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3" r:id="rId7"/>
    <p:sldId id="272" r:id="rId8"/>
    <p:sldId id="271" r:id="rId9"/>
    <p:sldId id="274" r:id="rId10"/>
    <p:sldId id="276" r:id="rId11"/>
    <p:sldId id="275" r:id="rId12"/>
    <p:sldId id="263" r:id="rId13"/>
    <p:sldId id="266" r:id="rId14"/>
    <p:sldId id="267" r:id="rId15"/>
    <p:sldId id="269" r:id="rId16"/>
    <p:sldId id="268" r:id="rId17"/>
    <p:sldId id="270" r:id="rId18"/>
    <p:sldId id="264" r:id="rId19"/>
    <p:sldId id="26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2D0B7C-7832-4F0D-99DD-986554E391A5}" v="108" dt="2017-04-28T17:21:59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665269E1-24D4-4F4A-AD0C-7E5DABBDC2BF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3669C3EF-471A-43FF-AC87-FF5C656CB89C}" type="parTrans" cxnId="{8AF3F9A5-4289-49DA-98AC-501D6FBED39A}">
      <dgm:prSet/>
      <dgm:spPr/>
      <dgm:t>
        <a:bodyPr/>
        <a:lstStyle/>
        <a:p>
          <a:endParaRPr lang="en-US"/>
        </a:p>
      </dgm:t>
    </dgm:pt>
    <dgm:pt modelId="{B5F0C808-EFC6-4BE0-8BBE-98D26E0E3EB8}" type="sibTrans" cxnId="{8AF3F9A5-4289-49DA-98AC-501D6FBED39A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E20E33D7-C92A-42F6-B0DB-3D80A469FD4C}" type="pres">
      <dgm:prSet presAssocID="{665269E1-24D4-4F4A-AD0C-7E5DABBDC2B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43B99DA5-4F3C-4174-95A0-C703E91F9013}" type="pres">
      <dgm:prSet presAssocID="{B5F0C808-EFC6-4BE0-8BBE-98D26E0E3EB8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99E8B0B-BA92-4143-8609-81F9BD911347}" type="presOf" srcId="{665269E1-24D4-4F4A-AD0C-7E5DABBDC2BF}" destId="{E20E33D7-C92A-42F6-B0DB-3D80A469FD4C}" srcOrd="0" destOrd="0" presId="urn:microsoft.com/office/officeart/2005/8/layout/chevron1"/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8AF3F9A5-4289-49DA-98AC-501D6FBED39A}" srcId="{C16C069F-2A11-4E81-A3CA-C9BD1827CCA0}" destId="{665269E1-24D4-4F4A-AD0C-7E5DABBDC2BF}" srcOrd="4" destOrd="0" parTransId="{3669C3EF-471A-43FF-AC87-FF5C656CB89C}" sibTransId="{B5F0C808-EFC6-4BE0-8BBE-98D26E0E3EB8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23A3F3CE-C121-4A4E-A5C0-B923EDD246E0}" type="presParOf" srcId="{B3A0C657-8AAB-4171-AAF2-7C405181C63E}" destId="{E20E33D7-C92A-42F6-B0DB-3D80A469FD4C}" srcOrd="8" destOrd="0" presId="urn:microsoft.com/office/officeart/2005/8/layout/chevron1"/>
    <dgm:cxn modelId="{B338C454-BC98-452E-B235-0E0866949E9B}" type="presParOf" srcId="{B3A0C657-8AAB-4171-AAF2-7C405181C63E}" destId="{43B99DA5-4F3C-4174-95A0-C703E91F9013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5E1645CB-DCEB-4083-8A46-36A683C2E20F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874A40FF-ECBC-4FCA-88FC-91DF5AA87ECC}" type="parTrans" cxnId="{F0F5C82B-7483-4DE5-8BB3-AAFDF97CE51A}">
      <dgm:prSet/>
      <dgm:spPr/>
      <dgm:t>
        <a:bodyPr/>
        <a:lstStyle/>
        <a:p>
          <a:endParaRPr lang="en-US"/>
        </a:p>
      </dgm:t>
    </dgm:pt>
    <dgm:pt modelId="{A5237B3A-D5FE-48EE-983A-0D864A5FFFB0}" type="sibTrans" cxnId="{F0F5C82B-7483-4DE5-8BB3-AAFDF97CE51A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8C62D69-0B84-45BE-B4FA-25E1630FDC34}" type="pres">
      <dgm:prSet presAssocID="{5E1645CB-DCEB-4083-8A46-36A683C2E20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42F3BF6-7212-4C90-83A1-C3E8C1ADFCE8}" type="pres">
      <dgm:prSet presAssocID="{A5237B3A-D5FE-48EE-983A-0D864A5FFFB0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F0F5C82B-7483-4DE5-8BB3-AAFDF97CE51A}" srcId="{C16C069F-2A11-4E81-A3CA-C9BD1827CCA0}" destId="{5E1645CB-DCEB-4083-8A46-36A683C2E20F}" srcOrd="4" destOrd="0" parTransId="{874A40FF-ECBC-4FCA-88FC-91DF5AA87ECC}" sibTransId="{A5237B3A-D5FE-48EE-983A-0D864A5FFFB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66B47E7C-9CB2-4762-878F-BEA38B0274A9}" type="presOf" srcId="{5E1645CB-DCEB-4083-8A46-36A683C2E20F}" destId="{F8C62D69-0B84-45BE-B4FA-25E1630FDC34}" srcOrd="0" destOrd="0" presId="urn:microsoft.com/office/officeart/2005/8/layout/chevron1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3014C93E-99B8-48E7-B03B-6E07624E01D7}" type="presParOf" srcId="{B3A0C657-8AAB-4171-AAF2-7C405181C63E}" destId="{F8C62D69-0B84-45BE-B4FA-25E1630FDC34}" srcOrd="8" destOrd="0" presId="urn:microsoft.com/office/officeart/2005/8/layout/chevron1"/>
    <dgm:cxn modelId="{542A9EB4-91AB-49EA-A7EE-23D9B3ED75AC}" type="presParOf" srcId="{B3A0C657-8AAB-4171-AAF2-7C405181C63E}" destId="{142F3BF6-7212-4C90-83A1-C3E8C1ADFCE8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5E1645CB-DCEB-4083-8A46-36A683C2E20F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874A40FF-ECBC-4FCA-88FC-91DF5AA87ECC}" type="parTrans" cxnId="{F0F5C82B-7483-4DE5-8BB3-AAFDF97CE51A}">
      <dgm:prSet/>
      <dgm:spPr/>
      <dgm:t>
        <a:bodyPr/>
        <a:lstStyle/>
        <a:p>
          <a:endParaRPr lang="en-US"/>
        </a:p>
      </dgm:t>
    </dgm:pt>
    <dgm:pt modelId="{A5237B3A-D5FE-48EE-983A-0D864A5FFFB0}" type="sibTrans" cxnId="{F0F5C82B-7483-4DE5-8BB3-AAFDF97CE51A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8C62D69-0B84-45BE-B4FA-25E1630FDC34}" type="pres">
      <dgm:prSet presAssocID="{5E1645CB-DCEB-4083-8A46-36A683C2E20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42F3BF6-7212-4C90-83A1-C3E8C1ADFCE8}" type="pres">
      <dgm:prSet presAssocID="{A5237B3A-D5FE-48EE-983A-0D864A5FFFB0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F0F5C82B-7483-4DE5-8BB3-AAFDF97CE51A}" srcId="{C16C069F-2A11-4E81-A3CA-C9BD1827CCA0}" destId="{5E1645CB-DCEB-4083-8A46-36A683C2E20F}" srcOrd="4" destOrd="0" parTransId="{874A40FF-ECBC-4FCA-88FC-91DF5AA87ECC}" sibTransId="{A5237B3A-D5FE-48EE-983A-0D864A5FFFB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66B47E7C-9CB2-4762-878F-BEA38B0274A9}" type="presOf" srcId="{5E1645CB-DCEB-4083-8A46-36A683C2E20F}" destId="{F8C62D69-0B84-45BE-B4FA-25E1630FDC34}" srcOrd="0" destOrd="0" presId="urn:microsoft.com/office/officeart/2005/8/layout/chevron1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3014C93E-99B8-48E7-B03B-6E07624E01D7}" type="presParOf" srcId="{B3A0C657-8AAB-4171-AAF2-7C405181C63E}" destId="{F8C62D69-0B84-45BE-B4FA-25E1630FDC34}" srcOrd="8" destOrd="0" presId="urn:microsoft.com/office/officeart/2005/8/layout/chevron1"/>
    <dgm:cxn modelId="{542A9EB4-91AB-49EA-A7EE-23D9B3ED75AC}" type="presParOf" srcId="{B3A0C657-8AAB-4171-AAF2-7C405181C63E}" destId="{142F3BF6-7212-4C90-83A1-C3E8C1ADFCE8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5E1645CB-DCEB-4083-8A46-36A683C2E20F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874A40FF-ECBC-4FCA-88FC-91DF5AA87ECC}" type="parTrans" cxnId="{F0F5C82B-7483-4DE5-8BB3-AAFDF97CE51A}">
      <dgm:prSet/>
      <dgm:spPr/>
      <dgm:t>
        <a:bodyPr/>
        <a:lstStyle/>
        <a:p>
          <a:endParaRPr lang="en-US"/>
        </a:p>
      </dgm:t>
    </dgm:pt>
    <dgm:pt modelId="{A5237B3A-D5FE-48EE-983A-0D864A5FFFB0}" type="sibTrans" cxnId="{F0F5C82B-7483-4DE5-8BB3-AAFDF97CE51A}">
      <dgm:prSet/>
      <dgm:spPr/>
      <dgm:t>
        <a:bodyPr/>
        <a:lstStyle/>
        <a:p>
          <a:endParaRPr lang="en-US"/>
        </a:p>
      </dgm:t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8C62D69-0B84-45BE-B4FA-25E1630FDC34}" type="pres">
      <dgm:prSet presAssocID="{5E1645CB-DCEB-4083-8A46-36A683C2E20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42F3BF6-7212-4C90-83A1-C3E8C1ADFCE8}" type="pres">
      <dgm:prSet presAssocID="{A5237B3A-D5FE-48EE-983A-0D864A5FFFB0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F0F5C82B-7483-4DE5-8BB3-AAFDF97CE51A}" srcId="{C16C069F-2A11-4E81-A3CA-C9BD1827CCA0}" destId="{5E1645CB-DCEB-4083-8A46-36A683C2E20F}" srcOrd="4" destOrd="0" parTransId="{874A40FF-ECBC-4FCA-88FC-91DF5AA87ECC}" sibTransId="{A5237B3A-D5FE-48EE-983A-0D864A5FFFB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66B47E7C-9CB2-4762-878F-BEA38B0274A9}" type="presOf" srcId="{5E1645CB-DCEB-4083-8A46-36A683C2E20F}" destId="{F8C62D69-0B84-45BE-B4FA-25E1630FDC34}" srcOrd="0" destOrd="0" presId="urn:microsoft.com/office/officeart/2005/8/layout/chevron1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3014C93E-99B8-48E7-B03B-6E07624E01D7}" type="presParOf" srcId="{B3A0C657-8AAB-4171-AAF2-7C405181C63E}" destId="{F8C62D69-0B84-45BE-B4FA-25E1630FDC34}" srcOrd="8" destOrd="0" presId="urn:microsoft.com/office/officeart/2005/8/layout/chevron1"/>
    <dgm:cxn modelId="{542A9EB4-91AB-49EA-A7EE-23D9B3ED75AC}" type="presParOf" srcId="{B3A0C657-8AAB-4171-AAF2-7C405181C63E}" destId="{142F3BF6-7212-4C90-83A1-C3E8C1ADFCE8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5E1645CB-DCEB-4083-8A46-36A683C2E20F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874A40FF-ECBC-4FCA-88FC-91DF5AA87ECC}" type="parTrans" cxnId="{F0F5C82B-7483-4DE5-8BB3-AAFDF97CE51A}">
      <dgm:prSet/>
      <dgm:spPr/>
      <dgm:t>
        <a:bodyPr/>
        <a:lstStyle/>
        <a:p>
          <a:endParaRPr lang="en-US"/>
        </a:p>
      </dgm:t>
    </dgm:pt>
    <dgm:pt modelId="{A5237B3A-D5FE-48EE-983A-0D864A5FFFB0}" type="sibTrans" cxnId="{F0F5C82B-7483-4DE5-8BB3-AAFDF97CE51A}">
      <dgm:prSet/>
      <dgm:spPr/>
      <dgm:t>
        <a:bodyPr/>
        <a:lstStyle/>
        <a:p>
          <a:endParaRPr lang="en-US"/>
        </a:p>
      </dgm:t>
    </dgm:pt>
    <dgm:pt modelId="{60739ACC-0E2A-4761-94D3-4CD9B79E7198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5306E711-7203-4E3A-B093-2378C5F2E0BE}" type="parTrans" cxnId="{7B7075F6-4330-43FE-871F-24F85B205EA4}">
      <dgm:prSet/>
      <dgm:spPr/>
      <dgm:t>
        <a:bodyPr/>
        <a:lstStyle/>
        <a:p>
          <a:endParaRPr lang="en-US"/>
        </a:p>
      </dgm:t>
    </dgm:pt>
    <dgm:pt modelId="{2170D398-1ED4-4654-AF9C-88BDB03611F6}" type="sibTrans" cxnId="{7B7075F6-4330-43FE-871F-24F85B205EA4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BCEC938F-BF0F-4166-B5DC-2A27DF020324}" type="pres">
      <dgm:prSet presAssocID="{60739ACC-0E2A-4761-94D3-4CD9B79E719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67E8714-EC2B-482A-AB61-09C58D420C20}" type="pres">
      <dgm:prSet presAssocID="{2170D398-1ED4-4654-AF9C-88BDB03611F6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8C62D69-0B84-45BE-B4FA-25E1630FDC34}" type="pres">
      <dgm:prSet presAssocID="{5E1645CB-DCEB-4083-8A46-36A683C2E20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42F3BF6-7212-4C90-83A1-C3E8C1ADFCE8}" type="pres">
      <dgm:prSet presAssocID="{A5237B3A-D5FE-48EE-983A-0D864A5FFFB0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F0F5C82B-7483-4DE5-8BB3-AAFDF97CE51A}" srcId="{C16C069F-2A11-4E81-A3CA-C9BD1827CCA0}" destId="{5E1645CB-DCEB-4083-8A46-36A683C2E20F}" srcOrd="4" destOrd="0" parTransId="{874A40FF-ECBC-4FCA-88FC-91DF5AA87ECC}" sibTransId="{A5237B3A-D5FE-48EE-983A-0D864A5FFFB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66B47E7C-9CB2-4762-878F-BEA38B0274A9}" type="presOf" srcId="{5E1645CB-DCEB-4083-8A46-36A683C2E20F}" destId="{F8C62D69-0B84-45BE-B4FA-25E1630FDC34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3C630CE3-67E2-46FF-B380-0DACA4C7A863}" type="presOf" srcId="{60739ACC-0E2A-4761-94D3-4CD9B79E7198}" destId="{BCEC938F-BF0F-4166-B5DC-2A27DF020324}" srcOrd="0" destOrd="0" presId="urn:microsoft.com/office/officeart/2005/8/layout/chevron1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7B7075F6-4330-43FE-871F-24F85B205EA4}" srcId="{C16C069F-2A11-4E81-A3CA-C9BD1827CCA0}" destId="{60739ACC-0E2A-4761-94D3-4CD9B79E7198}" srcOrd="0" destOrd="0" parTransId="{5306E711-7203-4E3A-B093-2378C5F2E0BE}" sibTransId="{2170D398-1ED4-4654-AF9C-88BDB03611F6}"/>
    <dgm:cxn modelId="{F5E398E9-6C27-48B5-9C95-398C7AA13853}" type="presParOf" srcId="{B3A0C657-8AAB-4171-AAF2-7C405181C63E}" destId="{BCEC938F-BF0F-4166-B5DC-2A27DF020324}" srcOrd="0" destOrd="0" presId="urn:microsoft.com/office/officeart/2005/8/layout/chevron1"/>
    <dgm:cxn modelId="{FB2BFDA2-E6A2-4617-908D-E1CCED19BED3}" type="presParOf" srcId="{B3A0C657-8AAB-4171-AAF2-7C405181C63E}" destId="{D67E8714-EC2B-482A-AB61-09C58D420C20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3014C93E-99B8-48E7-B03B-6E07624E01D7}" type="presParOf" srcId="{B3A0C657-8AAB-4171-AAF2-7C405181C63E}" destId="{F8C62D69-0B84-45BE-B4FA-25E1630FDC34}" srcOrd="8" destOrd="0" presId="urn:microsoft.com/office/officeart/2005/8/layout/chevron1"/>
    <dgm:cxn modelId="{542A9EB4-91AB-49EA-A7EE-23D9B3ED75AC}" type="presParOf" srcId="{B3A0C657-8AAB-4171-AAF2-7C405181C63E}" destId="{142F3BF6-7212-4C90-83A1-C3E8C1ADFCE8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 b="0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 b="0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 b="0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 b="0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 b="0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 b="0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 b="0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 b="0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 b="0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 b="0"/>
        </a:p>
      </dgm:t>
    </dgm:pt>
    <dgm:pt modelId="{32E409DD-082D-4823-B6EC-5B52FB132639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b="0" dirty="0"/>
            <a:t>Design Norms</a:t>
          </a:r>
        </a:p>
      </dgm:t>
    </dgm:pt>
    <dgm:pt modelId="{16893364-81F2-4315-A0C3-5A1EE2ECA307}" type="parTrans" cxnId="{BFDC1575-AB1D-4A7C-81AB-D3469C4EE321}">
      <dgm:prSet/>
      <dgm:spPr/>
      <dgm:t>
        <a:bodyPr/>
        <a:lstStyle/>
        <a:p>
          <a:endParaRPr lang="en-US"/>
        </a:p>
      </dgm:t>
    </dgm:pt>
    <dgm:pt modelId="{DBA72B9F-9B59-4823-9024-C4CFF1931B25}" type="sibTrans" cxnId="{BFDC1575-AB1D-4A7C-81AB-D3469C4EE321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9B62A3F4-722E-48D6-AB4E-F97B66DDE0AA}" type="pres">
      <dgm:prSet presAssocID="{32E409DD-082D-4823-B6EC-5B52FB13263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3499AD2-F94C-485F-84CF-9AC788B77436}" type="pres">
      <dgm:prSet presAssocID="{DBA72B9F-9B59-4823-9024-C4CFF1931B25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322DB56C-FA80-4C52-8D0F-6CA990C8A9C0}" type="presOf" srcId="{32E409DD-082D-4823-B6EC-5B52FB132639}" destId="{9B62A3F4-722E-48D6-AB4E-F97B66DDE0AA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BFDC1575-AB1D-4A7C-81AB-D3469C4EE321}" srcId="{C16C069F-2A11-4E81-A3CA-C9BD1827CCA0}" destId="{32E409DD-082D-4823-B6EC-5B52FB132639}" srcOrd="4" destOrd="0" parTransId="{16893364-81F2-4315-A0C3-5A1EE2ECA307}" sibTransId="{DBA72B9F-9B59-4823-9024-C4CFF1931B25}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A8F19420-F489-43B7-903D-314A4729DABB}" type="presParOf" srcId="{B3A0C657-8AAB-4171-AAF2-7C405181C63E}" destId="{9B62A3F4-722E-48D6-AB4E-F97B66DDE0AA}" srcOrd="8" destOrd="0" presId="urn:microsoft.com/office/officeart/2005/8/layout/chevron1"/>
    <dgm:cxn modelId="{E3B284CD-48E9-40A5-967E-DC83E685900D}" type="presParOf" srcId="{B3A0C657-8AAB-4171-AAF2-7C405181C63E}" destId="{63499AD2-F94C-485F-84CF-9AC788B77436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 b="0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 b="0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 b="0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 b="0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 b="0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 b="0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 b="0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 b="0"/>
        </a:p>
      </dgm:t>
    </dgm:pt>
    <dgm:pt modelId="{DBCF4084-9E42-42F1-AEBE-34AABFABC7BC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b="0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 b="0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 b="0"/>
        </a:p>
      </dgm:t>
    </dgm:pt>
    <dgm:pt modelId="{32E409DD-082D-4823-B6EC-5B52FB132639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b="0" dirty="0"/>
            <a:t>Design Norms</a:t>
          </a:r>
        </a:p>
      </dgm:t>
    </dgm:pt>
    <dgm:pt modelId="{16893364-81F2-4315-A0C3-5A1EE2ECA307}" type="parTrans" cxnId="{BFDC1575-AB1D-4A7C-81AB-D3469C4EE321}">
      <dgm:prSet/>
      <dgm:spPr/>
      <dgm:t>
        <a:bodyPr/>
        <a:lstStyle/>
        <a:p>
          <a:endParaRPr lang="en-US"/>
        </a:p>
      </dgm:t>
    </dgm:pt>
    <dgm:pt modelId="{DBA72B9F-9B59-4823-9024-C4CFF1931B25}" type="sibTrans" cxnId="{BFDC1575-AB1D-4A7C-81AB-D3469C4EE321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9B62A3F4-722E-48D6-AB4E-F97B66DDE0AA}" type="pres">
      <dgm:prSet presAssocID="{32E409DD-082D-4823-B6EC-5B52FB13263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3499AD2-F94C-485F-84CF-9AC788B77436}" type="pres">
      <dgm:prSet presAssocID="{DBA72B9F-9B59-4823-9024-C4CFF1931B25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322DB56C-FA80-4C52-8D0F-6CA990C8A9C0}" type="presOf" srcId="{32E409DD-082D-4823-B6EC-5B52FB132639}" destId="{9B62A3F4-722E-48D6-AB4E-F97B66DDE0AA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BFDC1575-AB1D-4A7C-81AB-D3469C4EE321}" srcId="{C16C069F-2A11-4E81-A3CA-C9BD1827CCA0}" destId="{32E409DD-082D-4823-B6EC-5B52FB132639}" srcOrd="4" destOrd="0" parTransId="{16893364-81F2-4315-A0C3-5A1EE2ECA307}" sibTransId="{DBA72B9F-9B59-4823-9024-C4CFF1931B25}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A8F19420-F489-43B7-903D-314A4729DABB}" type="presParOf" srcId="{B3A0C657-8AAB-4171-AAF2-7C405181C63E}" destId="{9B62A3F4-722E-48D6-AB4E-F97B66DDE0AA}" srcOrd="8" destOrd="0" presId="urn:microsoft.com/office/officeart/2005/8/layout/chevron1"/>
    <dgm:cxn modelId="{E3B284CD-48E9-40A5-967E-DC83E685900D}" type="presParOf" srcId="{B3A0C657-8AAB-4171-AAF2-7C405181C63E}" destId="{63499AD2-F94C-485F-84CF-9AC788B77436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85CC2AC9-85BC-43B6-8F2A-0B4FF47D01FE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B84EF605-2DEF-4D23-B781-1093D492F5C2}" type="parTrans" cxnId="{1B0BBE88-2C3A-4116-865B-8C622BDEC392}">
      <dgm:prSet/>
      <dgm:spPr/>
      <dgm:t>
        <a:bodyPr/>
        <a:lstStyle/>
        <a:p>
          <a:endParaRPr lang="en-US"/>
        </a:p>
      </dgm:t>
    </dgm:pt>
    <dgm:pt modelId="{EBEC9114-1522-4B47-A12C-D593FD13A432}" type="sibTrans" cxnId="{1B0BBE88-2C3A-4116-865B-8C622BDEC392}">
      <dgm:prSet/>
      <dgm:spPr/>
      <dgm:t>
        <a:bodyPr/>
        <a:lstStyle/>
        <a:p>
          <a:endParaRPr lang="en-US"/>
        </a:p>
      </dgm:t>
    </dgm:pt>
    <dgm:pt modelId="{019FE07B-0AB9-4CFD-B719-B09A4CC1367C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374B1C51-8892-4711-96D8-0459BB1C5064}" type="parTrans" cxnId="{BB663907-7415-4751-A2F4-6BBC7D9DD947}">
      <dgm:prSet/>
      <dgm:spPr/>
      <dgm:t>
        <a:bodyPr/>
        <a:lstStyle/>
        <a:p>
          <a:endParaRPr lang="en-US"/>
        </a:p>
      </dgm:t>
    </dgm:pt>
    <dgm:pt modelId="{AFF033AF-A9A3-4A8F-A23F-AFCAB3B3E1A9}" type="sibTrans" cxnId="{BB663907-7415-4751-A2F4-6BBC7D9DD947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48D8FB60-201A-49B9-9D6C-0357D85CAFCA}" type="pres">
      <dgm:prSet presAssocID="{019FE07B-0AB9-4CFD-B719-B09A4CC1367C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D72778A-B638-4AC0-8F67-78D3F61EFD22}" type="pres">
      <dgm:prSet presAssocID="{AFF033AF-A9A3-4A8F-A23F-AFCAB3B3E1A9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14E1D5D7-6DEF-423E-927F-6B600675C3D9}" type="pres">
      <dgm:prSet presAssocID="{85CC2AC9-85BC-43B6-8F2A-0B4FF47D01F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E0D31D30-1F44-4028-A4FF-2F011DE4BEEC}" type="pres">
      <dgm:prSet presAssocID="{EBEC9114-1522-4B47-A12C-D593FD13A432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BB663907-7415-4751-A2F4-6BBC7D9DD947}" srcId="{C16C069F-2A11-4E81-A3CA-C9BD1827CCA0}" destId="{019FE07B-0AB9-4CFD-B719-B09A4CC1367C}" srcOrd="1" destOrd="0" parTransId="{374B1C51-8892-4711-96D8-0459BB1C5064}" sibTransId="{AFF033AF-A9A3-4A8F-A23F-AFCAB3B3E1A9}"/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09A7DB40-CAB9-4050-B719-99847071B6BE}" type="presOf" srcId="{85CC2AC9-85BC-43B6-8F2A-0B4FF47D01FE}" destId="{14E1D5D7-6DEF-423E-927F-6B600675C3D9}" srcOrd="0" destOrd="0" presId="urn:microsoft.com/office/officeart/2005/8/layout/chevron1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1B0BBE88-2C3A-4116-865B-8C622BDEC392}" srcId="{C16C069F-2A11-4E81-A3CA-C9BD1827CCA0}" destId="{85CC2AC9-85BC-43B6-8F2A-0B4FF47D01FE}" srcOrd="4" destOrd="0" parTransId="{B84EF605-2DEF-4D23-B781-1093D492F5C2}" sibTransId="{EBEC9114-1522-4B47-A12C-D593FD13A432}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E5FCCCF7-DBC3-40EE-9E9C-BC7A2B8E0A29}" type="presOf" srcId="{019FE07B-0AB9-4CFD-B719-B09A4CC1367C}" destId="{48D8FB60-201A-49B9-9D6C-0357D85CAFCA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B758081-8529-418C-9C34-A7E2D1E601D3}" type="presParOf" srcId="{B3A0C657-8AAB-4171-AAF2-7C405181C63E}" destId="{48D8FB60-201A-49B9-9D6C-0357D85CAFCA}" srcOrd="2" destOrd="0" presId="urn:microsoft.com/office/officeart/2005/8/layout/chevron1"/>
    <dgm:cxn modelId="{FD5F44A5-E3C3-46B5-BBBB-205629A64F5B}" type="presParOf" srcId="{B3A0C657-8AAB-4171-AAF2-7C405181C63E}" destId="{ED72778A-B638-4AC0-8F67-78D3F61EFD22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C1A880FD-DC69-4214-929F-265FFFD5114A}" type="presParOf" srcId="{B3A0C657-8AAB-4171-AAF2-7C405181C63E}" destId="{14E1D5D7-6DEF-423E-927F-6B600675C3D9}" srcOrd="8" destOrd="0" presId="urn:microsoft.com/office/officeart/2005/8/layout/chevron1"/>
    <dgm:cxn modelId="{30671F30-AACA-4D55-8DE2-316DD506E0BA}" type="presParOf" srcId="{B3A0C657-8AAB-4171-AAF2-7C405181C63E}" destId="{E0D31D30-1F44-4028-A4FF-2F011DE4BEEC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AEFFFF01-71A2-4CE3-94FB-D799D941586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B616CDCA-F427-4DFB-B94F-523B688ADD53}" type="parTrans" cxnId="{18F38DAD-A6A5-4167-BD7B-0011EFEA641B}">
      <dgm:prSet/>
      <dgm:spPr/>
      <dgm:t>
        <a:bodyPr/>
        <a:lstStyle/>
        <a:p>
          <a:endParaRPr lang="en-US"/>
        </a:p>
      </dgm:t>
    </dgm:pt>
    <dgm:pt modelId="{EFCA4BEC-8B53-4B42-B84B-C06C7E88823F}" type="sibTrans" cxnId="{18F38DAD-A6A5-4167-BD7B-0011EFEA641B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A79D02B-1326-4138-8DAE-5AEA0FD8A640}" type="pres">
      <dgm:prSet presAssocID="{AEFFFF01-71A2-4CE3-94FB-D799D9415860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76872B4-B9BB-4676-98A8-C9A98AC6552F}" type="pres">
      <dgm:prSet presAssocID="{EFCA4BEC-8B53-4B42-B84B-C06C7E88823F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B87DC5A8-5D4C-44FA-AD5D-CDD3EE40688A}" type="presOf" srcId="{AEFFFF01-71A2-4CE3-94FB-D799D9415860}" destId="{FA79D02B-1326-4138-8DAE-5AEA0FD8A640}" srcOrd="0" destOrd="0" presId="urn:microsoft.com/office/officeart/2005/8/layout/chevron1"/>
    <dgm:cxn modelId="{18F38DAD-A6A5-4167-BD7B-0011EFEA641B}" srcId="{C16C069F-2A11-4E81-A3CA-C9BD1827CCA0}" destId="{AEFFFF01-71A2-4CE3-94FB-D799D9415860}" srcOrd="4" destOrd="0" parTransId="{B616CDCA-F427-4DFB-B94F-523B688ADD53}" sibTransId="{EFCA4BEC-8B53-4B42-B84B-C06C7E88823F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1AD4E2F8-9811-46F9-903C-17F2509C1901}" type="presParOf" srcId="{B3A0C657-8AAB-4171-AAF2-7C405181C63E}" destId="{FA79D02B-1326-4138-8DAE-5AEA0FD8A640}" srcOrd="8" destOrd="0" presId="urn:microsoft.com/office/officeart/2005/8/layout/chevron1"/>
    <dgm:cxn modelId="{F3F9DF14-ED54-4CE5-8879-66DE9C478F59}" type="presParOf" srcId="{B3A0C657-8AAB-4171-AAF2-7C405181C63E}" destId="{776872B4-B9BB-4676-98A8-C9A98AC6552F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AEFFFF01-71A2-4CE3-94FB-D799D941586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B616CDCA-F427-4DFB-B94F-523B688ADD53}" type="parTrans" cxnId="{18F38DAD-A6A5-4167-BD7B-0011EFEA641B}">
      <dgm:prSet/>
      <dgm:spPr/>
      <dgm:t>
        <a:bodyPr/>
        <a:lstStyle/>
        <a:p>
          <a:endParaRPr lang="en-US"/>
        </a:p>
      </dgm:t>
    </dgm:pt>
    <dgm:pt modelId="{EFCA4BEC-8B53-4B42-B84B-C06C7E88823F}" type="sibTrans" cxnId="{18F38DAD-A6A5-4167-BD7B-0011EFEA641B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A79D02B-1326-4138-8DAE-5AEA0FD8A640}" type="pres">
      <dgm:prSet presAssocID="{AEFFFF01-71A2-4CE3-94FB-D799D9415860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76872B4-B9BB-4676-98A8-C9A98AC6552F}" type="pres">
      <dgm:prSet presAssocID="{EFCA4BEC-8B53-4B42-B84B-C06C7E88823F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B87DC5A8-5D4C-44FA-AD5D-CDD3EE40688A}" type="presOf" srcId="{AEFFFF01-71A2-4CE3-94FB-D799D9415860}" destId="{FA79D02B-1326-4138-8DAE-5AEA0FD8A640}" srcOrd="0" destOrd="0" presId="urn:microsoft.com/office/officeart/2005/8/layout/chevron1"/>
    <dgm:cxn modelId="{18F38DAD-A6A5-4167-BD7B-0011EFEA641B}" srcId="{C16C069F-2A11-4E81-A3CA-C9BD1827CCA0}" destId="{AEFFFF01-71A2-4CE3-94FB-D799D9415860}" srcOrd="4" destOrd="0" parTransId="{B616CDCA-F427-4DFB-B94F-523B688ADD53}" sibTransId="{EFCA4BEC-8B53-4B42-B84B-C06C7E88823F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1AD4E2F8-9811-46F9-903C-17F2509C1901}" type="presParOf" srcId="{B3A0C657-8AAB-4171-AAF2-7C405181C63E}" destId="{FA79D02B-1326-4138-8DAE-5AEA0FD8A640}" srcOrd="8" destOrd="0" presId="urn:microsoft.com/office/officeart/2005/8/layout/chevron1"/>
    <dgm:cxn modelId="{F3F9DF14-ED54-4CE5-8879-66DE9C478F59}" type="presParOf" srcId="{B3A0C657-8AAB-4171-AAF2-7C405181C63E}" destId="{776872B4-B9BB-4676-98A8-C9A98AC6552F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AEFFFF01-71A2-4CE3-94FB-D799D941586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B616CDCA-F427-4DFB-B94F-523B688ADD53}" type="parTrans" cxnId="{18F38DAD-A6A5-4167-BD7B-0011EFEA641B}">
      <dgm:prSet/>
      <dgm:spPr/>
      <dgm:t>
        <a:bodyPr/>
        <a:lstStyle/>
        <a:p>
          <a:endParaRPr lang="en-US"/>
        </a:p>
      </dgm:t>
    </dgm:pt>
    <dgm:pt modelId="{EFCA4BEC-8B53-4B42-B84B-C06C7E88823F}" type="sibTrans" cxnId="{18F38DAD-A6A5-4167-BD7B-0011EFEA641B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A79D02B-1326-4138-8DAE-5AEA0FD8A640}" type="pres">
      <dgm:prSet presAssocID="{AEFFFF01-71A2-4CE3-94FB-D799D9415860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76872B4-B9BB-4676-98A8-C9A98AC6552F}" type="pres">
      <dgm:prSet presAssocID="{EFCA4BEC-8B53-4B42-B84B-C06C7E88823F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B87DC5A8-5D4C-44FA-AD5D-CDD3EE40688A}" type="presOf" srcId="{AEFFFF01-71A2-4CE3-94FB-D799D9415860}" destId="{FA79D02B-1326-4138-8DAE-5AEA0FD8A640}" srcOrd="0" destOrd="0" presId="urn:microsoft.com/office/officeart/2005/8/layout/chevron1"/>
    <dgm:cxn modelId="{18F38DAD-A6A5-4167-BD7B-0011EFEA641B}" srcId="{C16C069F-2A11-4E81-A3CA-C9BD1827CCA0}" destId="{AEFFFF01-71A2-4CE3-94FB-D799D9415860}" srcOrd="4" destOrd="0" parTransId="{B616CDCA-F427-4DFB-B94F-523B688ADD53}" sibTransId="{EFCA4BEC-8B53-4B42-B84B-C06C7E88823F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1AD4E2F8-9811-46F9-903C-17F2509C1901}" type="presParOf" srcId="{B3A0C657-8AAB-4171-AAF2-7C405181C63E}" destId="{FA79D02B-1326-4138-8DAE-5AEA0FD8A640}" srcOrd="8" destOrd="0" presId="urn:microsoft.com/office/officeart/2005/8/layout/chevron1"/>
    <dgm:cxn modelId="{F3F9DF14-ED54-4CE5-8879-66DE9C478F59}" type="presParOf" srcId="{B3A0C657-8AAB-4171-AAF2-7C405181C63E}" destId="{776872B4-B9BB-4676-98A8-C9A98AC6552F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AEFFFF01-71A2-4CE3-94FB-D799D941586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B616CDCA-F427-4DFB-B94F-523B688ADD53}" type="parTrans" cxnId="{18F38DAD-A6A5-4167-BD7B-0011EFEA641B}">
      <dgm:prSet/>
      <dgm:spPr/>
      <dgm:t>
        <a:bodyPr/>
        <a:lstStyle/>
        <a:p>
          <a:endParaRPr lang="en-US"/>
        </a:p>
      </dgm:t>
    </dgm:pt>
    <dgm:pt modelId="{EFCA4BEC-8B53-4B42-B84B-C06C7E88823F}" type="sibTrans" cxnId="{18F38DAD-A6A5-4167-BD7B-0011EFEA641B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A79D02B-1326-4138-8DAE-5AEA0FD8A640}" type="pres">
      <dgm:prSet presAssocID="{AEFFFF01-71A2-4CE3-94FB-D799D9415860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76872B4-B9BB-4676-98A8-C9A98AC6552F}" type="pres">
      <dgm:prSet presAssocID="{EFCA4BEC-8B53-4B42-B84B-C06C7E88823F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B87DC5A8-5D4C-44FA-AD5D-CDD3EE40688A}" type="presOf" srcId="{AEFFFF01-71A2-4CE3-94FB-D799D9415860}" destId="{FA79D02B-1326-4138-8DAE-5AEA0FD8A640}" srcOrd="0" destOrd="0" presId="urn:microsoft.com/office/officeart/2005/8/layout/chevron1"/>
    <dgm:cxn modelId="{18F38DAD-A6A5-4167-BD7B-0011EFEA641B}" srcId="{C16C069F-2A11-4E81-A3CA-C9BD1827CCA0}" destId="{AEFFFF01-71A2-4CE3-94FB-D799D9415860}" srcOrd="4" destOrd="0" parTransId="{B616CDCA-F427-4DFB-B94F-523B688ADD53}" sibTransId="{EFCA4BEC-8B53-4B42-B84B-C06C7E88823F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1AD4E2F8-9811-46F9-903C-17F2509C1901}" type="presParOf" srcId="{B3A0C657-8AAB-4171-AAF2-7C405181C63E}" destId="{FA79D02B-1326-4138-8DAE-5AEA0FD8A640}" srcOrd="8" destOrd="0" presId="urn:microsoft.com/office/officeart/2005/8/layout/chevron1"/>
    <dgm:cxn modelId="{F3F9DF14-ED54-4CE5-8879-66DE9C478F59}" type="presParOf" srcId="{B3A0C657-8AAB-4171-AAF2-7C405181C63E}" destId="{776872B4-B9BB-4676-98A8-C9A98AC6552F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AEFFFF01-71A2-4CE3-94FB-D799D941586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B616CDCA-F427-4DFB-B94F-523B688ADD53}" type="parTrans" cxnId="{18F38DAD-A6A5-4167-BD7B-0011EFEA641B}">
      <dgm:prSet/>
      <dgm:spPr/>
      <dgm:t>
        <a:bodyPr/>
        <a:lstStyle/>
        <a:p>
          <a:endParaRPr lang="en-US"/>
        </a:p>
      </dgm:t>
    </dgm:pt>
    <dgm:pt modelId="{EFCA4BEC-8B53-4B42-B84B-C06C7E88823F}" type="sibTrans" cxnId="{18F38DAD-A6A5-4167-BD7B-0011EFEA641B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A79D02B-1326-4138-8DAE-5AEA0FD8A640}" type="pres">
      <dgm:prSet presAssocID="{AEFFFF01-71A2-4CE3-94FB-D799D9415860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76872B4-B9BB-4676-98A8-C9A98AC6552F}" type="pres">
      <dgm:prSet presAssocID="{EFCA4BEC-8B53-4B42-B84B-C06C7E88823F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B87DC5A8-5D4C-44FA-AD5D-CDD3EE40688A}" type="presOf" srcId="{AEFFFF01-71A2-4CE3-94FB-D799D9415860}" destId="{FA79D02B-1326-4138-8DAE-5AEA0FD8A640}" srcOrd="0" destOrd="0" presId="urn:microsoft.com/office/officeart/2005/8/layout/chevron1"/>
    <dgm:cxn modelId="{18F38DAD-A6A5-4167-BD7B-0011EFEA641B}" srcId="{C16C069F-2A11-4E81-A3CA-C9BD1827CCA0}" destId="{AEFFFF01-71A2-4CE3-94FB-D799D9415860}" srcOrd="4" destOrd="0" parTransId="{B616CDCA-F427-4DFB-B94F-523B688ADD53}" sibTransId="{EFCA4BEC-8B53-4B42-B84B-C06C7E88823F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1AD4E2F8-9811-46F9-903C-17F2509C1901}" type="presParOf" srcId="{B3A0C657-8AAB-4171-AAF2-7C405181C63E}" destId="{FA79D02B-1326-4138-8DAE-5AEA0FD8A640}" srcOrd="8" destOrd="0" presId="urn:microsoft.com/office/officeart/2005/8/layout/chevron1"/>
    <dgm:cxn modelId="{F3F9DF14-ED54-4CE5-8879-66DE9C478F59}" type="presParOf" srcId="{B3A0C657-8AAB-4171-AAF2-7C405181C63E}" destId="{776872B4-B9BB-4676-98A8-C9A98AC6552F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AEFFFF01-71A2-4CE3-94FB-D799D9415860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B616CDCA-F427-4DFB-B94F-523B688ADD53}" type="parTrans" cxnId="{18F38DAD-A6A5-4167-BD7B-0011EFEA641B}">
      <dgm:prSet/>
      <dgm:spPr/>
      <dgm:t>
        <a:bodyPr/>
        <a:lstStyle/>
        <a:p>
          <a:endParaRPr lang="en-US"/>
        </a:p>
      </dgm:t>
    </dgm:pt>
    <dgm:pt modelId="{EFCA4BEC-8B53-4B42-B84B-C06C7E88823F}" type="sibTrans" cxnId="{18F38DAD-A6A5-4167-BD7B-0011EFEA641B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A79D02B-1326-4138-8DAE-5AEA0FD8A640}" type="pres">
      <dgm:prSet presAssocID="{AEFFFF01-71A2-4CE3-94FB-D799D9415860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76872B4-B9BB-4676-98A8-C9A98AC6552F}" type="pres">
      <dgm:prSet presAssocID="{EFCA4BEC-8B53-4B42-B84B-C06C7E88823F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B87DC5A8-5D4C-44FA-AD5D-CDD3EE40688A}" type="presOf" srcId="{AEFFFF01-71A2-4CE3-94FB-D799D9415860}" destId="{FA79D02B-1326-4138-8DAE-5AEA0FD8A640}" srcOrd="0" destOrd="0" presId="urn:microsoft.com/office/officeart/2005/8/layout/chevron1"/>
    <dgm:cxn modelId="{18F38DAD-A6A5-4167-BD7B-0011EFEA641B}" srcId="{C16C069F-2A11-4E81-A3CA-C9BD1827CCA0}" destId="{AEFFFF01-71A2-4CE3-94FB-D799D9415860}" srcOrd="4" destOrd="0" parTransId="{B616CDCA-F427-4DFB-B94F-523B688ADD53}" sibTransId="{EFCA4BEC-8B53-4B42-B84B-C06C7E88823F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1AD4E2F8-9811-46F9-903C-17F2509C1901}" type="presParOf" srcId="{B3A0C657-8AAB-4171-AAF2-7C405181C63E}" destId="{FA79D02B-1326-4138-8DAE-5AEA0FD8A640}" srcOrd="8" destOrd="0" presId="urn:microsoft.com/office/officeart/2005/8/layout/chevron1"/>
    <dgm:cxn modelId="{F3F9DF14-ED54-4CE5-8879-66DE9C478F59}" type="presParOf" srcId="{B3A0C657-8AAB-4171-AAF2-7C405181C63E}" destId="{776872B4-B9BB-4676-98A8-C9A98AC6552F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6C069F-2A11-4E81-A3CA-C9BD1827CCA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54E9832-C005-4533-AECF-CCF6AB1CAFCA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Project Overview</a:t>
          </a:r>
        </a:p>
      </dgm:t>
    </dgm:pt>
    <dgm:pt modelId="{BFD97B0A-27E0-415F-AB08-ADD7428972C2}" type="parTrans" cxnId="{8BCBA956-B348-4F32-B3D8-7112833E77DF}">
      <dgm:prSet/>
      <dgm:spPr/>
      <dgm:t>
        <a:bodyPr/>
        <a:lstStyle/>
        <a:p>
          <a:endParaRPr lang="en-US"/>
        </a:p>
      </dgm:t>
    </dgm:pt>
    <dgm:pt modelId="{74C3334B-3527-4261-AE78-09312DE70771}" type="sibTrans" cxnId="{8BCBA956-B348-4F32-B3D8-7112833E77DF}">
      <dgm:prSet/>
      <dgm:spPr/>
      <dgm:t>
        <a:bodyPr/>
        <a:lstStyle/>
        <a:p>
          <a:endParaRPr lang="en-US"/>
        </a:p>
      </dgm:t>
    </dgm:pt>
    <dgm:pt modelId="{73D0039D-6AC7-4A00-8D51-C714AFAEB2A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Version Control Software</a:t>
          </a:r>
        </a:p>
      </dgm:t>
    </dgm:pt>
    <dgm:pt modelId="{E887FDB1-074E-49BD-AFB9-15DD2254E033}" type="parTrans" cxnId="{A931DEC9-8C43-4D35-89EF-D18FA3EE811C}">
      <dgm:prSet/>
      <dgm:spPr/>
      <dgm:t>
        <a:bodyPr/>
        <a:lstStyle/>
        <a:p>
          <a:endParaRPr lang="en-US"/>
        </a:p>
      </dgm:t>
    </dgm:pt>
    <dgm:pt modelId="{CFEAA174-C397-4D8B-A17F-4D22B3D7BD9A}" type="sibTrans" cxnId="{A931DEC9-8C43-4D35-89EF-D18FA3EE811C}">
      <dgm:prSet/>
      <dgm:spPr/>
      <dgm:t>
        <a:bodyPr/>
        <a:lstStyle/>
        <a:p>
          <a:endParaRPr lang="en-US"/>
        </a:p>
      </dgm:t>
    </dgm:pt>
    <dgm:pt modelId="{E8FDC9EE-0B5B-4107-BF7C-4B1331A649D4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Braking System</a:t>
          </a:r>
        </a:p>
      </dgm:t>
    </dgm:pt>
    <dgm:pt modelId="{CAA7D599-1792-4807-8400-7FAA6ACC439A}" type="parTrans" cxnId="{9F3C089F-6212-4F2E-A0FE-41726FA2327B}">
      <dgm:prSet/>
      <dgm:spPr/>
      <dgm:t>
        <a:bodyPr/>
        <a:lstStyle/>
        <a:p>
          <a:endParaRPr lang="en-US"/>
        </a:p>
      </dgm:t>
    </dgm:pt>
    <dgm:pt modelId="{612C5653-DC90-4720-A098-4589DCF9EB88}" type="sibTrans" cxnId="{9F3C089F-6212-4F2E-A0FE-41726FA2327B}">
      <dgm:prSet/>
      <dgm:spPr/>
      <dgm:t>
        <a:bodyPr/>
        <a:lstStyle/>
        <a:p>
          <a:endParaRPr lang="en-US"/>
        </a:p>
      </dgm:t>
    </dgm:pt>
    <dgm:pt modelId="{497DB3ED-301A-43B2-8872-D239FC8C7EB0}">
      <dgm:prSet phldrT="[Text]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n-US" dirty="0"/>
            <a:t>Steering System</a:t>
          </a:r>
        </a:p>
      </dgm:t>
    </dgm:pt>
    <dgm:pt modelId="{50E5B7F4-F988-40BE-A447-B117D9E3637A}" type="parTrans" cxnId="{A3CDEB20-80F3-4FDA-858C-3F18BDD69209}">
      <dgm:prSet/>
      <dgm:spPr/>
      <dgm:t>
        <a:bodyPr/>
        <a:lstStyle/>
        <a:p>
          <a:endParaRPr lang="en-US"/>
        </a:p>
      </dgm:t>
    </dgm:pt>
    <dgm:pt modelId="{E7230734-3499-45A4-92A0-109AA6EABAD0}" type="sibTrans" cxnId="{A3CDEB20-80F3-4FDA-858C-3F18BDD69209}">
      <dgm:prSet/>
      <dgm:spPr/>
      <dgm:t>
        <a:bodyPr/>
        <a:lstStyle/>
        <a:p>
          <a:endParaRPr lang="en-US"/>
        </a:p>
      </dgm:t>
    </dgm:pt>
    <dgm:pt modelId="{DBCF4084-9E42-42F1-AEBE-34AABFABC7BC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/>
            <a:t>Future Groups</a:t>
          </a:r>
        </a:p>
      </dgm:t>
    </dgm:pt>
    <dgm:pt modelId="{1A18126B-08F2-40C2-8DCC-D921EA2467E7}" type="parTrans" cxnId="{148D49CE-3048-48DD-8E74-0F91467F49B5}">
      <dgm:prSet/>
      <dgm:spPr/>
      <dgm:t>
        <a:bodyPr/>
        <a:lstStyle/>
        <a:p>
          <a:endParaRPr lang="en-US"/>
        </a:p>
      </dgm:t>
    </dgm:pt>
    <dgm:pt modelId="{13F30329-93FB-42C4-9BB8-511AD43FEAB3}" type="sibTrans" cxnId="{148D49CE-3048-48DD-8E74-0F91467F49B5}">
      <dgm:prSet/>
      <dgm:spPr/>
      <dgm:t>
        <a:bodyPr/>
        <a:lstStyle/>
        <a:p>
          <a:endParaRPr lang="en-US"/>
        </a:p>
      </dgm:t>
    </dgm:pt>
    <dgm:pt modelId="{5E1645CB-DCEB-4083-8A46-36A683C2E20F}">
      <dgm:prSet phldrT="[Text]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dirty="0"/>
            <a:t>Design Norms</a:t>
          </a:r>
        </a:p>
      </dgm:t>
    </dgm:pt>
    <dgm:pt modelId="{874A40FF-ECBC-4FCA-88FC-91DF5AA87ECC}" type="parTrans" cxnId="{F0F5C82B-7483-4DE5-8BB3-AAFDF97CE51A}">
      <dgm:prSet/>
      <dgm:spPr/>
      <dgm:t>
        <a:bodyPr/>
        <a:lstStyle/>
        <a:p>
          <a:endParaRPr lang="en-US"/>
        </a:p>
      </dgm:t>
    </dgm:pt>
    <dgm:pt modelId="{A5237B3A-D5FE-48EE-983A-0D864A5FFFB0}" type="sibTrans" cxnId="{F0F5C82B-7483-4DE5-8BB3-AAFDF97CE51A}">
      <dgm:prSet/>
      <dgm:spPr/>
      <dgm:t>
        <a:bodyPr/>
        <a:lstStyle/>
        <a:p>
          <a:endParaRPr lang="en-US"/>
        </a:p>
      </dgm:t>
    </dgm:pt>
    <dgm:pt modelId="{B3A0C657-8AAB-4171-AAF2-7C405181C63E}" type="pres">
      <dgm:prSet presAssocID="{C16C069F-2A11-4E81-A3CA-C9BD1827CCA0}" presName="Name0" presStyleCnt="0">
        <dgm:presLayoutVars>
          <dgm:dir/>
          <dgm:animLvl val="lvl"/>
          <dgm:resizeHandles val="exact"/>
        </dgm:presLayoutVars>
      </dgm:prSet>
      <dgm:spPr/>
    </dgm:pt>
    <dgm:pt modelId="{737B144D-F45F-40C4-BC59-865C50E59839}" type="pres">
      <dgm:prSet presAssocID="{F54E9832-C005-4533-AECF-CCF6AB1CAFCA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92FFC59-CB38-4AC2-9FC8-FDB371E504AD}" type="pres">
      <dgm:prSet presAssocID="{74C3334B-3527-4261-AE78-09312DE70771}" presName="parTxOnlySpace" presStyleCnt="0"/>
      <dgm:spPr/>
    </dgm:pt>
    <dgm:pt modelId="{7B52D00E-65A6-4B44-9C25-85CBC76EBC7D}" type="pres">
      <dgm:prSet presAssocID="{73D0039D-6AC7-4A00-8D51-C714AFAEB2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F4FAC51-17C4-4C97-AB68-CD96ACD17D69}" type="pres">
      <dgm:prSet presAssocID="{CFEAA174-C397-4D8B-A17F-4D22B3D7BD9A}" presName="parTxOnlySpace" presStyleCnt="0"/>
      <dgm:spPr/>
    </dgm:pt>
    <dgm:pt modelId="{BDF22A0F-6A76-4E7E-BC14-7BDD78C8418A}" type="pres">
      <dgm:prSet presAssocID="{E8FDC9EE-0B5B-4107-BF7C-4B1331A649D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1C0818F-A025-475E-8F5E-A384777AF386}" type="pres">
      <dgm:prSet presAssocID="{612C5653-DC90-4720-A098-4589DCF9EB88}" presName="parTxOnlySpace" presStyleCnt="0"/>
      <dgm:spPr/>
    </dgm:pt>
    <dgm:pt modelId="{85F3C0D6-BBF2-43CC-8F05-007BCDD51FA1}" type="pres">
      <dgm:prSet presAssocID="{497DB3ED-301A-43B2-8872-D239FC8C7EB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1717F71-9C13-4A86-B163-92F1E3AE99CB}" type="pres">
      <dgm:prSet presAssocID="{E7230734-3499-45A4-92A0-109AA6EABAD0}" presName="parTxOnlySpace" presStyleCnt="0"/>
      <dgm:spPr/>
    </dgm:pt>
    <dgm:pt modelId="{F8C62D69-0B84-45BE-B4FA-25E1630FDC34}" type="pres">
      <dgm:prSet presAssocID="{5E1645CB-DCEB-4083-8A46-36A683C2E20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42F3BF6-7212-4C90-83A1-C3E8C1ADFCE8}" type="pres">
      <dgm:prSet presAssocID="{A5237B3A-D5FE-48EE-983A-0D864A5FFFB0}" presName="parTxOnlySpace" presStyleCnt="0"/>
      <dgm:spPr/>
    </dgm:pt>
    <dgm:pt modelId="{A102F99C-53EB-472A-8D17-4B5FDDA29294}" type="pres">
      <dgm:prSet presAssocID="{DBCF4084-9E42-42F1-AEBE-34AABFABC7BC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3CDEB20-80F3-4FDA-858C-3F18BDD69209}" srcId="{C16C069F-2A11-4E81-A3CA-C9BD1827CCA0}" destId="{497DB3ED-301A-43B2-8872-D239FC8C7EB0}" srcOrd="3" destOrd="0" parTransId="{50E5B7F4-F988-40BE-A447-B117D9E3637A}" sibTransId="{E7230734-3499-45A4-92A0-109AA6EABAD0}"/>
    <dgm:cxn modelId="{F0F5C82B-7483-4DE5-8BB3-AAFDF97CE51A}" srcId="{C16C069F-2A11-4E81-A3CA-C9BD1827CCA0}" destId="{5E1645CB-DCEB-4083-8A46-36A683C2E20F}" srcOrd="4" destOrd="0" parTransId="{874A40FF-ECBC-4FCA-88FC-91DF5AA87ECC}" sibTransId="{A5237B3A-D5FE-48EE-983A-0D864A5FFFB0}"/>
    <dgm:cxn modelId="{E8B49944-EB23-4267-BB77-C17548ACCD38}" type="presOf" srcId="{DBCF4084-9E42-42F1-AEBE-34AABFABC7BC}" destId="{A102F99C-53EB-472A-8D17-4B5FDDA29294}" srcOrd="0" destOrd="0" presId="urn:microsoft.com/office/officeart/2005/8/layout/chevron1"/>
    <dgm:cxn modelId="{9F7C9D6E-E73C-4640-BE8D-DB4B3D836D78}" type="presOf" srcId="{E8FDC9EE-0B5B-4107-BF7C-4B1331A649D4}" destId="{BDF22A0F-6A76-4E7E-BC14-7BDD78C8418A}" srcOrd="0" destOrd="0" presId="urn:microsoft.com/office/officeart/2005/8/layout/chevron1"/>
    <dgm:cxn modelId="{81318675-F454-4B5B-B6B7-D5016EFACA1B}" type="presOf" srcId="{497DB3ED-301A-43B2-8872-D239FC8C7EB0}" destId="{85F3C0D6-BBF2-43CC-8F05-007BCDD51FA1}" srcOrd="0" destOrd="0" presId="urn:microsoft.com/office/officeart/2005/8/layout/chevron1"/>
    <dgm:cxn modelId="{8BCBA956-B348-4F32-B3D8-7112833E77DF}" srcId="{C16C069F-2A11-4E81-A3CA-C9BD1827CCA0}" destId="{F54E9832-C005-4533-AECF-CCF6AB1CAFCA}" srcOrd="0" destOrd="0" parTransId="{BFD97B0A-27E0-415F-AB08-ADD7428972C2}" sibTransId="{74C3334B-3527-4261-AE78-09312DE70771}"/>
    <dgm:cxn modelId="{66B47E7C-9CB2-4762-878F-BEA38B0274A9}" type="presOf" srcId="{5E1645CB-DCEB-4083-8A46-36A683C2E20F}" destId="{F8C62D69-0B84-45BE-B4FA-25E1630FDC34}" srcOrd="0" destOrd="0" presId="urn:microsoft.com/office/officeart/2005/8/layout/chevron1"/>
    <dgm:cxn modelId="{3D034F85-3DA6-44E0-8041-45F1A0FB9222}" type="presOf" srcId="{F54E9832-C005-4533-AECF-CCF6AB1CAFCA}" destId="{737B144D-F45F-40C4-BC59-865C50E59839}" srcOrd="0" destOrd="0" presId="urn:microsoft.com/office/officeart/2005/8/layout/chevron1"/>
    <dgm:cxn modelId="{9F3C089F-6212-4F2E-A0FE-41726FA2327B}" srcId="{C16C069F-2A11-4E81-A3CA-C9BD1827CCA0}" destId="{E8FDC9EE-0B5B-4107-BF7C-4B1331A649D4}" srcOrd="2" destOrd="0" parTransId="{CAA7D599-1792-4807-8400-7FAA6ACC439A}" sibTransId="{612C5653-DC90-4720-A098-4589DCF9EB88}"/>
    <dgm:cxn modelId="{A931DEC9-8C43-4D35-89EF-D18FA3EE811C}" srcId="{C16C069F-2A11-4E81-A3CA-C9BD1827CCA0}" destId="{73D0039D-6AC7-4A00-8D51-C714AFAEB2A4}" srcOrd="1" destOrd="0" parTransId="{E887FDB1-074E-49BD-AFB9-15DD2254E033}" sibTransId="{CFEAA174-C397-4D8B-A17F-4D22B3D7BD9A}"/>
    <dgm:cxn modelId="{148D49CE-3048-48DD-8E74-0F91467F49B5}" srcId="{C16C069F-2A11-4E81-A3CA-C9BD1827CCA0}" destId="{DBCF4084-9E42-42F1-AEBE-34AABFABC7BC}" srcOrd="5" destOrd="0" parTransId="{1A18126B-08F2-40C2-8DCC-D921EA2467E7}" sibTransId="{13F30329-93FB-42C4-9BB8-511AD43FEAB3}"/>
    <dgm:cxn modelId="{030A87E5-F81A-4DBB-B269-04E55B8212D5}" type="presOf" srcId="{73D0039D-6AC7-4A00-8D51-C714AFAEB2A4}" destId="{7B52D00E-65A6-4B44-9C25-85CBC76EBC7D}" srcOrd="0" destOrd="0" presId="urn:microsoft.com/office/officeart/2005/8/layout/chevron1"/>
    <dgm:cxn modelId="{08BFA5F0-64B1-4B38-BE59-514B98C60C42}" type="presOf" srcId="{C16C069F-2A11-4E81-A3CA-C9BD1827CCA0}" destId="{B3A0C657-8AAB-4171-AAF2-7C405181C63E}" srcOrd="0" destOrd="0" presId="urn:microsoft.com/office/officeart/2005/8/layout/chevron1"/>
    <dgm:cxn modelId="{9DA8181A-5C77-4B3C-AB3E-AED9EC935D47}" type="presParOf" srcId="{B3A0C657-8AAB-4171-AAF2-7C405181C63E}" destId="{737B144D-F45F-40C4-BC59-865C50E59839}" srcOrd="0" destOrd="0" presId="urn:microsoft.com/office/officeart/2005/8/layout/chevron1"/>
    <dgm:cxn modelId="{70BD3BD9-3531-4BEA-8CC7-3286CA02AA0E}" type="presParOf" srcId="{B3A0C657-8AAB-4171-AAF2-7C405181C63E}" destId="{492FFC59-CB38-4AC2-9FC8-FDB371E504AD}" srcOrd="1" destOrd="0" presId="urn:microsoft.com/office/officeart/2005/8/layout/chevron1"/>
    <dgm:cxn modelId="{27BD3E69-0A78-4095-9B5F-148EE7621932}" type="presParOf" srcId="{B3A0C657-8AAB-4171-AAF2-7C405181C63E}" destId="{7B52D00E-65A6-4B44-9C25-85CBC76EBC7D}" srcOrd="2" destOrd="0" presId="urn:microsoft.com/office/officeart/2005/8/layout/chevron1"/>
    <dgm:cxn modelId="{CB66BFA5-6F93-40F9-A03C-36FC2A60360C}" type="presParOf" srcId="{B3A0C657-8AAB-4171-AAF2-7C405181C63E}" destId="{EF4FAC51-17C4-4C97-AB68-CD96ACD17D69}" srcOrd="3" destOrd="0" presId="urn:microsoft.com/office/officeart/2005/8/layout/chevron1"/>
    <dgm:cxn modelId="{BA45C4C0-3A07-49A8-9667-4A6C2DDDAFE9}" type="presParOf" srcId="{B3A0C657-8AAB-4171-AAF2-7C405181C63E}" destId="{BDF22A0F-6A76-4E7E-BC14-7BDD78C8418A}" srcOrd="4" destOrd="0" presId="urn:microsoft.com/office/officeart/2005/8/layout/chevron1"/>
    <dgm:cxn modelId="{3D972FE0-A522-4F43-BEDF-620C69D796BA}" type="presParOf" srcId="{B3A0C657-8AAB-4171-AAF2-7C405181C63E}" destId="{41C0818F-A025-475E-8F5E-A384777AF386}" srcOrd="5" destOrd="0" presId="urn:microsoft.com/office/officeart/2005/8/layout/chevron1"/>
    <dgm:cxn modelId="{64A6F86E-AC84-4586-A0CD-D6622BAFFFB3}" type="presParOf" srcId="{B3A0C657-8AAB-4171-AAF2-7C405181C63E}" destId="{85F3C0D6-BBF2-43CC-8F05-007BCDD51FA1}" srcOrd="6" destOrd="0" presId="urn:microsoft.com/office/officeart/2005/8/layout/chevron1"/>
    <dgm:cxn modelId="{5C942AF2-BB05-4202-9E69-37B4999E8FAA}" type="presParOf" srcId="{B3A0C657-8AAB-4171-AAF2-7C405181C63E}" destId="{A1717F71-9C13-4A86-B163-92F1E3AE99CB}" srcOrd="7" destOrd="0" presId="urn:microsoft.com/office/officeart/2005/8/layout/chevron1"/>
    <dgm:cxn modelId="{3014C93E-99B8-48E7-B03B-6E07624E01D7}" type="presParOf" srcId="{B3A0C657-8AAB-4171-AAF2-7C405181C63E}" destId="{F8C62D69-0B84-45BE-B4FA-25E1630FDC34}" srcOrd="8" destOrd="0" presId="urn:microsoft.com/office/officeart/2005/8/layout/chevron1"/>
    <dgm:cxn modelId="{542A9EB4-91AB-49EA-A7EE-23D9B3ED75AC}" type="presParOf" srcId="{B3A0C657-8AAB-4171-AAF2-7C405181C63E}" destId="{142F3BF6-7212-4C90-83A1-C3E8C1ADFCE8}" srcOrd="9" destOrd="0" presId="urn:microsoft.com/office/officeart/2005/8/layout/chevron1"/>
    <dgm:cxn modelId="{18C6E249-2F5B-4D84-A666-D328629A2C1C}" type="presParOf" srcId="{B3A0C657-8AAB-4171-AAF2-7C405181C63E}" destId="{A102F99C-53EB-472A-8D17-4B5FDDA2929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E20E33D7-C92A-42F6-B0DB-3D80A469FD4C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8C62D69-0B84-45BE-B4FA-25E1630FDC34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8C62D69-0B84-45BE-B4FA-25E1630FDC34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8C62D69-0B84-45BE-B4FA-25E1630FDC34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C938F-BF0F-4166-B5DC-2A27DF020324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8C62D69-0B84-45BE-B4FA-25E1630FDC34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Steering System</a:t>
          </a:r>
        </a:p>
      </dsp:txBody>
      <dsp:txXfrm>
        <a:off x="4717349" y="281253"/>
        <a:ext cx="975099" cy="650066"/>
      </dsp:txXfrm>
    </dsp:sp>
    <dsp:sp modelId="{9B62A3F4-722E-48D6-AB4E-F97B66DDE0AA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Steering System</a:t>
          </a:r>
        </a:p>
      </dsp:txBody>
      <dsp:txXfrm>
        <a:off x="4717349" y="281253"/>
        <a:ext cx="975099" cy="650066"/>
      </dsp:txXfrm>
    </dsp:sp>
    <dsp:sp modelId="{9B62A3F4-722E-48D6-AB4E-F97B66DDE0AA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48D8FB60-201A-49B9-9D6C-0357D85CAFCA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14E1D5D7-6DEF-423E-927F-6B600675C3D9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A79D02B-1326-4138-8DAE-5AEA0FD8A640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A79D02B-1326-4138-8DAE-5AEA0FD8A640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A79D02B-1326-4138-8DAE-5AEA0FD8A640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A79D02B-1326-4138-8DAE-5AEA0FD8A640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A79D02B-1326-4138-8DAE-5AEA0FD8A640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A79D02B-1326-4138-8DAE-5AEA0FD8A640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B144D-F45F-40C4-BC59-865C50E59839}">
      <dsp:nvSpPr>
        <dsp:cNvPr id="0" name=""/>
        <dsp:cNvSpPr/>
      </dsp:nvSpPr>
      <dsp:spPr>
        <a:xfrm>
          <a:off x="436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Project Overview</a:t>
          </a:r>
        </a:p>
      </dsp:txBody>
      <dsp:txXfrm>
        <a:off x="329401" y="281253"/>
        <a:ext cx="975099" cy="650066"/>
      </dsp:txXfrm>
    </dsp:sp>
    <dsp:sp modelId="{7B52D00E-65A6-4B44-9C25-85CBC76EBC7D}">
      <dsp:nvSpPr>
        <dsp:cNvPr id="0" name=""/>
        <dsp:cNvSpPr/>
      </dsp:nvSpPr>
      <dsp:spPr>
        <a:xfrm>
          <a:off x="1467018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Version Control Software</a:t>
          </a:r>
        </a:p>
      </dsp:txBody>
      <dsp:txXfrm>
        <a:off x="1792051" y="281253"/>
        <a:ext cx="975099" cy="650066"/>
      </dsp:txXfrm>
    </dsp:sp>
    <dsp:sp modelId="{BDF22A0F-6A76-4E7E-BC14-7BDD78C8418A}">
      <dsp:nvSpPr>
        <dsp:cNvPr id="0" name=""/>
        <dsp:cNvSpPr/>
      </dsp:nvSpPr>
      <dsp:spPr>
        <a:xfrm>
          <a:off x="2929667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Braking System</a:t>
          </a:r>
        </a:p>
      </dsp:txBody>
      <dsp:txXfrm>
        <a:off x="3254700" y="281253"/>
        <a:ext cx="975099" cy="650066"/>
      </dsp:txXfrm>
    </dsp:sp>
    <dsp:sp modelId="{85F3C0D6-BBF2-43CC-8F05-007BCDD51FA1}">
      <dsp:nvSpPr>
        <dsp:cNvPr id="0" name=""/>
        <dsp:cNvSpPr/>
      </dsp:nvSpPr>
      <dsp:spPr>
        <a:xfrm>
          <a:off x="4392316" y="281253"/>
          <a:ext cx="1625165" cy="650066"/>
        </a:xfrm>
        <a:prstGeom prst="chevron">
          <a:avLst/>
        </a:prstGeom>
        <a:solidFill>
          <a:srgbClr val="FF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Steering System</a:t>
          </a:r>
        </a:p>
      </dsp:txBody>
      <dsp:txXfrm>
        <a:off x="4717349" y="281253"/>
        <a:ext cx="975099" cy="650066"/>
      </dsp:txXfrm>
    </dsp:sp>
    <dsp:sp modelId="{F8C62D69-0B84-45BE-B4FA-25E1630FDC34}">
      <dsp:nvSpPr>
        <dsp:cNvPr id="0" name=""/>
        <dsp:cNvSpPr/>
      </dsp:nvSpPr>
      <dsp:spPr>
        <a:xfrm>
          <a:off x="5854966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Norms</a:t>
          </a:r>
        </a:p>
      </dsp:txBody>
      <dsp:txXfrm>
        <a:off x="6179999" y="281253"/>
        <a:ext cx="975099" cy="650066"/>
      </dsp:txXfrm>
    </dsp:sp>
    <dsp:sp modelId="{A102F99C-53EB-472A-8D17-4B5FDDA29294}">
      <dsp:nvSpPr>
        <dsp:cNvPr id="0" name=""/>
        <dsp:cNvSpPr/>
      </dsp:nvSpPr>
      <dsp:spPr>
        <a:xfrm>
          <a:off x="7317615" y="281253"/>
          <a:ext cx="1625165" cy="650066"/>
        </a:xfrm>
        <a:prstGeom prst="chevron">
          <a:avLst/>
        </a:prstGeom>
        <a:solidFill>
          <a:srgbClr val="C0000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Future Groups</a:t>
          </a:r>
        </a:p>
      </dsp:txBody>
      <dsp:txXfrm>
        <a:off x="7642648" y="281253"/>
        <a:ext cx="975099" cy="650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5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6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5.jp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2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Team 05: </a:t>
            </a:r>
            <a:br>
              <a:rPr lang="en-US"/>
            </a:br>
            <a:r>
              <a:rPr lang="en-US"/>
              <a:t>Calvin Bolt 3.0</a:t>
            </a:r>
          </a:p>
        </p:txBody>
      </p:sp>
    </p:spTree>
    <p:extLst>
      <p:ext uri="{BB962C8B-B14F-4D97-AF65-F5344CB8AC3E}">
        <p14:creationId xmlns:p14="http://schemas.microsoft.com/office/powerpoint/2010/main" val="396496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Braking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110" y="1113234"/>
            <a:ext cx="270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Final Plan: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5858" y="1252481"/>
            <a:ext cx="7306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Increase the length of the brake pedal by 3”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This number was calculated from our theoretical model.</a:t>
            </a:r>
          </a:p>
          <a:p>
            <a:endParaRPr lang="en-US" dirty="0"/>
          </a:p>
        </p:txBody>
      </p:sp>
      <p:graphicFrame>
        <p:nvGraphicFramePr>
          <p:cNvPr id="9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791493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8420" t="9472" r="6881" b="7367"/>
          <a:stretch/>
        </p:blipFill>
        <p:spPr>
          <a:xfrm>
            <a:off x="2556034" y="2590708"/>
            <a:ext cx="5584875" cy="3084430"/>
          </a:xfrm>
          <a:prstGeom prst="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407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0" y="360731"/>
            <a:ext cx="9404723" cy="1400530"/>
          </a:xfrm>
        </p:spPr>
        <p:txBody>
          <a:bodyPr/>
          <a:lstStyle/>
          <a:p>
            <a:r>
              <a:rPr lang="en-US"/>
              <a:t>Braking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110" y="1243646"/>
            <a:ext cx="216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Results: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1280" y="1253083"/>
            <a:ext cx="682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913173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10" y="2019740"/>
            <a:ext cx="7257962" cy="3394853"/>
          </a:xfrm>
          <a:prstGeom prst="rect">
            <a:avLst/>
          </a:prstGeom>
          <a:ln w="381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5459" y="2084081"/>
            <a:ext cx="3670749" cy="1643857"/>
          </a:xfrm>
          <a:prstGeom prst="rect">
            <a:avLst/>
          </a:prstGeom>
          <a:ln w="381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Oval 17"/>
          <p:cNvSpPr/>
          <p:nvPr/>
        </p:nvSpPr>
        <p:spPr>
          <a:xfrm>
            <a:off x="6587483" y="2653613"/>
            <a:ext cx="685514" cy="3572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1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Steering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9"/>
            <a:ext cx="8947522" cy="35925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Ackermann Steering</a:t>
            </a:r>
          </a:p>
          <a:p>
            <a:pPr>
              <a:lnSpc>
                <a:spcPct val="150000"/>
              </a:lnSpc>
            </a:pPr>
            <a:r>
              <a:rPr lang="en-US" dirty="0"/>
              <a:t>Bump Steering</a:t>
            </a:r>
          </a:p>
          <a:p>
            <a:pPr>
              <a:lnSpc>
                <a:spcPct val="150000"/>
              </a:lnSpc>
            </a:pPr>
            <a:r>
              <a:rPr lang="en-US" dirty="0"/>
              <a:t>Steering degree Ratio</a:t>
            </a:r>
          </a:p>
          <a:p>
            <a:pPr>
              <a:lnSpc>
                <a:spcPct val="150000"/>
              </a:lnSpc>
            </a:pPr>
            <a:r>
              <a:rPr lang="en-US" dirty="0"/>
              <a:t>Shaft Supports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586130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019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8620719" cy="1400530"/>
          </a:xfrm>
        </p:spPr>
        <p:txBody>
          <a:bodyPr/>
          <a:lstStyle/>
          <a:p>
            <a:r>
              <a:rPr lang="en-US"/>
              <a:t>Ackermann Steering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112" y="2330112"/>
            <a:ext cx="4171950" cy="283845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9641628" y="5168562"/>
            <a:ext cx="12698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/>
              <a:t>www.slideshare.net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25" y="2028258"/>
            <a:ext cx="5248133" cy="349415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11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385373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8551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Bump Steering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3312" y="2052919"/>
            <a:ext cx="8947522" cy="3592508"/>
          </a:xfrm>
        </p:spPr>
        <p:txBody>
          <a:bodyPr/>
          <a:lstStyle/>
          <a:p>
            <a:pPr>
              <a:lnSpc>
                <a:spcPct val="200000"/>
              </a:lnSpc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1" y="1280666"/>
            <a:ext cx="5231563" cy="42885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55712" y="2205319"/>
            <a:ext cx="8947522" cy="3592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graphicFrame>
        <p:nvGraphicFramePr>
          <p:cNvPr id="10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391296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545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Steering Degree Ratio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9"/>
            <a:ext cx="8947522" cy="3592508"/>
          </a:xfrm>
        </p:spPr>
        <p:txBody>
          <a:bodyPr/>
          <a:lstStyle/>
          <a:p>
            <a:pPr>
              <a:lnSpc>
                <a:spcPct val="250000"/>
              </a:lnSpc>
            </a:pPr>
            <a:r>
              <a:rPr lang="en-US" dirty="0"/>
              <a:t>Standard Ratio:   12:1 to 20:1</a:t>
            </a:r>
          </a:p>
          <a:p>
            <a:pPr>
              <a:lnSpc>
                <a:spcPct val="250000"/>
              </a:lnSpc>
            </a:pPr>
            <a:r>
              <a:rPr lang="en-US" dirty="0"/>
              <a:t>Previous Ratio:   11:1</a:t>
            </a:r>
          </a:p>
          <a:p>
            <a:pPr>
              <a:lnSpc>
                <a:spcPct val="250000"/>
              </a:lnSpc>
            </a:pPr>
            <a:r>
              <a:rPr lang="en-US" dirty="0"/>
              <a:t>Current Ratio:    25:1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344" y="1829064"/>
            <a:ext cx="5070020" cy="36426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8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364396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664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fa7e059-e45e-42dd-8b5c-89a3603d55ef@namprd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8875" y="1675798"/>
            <a:ext cx="4454775" cy="340914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Shaft Supports</a:t>
            </a:r>
          </a:p>
        </p:txBody>
      </p:sp>
      <p:pic>
        <p:nvPicPr>
          <p:cNvPr id="1027" name="Picture 3" descr="2381724a-cc5c-46f8-82bb-88a9b790e486@namprd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30" y="1703521"/>
            <a:ext cx="4504426" cy="344714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  <a:miter lim="800000"/>
            <a:headEnd/>
            <a:tailEnd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18117" y="1420837"/>
            <a:ext cx="604911" cy="12520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9095403" y="3601329"/>
            <a:ext cx="2230865" cy="8159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725171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6611815" y="3788618"/>
            <a:ext cx="1422117" cy="152897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03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Norms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/>
              <a:t>Trust</a:t>
            </a:r>
          </a:p>
          <a:p>
            <a:pPr>
              <a:lnSpc>
                <a:spcPct val="250000"/>
              </a:lnSpc>
            </a:pPr>
            <a:r>
              <a:rPr lang="en-US" dirty="0"/>
              <a:t>Stewardship</a:t>
            </a:r>
          </a:p>
          <a:p>
            <a:pPr>
              <a:lnSpc>
                <a:spcPct val="250000"/>
              </a:lnSpc>
            </a:pPr>
            <a:r>
              <a:rPr lang="en-US" dirty="0"/>
              <a:t>Integrity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417692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Image result for Trus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88" y="1480027"/>
            <a:ext cx="5948594" cy="396572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08234" y="5407092"/>
            <a:ext cx="1563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www.linkedin.com</a:t>
            </a:r>
          </a:p>
        </p:txBody>
      </p:sp>
    </p:spTree>
    <p:extLst>
      <p:ext uri="{BB962C8B-B14F-4D97-AF65-F5344CB8AC3E}">
        <p14:creationId xmlns:p14="http://schemas.microsoft.com/office/powerpoint/2010/main" val="2117297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for Future Groups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605021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23192" t="17641" r="20550" b="15625"/>
          <a:stretch/>
        </p:blipFill>
        <p:spPr>
          <a:xfrm>
            <a:off x="4042624" y="1353833"/>
            <a:ext cx="6431909" cy="42915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6111" y="1353833"/>
            <a:ext cx="31803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Implementing 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Aesthetic Appeal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Efficient Batteries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Seating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more…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48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973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Members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812" y="1363321"/>
            <a:ext cx="7459132" cy="4195762"/>
          </a:xfrm>
          <a:prstGeom prst="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573193" y="5781822"/>
            <a:ext cx="1055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Nathan </a:t>
            </a:r>
            <a:r>
              <a:rPr lang="en-US" dirty="0" err="1"/>
              <a:t>Swaim</a:t>
            </a:r>
            <a:endParaRPr lang="en-US" dirty="0"/>
          </a:p>
          <a:p>
            <a:pPr algn="ctr"/>
            <a:r>
              <a:rPr lang="en-US" dirty="0"/>
              <a:t>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8270" y="5781822"/>
            <a:ext cx="116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Bernice Portugal</a:t>
            </a:r>
          </a:p>
          <a:p>
            <a:pPr algn="ctr"/>
            <a:r>
              <a:rPr lang="en-US" dirty="0"/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9618" y="5781822"/>
            <a:ext cx="116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Samuel  Hanover</a:t>
            </a:r>
          </a:p>
          <a:p>
            <a:pPr algn="ctr"/>
            <a:r>
              <a:rPr lang="en-US" dirty="0"/>
              <a:t>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0966" y="5781822"/>
            <a:ext cx="1055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Phillip Kim</a:t>
            </a:r>
          </a:p>
          <a:p>
            <a:pPr algn="ctr"/>
            <a:r>
              <a:rPr lang="en-US" dirty="0"/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117284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75582"/>
            <a:ext cx="8946541" cy="4389120"/>
          </a:xfrm>
        </p:spPr>
        <p:txBody>
          <a:bodyPr>
            <a:normAutofit/>
          </a:bodyPr>
          <a:lstStyle/>
          <a:p>
            <a:r>
              <a:rPr lang="en-US" sz="2400" dirty="0"/>
              <a:t>Project Overview</a:t>
            </a:r>
          </a:p>
          <a:p>
            <a:r>
              <a:rPr lang="en-US" sz="2400" dirty="0"/>
              <a:t>Accomplishments</a:t>
            </a:r>
          </a:p>
          <a:p>
            <a:pPr lvl="1"/>
            <a:r>
              <a:rPr lang="en-US" sz="2000" dirty="0"/>
              <a:t>Version Control Software</a:t>
            </a:r>
          </a:p>
          <a:p>
            <a:pPr lvl="1"/>
            <a:r>
              <a:rPr lang="en-US" sz="2000" dirty="0"/>
              <a:t>Braking System</a:t>
            </a:r>
          </a:p>
          <a:p>
            <a:pPr lvl="1"/>
            <a:r>
              <a:rPr lang="en-US" sz="2000" dirty="0"/>
              <a:t>Steering System</a:t>
            </a:r>
          </a:p>
          <a:p>
            <a:r>
              <a:rPr lang="en-US" sz="2400" dirty="0"/>
              <a:t>Design Norms</a:t>
            </a:r>
          </a:p>
          <a:p>
            <a:r>
              <a:rPr lang="en-US" sz="2400" dirty="0"/>
              <a:t>Ideas for Future Groups</a:t>
            </a:r>
          </a:p>
        </p:txBody>
      </p:sp>
    </p:spTree>
    <p:extLst>
      <p:ext uri="{BB962C8B-B14F-4D97-AF65-F5344CB8AC3E}">
        <p14:creationId xmlns:p14="http://schemas.microsoft.com/office/powerpoint/2010/main" val="1860186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Overview: Calvin Bolt 3.0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680641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8944" y="1853248"/>
            <a:ext cx="9065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Overall Focus: </a:t>
            </a:r>
          </a:p>
          <a:p>
            <a:r>
              <a:rPr lang="en-US" sz="2000" dirty="0"/>
              <a:t>	Create a platform of continuous improvement for future students in 	hopes of providing a visual representation of Calvin Engineering.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Improving certain systems rather than entire vehicle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Braking System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000" dirty="0"/>
              <a:t>Steering System</a:t>
            </a:r>
          </a:p>
          <a:p>
            <a:pPr lvl="1"/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Improve documentation through version control software </a:t>
            </a:r>
          </a:p>
        </p:txBody>
      </p:sp>
    </p:spTree>
    <p:extLst>
      <p:ext uri="{BB962C8B-B14F-4D97-AF65-F5344CB8AC3E}">
        <p14:creationId xmlns:p14="http://schemas.microsoft.com/office/powerpoint/2010/main" val="400744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Version Control Software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542636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01865" y="4626500"/>
            <a:ext cx="34381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http://www.autodesk.com/products/vault-family/overview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61" y="2551211"/>
            <a:ext cx="4430794" cy="200440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94" y="2656730"/>
            <a:ext cx="4159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Tracks CAD Revisions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Adaptable to any CAD software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Store Microsoft Office Documents (i.e. Excel, Word)</a:t>
            </a:r>
          </a:p>
        </p:txBody>
      </p:sp>
    </p:spTree>
    <p:extLst>
      <p:ext uri="{BB962C8B-B14F-4D97-AF65-F5344CB8AC3E}">
        <p14:creationId xmlns:p14="http://schemas.microsoft.com/office/powerpoint/2010/main" val="407894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Braking System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563735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6111" y="1252024"/>
            <a:ext cx="1660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Goal: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6264" y="1782848"/>
            <a:ext cx="4148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Be able to provide a pulling force greater than 300 </a:t>
            </a:r>
            <a:r>
              <a:rPr lang="en-US" dirty="0" err="1"/>
              <a:t>lbf</a:t>
            </a:r>
            <a:r>
              <a:rPr lang="en-US" dirty="0"/>
              <a:t>. when applying 45 </a:t>
            </a:r>
            <a:r>
              <a:rPr lang="en-US" dirty="0" err="1"/>
              <a:t>lbf</a:t>
            </a:r>
            <a:r>
              <a:rPr lang="en-US" dirty="0"/>
              <a:t>. to the pedal.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5299" t="2051" r="10461" b="4821"/>
          <a:stretch/>
        </p:blipFill>
        <p:spPr>
          <a:xfrm>
            <a:off x="5465691" y="1713689"/>
            <a:ext cx="5953102" cy="3701979"/>
          </a:xfrm>
          <a:prstGeom prst="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43456" t="34834" r="7983" b="15061"/>
          <a:stretch/>
        </p:blipFill>
        <p:spPr>
          <a:xfrm rot="5400000">
            <a:off x="688172" y="3445598"/>
            <a:ext cx="2320776" cy="1619372"/>
          </a:xfrm>
          <a:prstGeom prst="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34568" t="16048" r="16969" b="23077"/>
          <a:stretch/>
        </p:blipFill>
        <p:spPr>
          <a:xfrm rot="5400000">
            <a:off x="2862948" y="3379242"/>
            <a:ext cx="2320775" cy="1752084"/>
          </a:xfrm>
          <a:prstGeom prst="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81705" y="5433541"/>
            <a:ext cx="1247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µ = 0.3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4710" y="5414593"/>
            <a:ext cx="120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µ = 0.7</a:t>
            </a:r>
          </a:p>
        </p:txBody>
      </p:sp>
    </p:spTree>
    <p:extLst>
      <p:ext uri="{BB962C8B-B14F-4D97-AF65-F5344CB8AC3E}">
        <p14:creationId xmlns:p14="http://schemas.microsoft.com/office/powerpoint/2010/main" val="30211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68681" y="3875946"/>
            <a:ext cx="87922" cy="8291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8681" y="2178650"/>
            <a:ext cx="87922" cy="14985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0" y="420620"/>
            <a:ext cx="9404723" cy="768153"/>
          </a:xfrm>
        </p:spPr>
        <p:txBody>
          <a:bodyPr/>
          <a:lstStyle/>
          <a:p>
            <a:r>
              <a:rPr lang="en-US" dirty="0"/>
              <a:t>Braking System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88693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6110" y="1113234"/>
            <a:ext cx="317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Original Plan: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1280" y="1174789"/>
            <a:ext cx="6822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a master cylinder with a smaller diameter  and a higher pivot point. The closer the distances of “D” and “d” are, the higher the provided force by the master cylinder is.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28842" r="5846" b="7079"/>
          <a:stretch/>
        </p:blipFill>
        <p:spPr>
          <a:xfrm>
            <a:off x="3108310" y="2486485"/>
            <a:ext cx="8248769" cy="3157923"/>
          </a:xfrm>
          <a:prstGeom prst="rect">
            <a:avLst/>
          </a:prstGeom>
          <a:ln w="381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773723" y="1979859"/>
            <a:ext cx="281354" cy="253219"/>
          </a:xfrm>
          <a:prstGeom prst="ellipse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73723" y="3622727"/>
            <a:ext cx="281354" cy="253219"/>
          </a:xfrm>
          <a:prstGeom prst="ellipse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3723" y="4535476"/>
            <a:ext cx="281354" cy="253219"/>
          </a:xfrm>
          <a:prstGeom prst="ellipse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1150035" y="2233078"/>
            <a:ext cx="329552" cy="1389649"/>
          </a:xfrm>
          <a:prstGeom prst="righ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1150035" y="3712853"/>
            <a:ext cx="348176" cy="992261"/>
          </a:xfrm>
          <a:prstGeom prst="rightBrace">
            <a:avLst>
              <a:gd name="adj1" fmla="val 8333"/>
              <a:gd name="adj2" fmla="val 48582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520844" y="2643200"/>
            <a:ext cx="63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0845" y="4017928"/>
            <a:ext cx="63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3022" y="2704756"/>
            <a:ext cx="81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Fixed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63968" y="4095356"/>
            <a:ext cx="109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45747" y="3188578"/>
            <a:ext cx="44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1"/>
                  </a:solidFill>
                </a:ln>
              </a:rPr>
              <a:t>d</a:t>
            </a:r>
          </a:p>
        </p:txBody>
      </p:sp>
      <p:sp>
        <p:nvSpPr>
          <p:cNvPr id="24" name="Arrow: Down 23"/>
          <p:cNvSpPr/>
          <p:nvPr/>
        </p:nvSpPr>
        <p:spPr>
          <a:xfrm>
            <a:off x="4161116" y="2956426"/>
            <a:ext cx="198956" cy="1587997"/>
          </a:xfrm>
          <a:prstGeom prst="down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/>
          <p:cNvSpPr/>
          <p:nvPr/>
        </p:nvSpPr>
        <p:spPr>
          <a:xfrm>
            <a:off x="4420397" y="2949526"/>
            <a:ext cx="180423" cy="1021268"/>
          </a:xfrm>
          <a:prstGeom prst="downArrow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483045">
            <a:off x="3348235" y="2547403"/>
            <a:ext cx="982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Shaft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8930" y="1885141"/>
            <a:ext cx="84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Pedal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91349" y="4662085"/>
            <a:ext cx="141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Pivot Point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24123" y="3486074"/>
            <a:ext cx="84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Shaft</a:t>
            </a:r>
          </a:p>
        </p:txBody>
      </p:sp>
    </p:spTree>
    <p:extLst>
      <p:ext uri="{BB962C8B-B14F-4D97-AF65-F5344CB8AC3E}">
        <p14:creationId xmlns:p14="http://schemas.microsoft.com/office/powerpoint/2010/main" val="194973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Braking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6110" y="1252024"/>
            <a:ext cx="125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Issues: </a:t>
            </a:r>
          </a:p>
        </p:txBody>
      </p:sp>
      <p:graphicFrame>
        <p:nvGraphicFramePr>
          <p:cNvPr id="8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0340486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7538" t="45946" r="6698" b="30864"/>
          <a:stretch/>
        </p:blipFill>
        <p:spPr>
          <a:xfrm>
            <a:off x="9032593" y="1718186"/>
            <a:ext cx="2883877" cy="1386299"/>
          </a:xfrm>
          <a:prstGeom prst="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11687" r="45654" b="13713"/>
          <a:stretch/>
        </p:blipFill>
        <p:spPr>
          <a:xfrm rot="5400000">
            <a:off x="9378855" y="3399504"/>
            <a:ext cx="2191354" cy="2493289"/>
          </a:xfrm>
          <a:prstGeom prst="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35902"/>
              </p:ext>
            </p:extLst>
          </p:nvPr>
        </p:nvGraphicFramePr>
        <p:xfrm>
          <a:off x="749333" y="2411335"/>
          <a:ext cx="7815386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8006">
                  <a:extLst>
                    <a:ext uri="{9D8B030D-6E8A-4147-A177-3AD203B41FA5}">
                      <a16:colId xmlns:a16="http://schemas.microsoft.com/office/drawing/2014/main" val="1325176973"/>
                    </a:ext>
                  </a:extLst>
                </a:gridCol>
                <a:gridCol w="2671679">
                  <a:extLst>
                    <a:ext uri="{9D8B030D-6E8A-4147-A177-3AD203B41FA5}">
                      <a16:colId xmlns:a16="http://schemas.microsoft.com/office/drawing/2014/main" val="517133328"/>
                    </a:ext>
                  </a:extLst>
                </a:gridCol>
                <a:gridCol w="1625701">
                  <a:extLst>
                    <a:ext uri="{9D8B030D-6E8A-4147-A177-3AD203B41FA5}">
                      <a16:colId xmlns:a16="http://schemas.microsoft.com/office/drawing/2014/main" val="3185279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Did it work?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405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Piston Rod Broke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Create new rod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Improved, but 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075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Fluid Leakage from Caliper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Purchased new caliper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Improved, but 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3470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Losing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Pressure 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No, pressure was working fine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130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43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Braking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110" y="1113234"/>
            <a:ext cx="317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Revised Plan: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1280" y="1253083"/>
            <a:ext cx="682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the 5/8” master cylinder with a higher pivot point and an increase in leverage from the geometry of the pedal to make up for the loss force in having a larger master cylinder. </a:t>
            </a:r>
          </a:p>
        </p:txBody>
      </p:sp>
      <p:graphicFrame>
        <p:nvGraphicFramePr>
          <p:cNvPr id="9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619431"/>
              </p:ext>
            </p:extLst>
          </p:nvPr>
        </p:nvGraphicFramePr>
        <p:xfrm>
          <a:off x="1527383" y="5645426"/>
          <a:ext cx="8947150" cy="121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-158" t="23646" r="7038" b="15645"/>
          <a:stretch/>
        </p:blipFill>
        <p:spPr>
          <a:xfrm>
            <a:off x="1599623" y="2653613"/>
            <a:ext cx="8273200" cy="3033951"/>
          </a:xfrm>
          <a:prstGeom prst="rect">
            <a:avLst/>
          </a:prstGeom>
          <a:ln w="381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9195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546</Words>
  <Application>Microsoft Office PowerPoint</Application>
  <PresentationFormat>Widescreen</PresentationFormat>
  <Paragraphs>198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Wingdings</vt:lpstr>
      <vt:lpstr>Wingdings 3</vt:lpstr>
      <vt:lpstr>Ion</vt:lpstr>
      <vt:lpstr>Team 05:  Calvin Bolt 3.0</vt:lpstr>
      <vt:lpstr>Team Members</vt:lpstr>
      <vt:lpstr>Presentation Outline</vt:lpstr>
      <vt:lpstr>Project Overview: Calvin Bolt 3.0</vt:lpstr>
      <vt:lpstr>Version Control Software</vt:lpstr>
      <vt:lpstr>Braking System</vt:lpstr>
      <vt:lpstr>Braking System</vt:lpstr>
      <vt:lpstr>Braking System</vt:lpstr>
      <vt:lpstr>Braking System</vt:lpstr>
      <vt:lpstr>Braking System</vt:lpstr>
      <vt:lpstr>Braking System</vt:lpstr>
      <vt:lpstr>Steering System</vt:lpstr>
      <vt:lpstr>Ackermann Steering</vt:lpstr>
      <vt:lpstr>Bump Steering</vt:lpstr>
      <vt:lpstr>Steering Degree Ratio</vt:lpstr>
      <vt:lpstr>Shaft Supports</vt:lpstr>
      <vt:lpstr>Design Norms</vt:lpstr>
      <vt:lpstr>Idea for Future Groups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05:  Calvin Bolt 3.0</dc:title>
  <dc:creator>Bernice Portugal</dc:creator>
  <cp:lastModifiedBy>Bernice Portugal</cp:lastModifiedBy>
  <cp:revision>27</cp:revision>
  <dcterms:modified xsi:type="dcterms:W3CDTF">2017-04-28T17:22:05Z</dcterms:modified>
</cp:coreProperties>
</file>