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2" r:id="rId1"/>
  </p:sldMasterIdLst>
  <p:notesMasterIdLst>
    <p:notesMasterId r:id="rId21"/>
  </p:notesMasterIdLst>
  <p:sldIdLst>
    <p:sldId id="256" r:id="rId2"/>
    <p:sldId id="257" r:id="rId3"/>
    <p:sldId id="271" r:id="rId4"/>
    <p:sldId id="258" r:id="rId5"/>
    <p:sldId id="275" r:id="rId6"/>
    <p:sldId id="259" r:id="rId7"/>
    <p:sldId id="282" r:id="rId8"/>
    <p:sldId id="265" r:id="rId9"/>
    <p:sldId id="286" r:id="rId10"/>
    <p:sldId id="263" r:id="rId11"/>
    <p:sldId id="276" r:id="rId12"/>
    <p:sldId id="283" r:id="rId13"/>
    <p:sldId id="278" r:id="rId14"/>
    <p:sldId id="285" r:id="rId15"/>
    <p:sldId id="277" r:id="rId16"/>
    <p:sldId id="284" r:id="rId17"/>
    <p:sldId id="281" r:id="rId18"/>
    <p:sldId id="279"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C758"/>
    <a:srgbClr val="10CF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238184-3883-41C8-B6CD-33DAA2D54D80}" v="24" dt="2017-05-05T19:19:10.830"/>
    <p1510:client id="{53802740-964C-4990-8B29-BC315C376CE1}" v="34" dt="2017-05-06T01:44:52.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0" y="1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https://calvincollege-my.sharepoint.com/personal/anc22_calvin_edu/Documents/Team%207/Excel/SWMM%20Open%20Channel%20XSection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calvincollege-my.sharepoint.com/personal/anc22_calvin_edu/Documents/Team%207/Excel/Detention%20Check.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526011171680456E-2"/>
          <c:y val="3.7434064999149225E-2"/>
          <c:w val="0.87022612558045631"/>
          <c:h val="0.82506956921349606"/>
        </c:manualLayout>
      </c:layout>
      <c:scatterChart>
        <c:scatterStyle val="lineMarker"/>
        <c:varyColors val="0"/>
        <c:ser>
          <c:idx val="0"/>
          <c:order val="0"/>
          <c:tx>
            <c:strRef>
              <c:f>'100 yr'!$C$2</c:f>
              <c:strCache>
                <c:ptCount val="1"/>
                <c:pt idx="0">
                  <c:v>Elevation (ft)</c:v>
                </c:pt>
              </c:strCache>
            </c:strRef>
          </c:tx>
          <c:spPr>
            <a:ln w="19050" cap="rnd">
              <a:solidFill>
                <a:srgbClr val="CC6600"/>
              </a:solidFill>
              <a:round/>
            </a:ln>
            <a:effectLst/>
          </c:spPr>
          <c:marker>
            <c:symbol val="none"/>
          </c:marker>
          <c:dLbls>
            <c:dLbl>
              <c:idx val="0"/>
              <c:layout>
                <c:manualLayout>
                  <c:x val="1.9752675146375933E-2"/>
                  <c:y val="-6.8061936362089504E-3"/>
                </c:manualLayout>
              </c:layout>
              <c:tx>
                <c:rich>
                  <a:bodyPr/>
                  <a:lstStyle/>
                  <a:p>
                    <a:r>
                      <a:rPr lang="en-US"/>
                      <a:t>EG</a:t>
                    </a:r>
                  </a:p>
                </c:rich>
              </c:tx>
              <c:showLegendKey val="0"/>
              <c:showVal val="0"/>
              <c:showCatName val="0"/>
              <c:showSerName val="0"/>
              <c:showPercent val="0"/>
              <c:showBubbleSize val="0"/>
              <c:extLst xmlns:c16r3="http://schemas.microsoft.com/office/drawing/2017/03/chart">
                <c:ext xmlns:c15="http://schemas.microsoft.com/office/drawing/2012/chart" uri="{CE6537A1-D6FC-4f65-9D91-7224C49458BB}"/>
                <c:ext xmlns:c16="http://schemas.microsoft.com/office/drawing/2014/chart" uri="{C3380CC4-5D6E-409C-BE32-E72D297353CC}">
                  <c16:uniqueId val="{00000000-E387-4A2E-96F4-B807F89EE1D3}"/>
                </c:ext>
              </c:extLst>
            </c:dLbl>
            <c:dLbl>
              <c:idx val="1"/>
              <c:layout>
                <c:manualLayout>
                  <c:x val="-9.7148361262534497E-2"/>
                  <c:y val="1.9598890108108679E-2"/>
                </c:manualLayout>
              </c:layout>
              <c:tx>
                <c:rich>
                  <a:bodyPr/>
                  <a:lstStyle/>
                  <a:p>
                    <a:r>
                      <a:rPr lang="en-US"/>
                      <a:t>(</a:t>
                    </a:r>
                    <a:fld id="{4F2B21B0-F942-439F-B2AD-5EC46DDB1D39}" type="XVALUE">
                      <a:rPr lang="en-US"/>
                      <a:pPr/>
                      <a:t>[X VALUE]</a:t>
                    </a:fld>
                    <a:r>
                      <a:rPr lang="en-US" baseline="0"/>
                      <a:t>)</a:t>
                    </a:r>
                  </a:p>
                </c:rich>
              </c:tx>
              <c:showLegendKey val="0"/>
              <c:showVal val="1"/>
              <c:showCatName val="1"/>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1-E387-4A2E-96F4-B807F89EE1D3}"/>
                </c:ext>
              </c:extLst>
            </c:dLbl>
            <c:dLbl>
              <c:idx val="2"/>
              <c:layout>
                <c:manualLayout>
                  <c:x val="-4.4871794871794872E-2"/>
                  <c:y val="-2.7224774544835802E-2"/>
                </c:manualLayout>
              </c:layout>
              <c:tx>
                <c:rich>
                  <a:bodyPr/>
                  <a:lstStyle/>
                  <a:p>
                    <a:r>
                      <a:rPr lang="en-US"/>
                      <a:t>(</a:t>
                    </a:r>
                    <a:fld id="{CCE1EA34-DE32-4A70-B4EB-E94868841383}" type="XVALUE">
                      <a:rPr lang="en-US"/>
                      <a:pPr/>
                      <a:t>[X VALUE]</a:t>
                    </a:fld>
                    <a:r>
                      <a:rPr lang="en-US"/>
                      <a:t>)</a:t>
                    </a:r>
                  </a:p>
                </c:rich>
              </c:tx>
              <c:showLegendKey val="0"/>
              <c:showVal val="0"/>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2-E387-4A2E-96F4-B807F89EE1D3}"/>
                </c:ext>
              </c:extLst>
            </c:dLbl>
            <c:dLbl>
              <c:idx val="3"/>
              <c:layout>
                <c:manualLayout>
                  <c:x val="-7.9059829059829057E-2"/>
                  <c:y val="1.7015484090522375E-2"/>
                </c:manualLayout>
              </c:layout>
              <c:tx>
                <c:rich>
                  <a:bodyPr/>
                  <a:lstStyle/>
                  <a:p>
                    <a:r>
                      <a:rPr lang="en-US"/>
                      <a:t>(</a:t>
                    </a:r>
                    <a:fld id="{389CC6EC-EBC9-446C-86D1-2B79B6B1523B}" type="XVALUE">
                      <a:rPr lang="en-US"/>
                      <a:pPr/>
                      <a:t>[X VALUE]</a:t>
                    </a:fld>
                    <a:r>
                      <a:rPr lang="en-US" baseline="0"/>
                      <a:t>)</a:t>
                    </a:r>
                  </a:p>
                </c:rich>
              </c:tx>
              <c:showLegendKey val="0"/>
              <c:showVal val="0"/>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3-E387-4A2E-96F4-B807F89EE1D3}"/>
                </c:ext>
              </c:extLst>
            </c:dLbl>
            <c:dLbl>
              <c:idx val="4"/>
              <c:layout>
                <c:manualLayout>
                  <c:x val="-3.6324786324786328E-2"/>
                  <c:y val="-2.3821677726731324E-2"/>
                </c:manualLayout>
              </c:layout>
              <c:tx>
                <c:rich>
                  <a:bodyPr/>
                  <a:lstStyle/>
                  <a:p>
                    <a:r>
                      <a:rPr lang="en-US"/>
                      <a:t>(</a:t>
                    </a:r>
                    <a:fld id="{E632B65C-B7FF-4BF3-B8A1-FCCC83931371}" type="XVALUE">
                      <a:rPr lang="en-US"/>
                      <a:pPr/>
                      <a:t>[X VALUE]</a:t>
                    </a:fld>
                    <a:r>
                      <a:rPr lang="en-US"/>
                      <a:t>)</a:t>
                    </a:r>
                  </a:p>
                </c:rich>
              </c:tx>
              <c:showLegendKey val="0"/>
              <c:showVal val="0"/>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4-E387-4A2E-96F4-B807F89EE1D3}"/>
                </c:ext>
              </c:extLst>
            </c:dLbl>
            <c:dLbl>
              <c:idx val="5"/>
              <c:layout>
                <c:manualLayout>
                  <c:x val="-8.3333333333333329E-2"/>
                  <c:y val="2.7224774544835802E-2"/>
                </c:manualLayout>
              </c:layout>
              <c:tx>
                <c:rich>
                  <a:bodyPr/>
                  <a:lstStyle/>
                  <a:p>
                    <a:r>
                      <a:rPr lang="en-US"/>
                      <a:t>(</a:t>
                    </a:r>
                    <a:fld id="{1D1D718F-6443-4788-8753-6D85D4B6A278}" type="XVALUE">
                      <a:rPr lang="en-US"/>
                      <a:pPr/>
                      <a:t>[X VALUE]</a:t>
                    </a:fld>
                    <a:r>
                      <a:rPr lang="en-US"/>
                      <a:t>)</a:t>
                    </a:r>
                  </a:p>
                </c:rich>
              </c:tx>
              <c:showLegendKey val="0"/>
              <c:showVal val="1"/>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5-E387-4A2E-96F4-B807F89EE1D3}"/>
                </c:ext>
              </c:extLst>
            </c:dLbl>
            <c:dLbl>
              <c:idx val="11"/>
              <c:layout>
                <c:manualLayout>
                  <c:x val="1.282051282051282E-2"/>
                  <c:y val="4.0837161817253699E-2"/>
                </c:manualLayout>
              </c:layout>
              <c:tx>
                <c:rich>
                  <a:bodyPr/>
                  <a:lstStyle/>
                  <a:p>
                    <a:fld id="{D8F1E317-C9F6-493E-B1DD-8720EC89B4F2}" type="YVALUE">
                      <a:rPr lang="en-US"/>
                      <a:pPr/>
                      <a:t>[Y VALUE]</a:t>
                    </a:fld>
                    <a:r>
                      <a:rPr lang="en-US"/>
                      <a:t>0</a:t>
                    </a:r>
                  </a:p>
                </c:rich>
              </c:tx>
              <c:showLegendKey val="0"/>
              <c:showVal val="0"/>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6-E387-4A2E-96F4-B807F89EE1D3}"/>
                </c:ext>
              </c:extLst>
            </c:dLbl>
            <c:dLbl>
              <c:idx val="12"/>
              <c:layout>
                <c:manualLayout>
                  <c:x val="-8.3333333333333495E-2"/>
                  <c:y val="-3.4030968181044752E-3"/>
                </c:manualLayout>
              </c:layout>
              <c:tx>
                <c:rich>
                  <a:bodyPr/>
                  <a:lstStyle/>
                  <a:p>
                    <a:r>
                      <a:rPr lang="en-US"/>
                      <a:t>EG</a:t>
                    </a:r>
                  </a:p>
                </c:rich>
              </c:tx>
              <c:showLegendKey val="0"/>
              <c:showVal val="0"/>
              <c:showCatName val="0"/>
              <c:showSerName val="0"/>
              <c:showPercent val="0"/>
              <c:showBubbleSize val="0"/>
              <c:extLst xmlns:c16r3="http://schemas.microsoft.com/office/drawing/2017/03/chart">
                <c:ext xmlns:c15="http://schemas.microsoft.com/office/drawing/2012/chart" uri="{CE6537A1-D6FC-4f65-9D91-7224C49458BB}"/>
                <c:ext xmlns:c16="http://schemas.microsoft.com/office/drawing/2014/chart" uri="{C3380CC4-5D6E-409C-BE32-E72D297353CC}">
                  <c16:uniqueId val="{00000007-E387-4A2E-96F4-B807F89EE1D3}"/>
                </c:ext>
              </c:extLst>
            </c:dLbl>
            <c:dLbl>
              <c:idx val="32"/>
              <c:layout>
                <c:manualLayout>
                  <c:x val="1.6385048643113083E-2"/>
                  <c:y val="-3.1298904538341159E-3"/>
                </c:manualLayout>
              </c:layout>
              <c:tx>
                <c:rich>
                  <a:bodyPr/>
                  <a:lstStyle/>
                  <a:p>
                    <a:fld id="{9F818EB8-1555-4251-A369-7697A93CA083}" type="YVALUE">
                      <a:rPr lang="en-US"/>
                      <a:pPr/>
                      <a:t>[Y VALUE]</a:t>
                    </a:fld>
                    <a:r>
                      <a:rPr lang="en-US"/>
                      <a:t>.00</a:t>
                    </a:r>
                  </a:p>
                </c:rich>
              </c:tx>
              <c:showLegendKey val="0"/>
              <c:showVal val="0"/>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8-E387-4A2E-96F4-B807F89EE1D3}"/>
                </c:ext>
              </c:extLst>
            </c:dLbl>
            <c:dLbl>
              <c:idx val="41"/>
              <c:layout>
                <c:manualLayout>
                  <c:x val="1.4336917562723863E-2"/>
                  <c:y val="-3.1298904538341731E-3"/>
                </c:manualLayout>
              </c:layout>
              <c:tx>
                <c:rich>
                  <a:bodyPr/>
                  <a:lstStyle/>
                  <a:p>
                    <a:fld id="{52CAC3BA-502C-4CA8-B49C-69511E6424BB}" type="YVALUE">
                      <a:rPr lang="en-US"/>
                      <a:pPr/>
                      <a:t>[Y VALUE]</a:t>
                    </a:fld>
                    <a:r>
                      <a:rPr lang="en-US"/>
                      <a:t>0</a:t>
                    </a:r>
                  </a:p>
                </c:rich>
              </c:tx>
              <c:showLegendKey val="0"/>
              <c:showVal val="0"/>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9-E387-4A2E-96F4-B807F89EE1D3}"/>
                </c:ext>
              </c:extLst>
            </c:dLbl>
            <c:dLbl>
              <c:idx val="42"/>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a:t>EG</a:t>
                    </a:r>
                  </a:p>
                </c:rich>
              </c:tx>
              <c:spPr>
                <a:noFill/>
                <a:ln>
                  <a:noFill/>
                </a:ln>
                <a:effectLst/>
              </c:spPr>
              <c:showLegendKey val="0"/>
              <c:showVal val="0"/>
              <c:showCatName val="0"/>
              <c:showSerName val="0"/>
              <c:showPercent val="0"/>
              <c:showBubbleSize val="0"/>
              <c:extLs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A-E387-4A2E-96F4-B807F89EE1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'100 yr'!$B$3:$B$15</c:f>
              <c:numCache>
                <c:formatCode>General</c:formatCode>
                <c:ptCount val="13"/>
                <c:pt idx="0">
                  <c:v>-38.744</c:v>
                </c:pt>
                <c:pt idx="1">
                  <c:v>-24.5</c:v>
                </c:pt>
                <c:pt idx="2">
                  <c:v>-14.5</c:v>
                </c:pt>
                <c:pt idx="3">
                  <c:v>-10</c:v>
                </c:pt>
                <c:pt idx="4">
                  <c:v>-4.5</c:v>
                </c:pt>
                <c:pt idx="5">
                  <c:v>-1.5</c:v>
                </c:pt>
                <c:pt idx="6">
                  <c:v>0</c:v>
                </c:pt>
                <c:pt idx="7">
                  <c:v>1.5</c:v>
                </c:pt>
                <c:pt idx="8">
                  <c:v>5</c:v>
                </c:pt>
                <c:pt idx="9">
                  <c:v>10</c:v>
                </c:pt>
                <c:pt idx="10">
                  <c:v>14.5</c:v>
                </c:pt>
                <c:pt idx="11">
                  <c:v>24.5</c:v>
                </c:pt>
                <c:pt idx="12">
                  <c:v>38.744</c:v>
                </c:pt>
              </c:numCache>
            </c:numRef>
          </c:xVal>
          <c:yVal>
            <c:numRef>
              <c:f>'100 yr'!$C$3:$C$15</c:f>
              <c:numCache>
                <c:formatCode>General</c:formatCode>
                <c:ptCount val="13"/>
                <c:pt idx="0">
                  <c:v>7.2480000000000002</c:v>
                </c:pt>
                <c:pt idx="1">
                  <c:v>2.5</c:v>
                </c:pt>
                <c:pt idx="2">
                  <c:v>2.5</c:v>
                </c:pt>
                <c:pt idx="3">
                  <c:v>1</c:v>
                </c:pt>
                <c:pt idx="4">
                  <c:v>1</c:v>
                </c:pt>
                <c:pt idx="5">
                  <c:v>0</c:v>
                </c:pt>
                <c:pt idx="6">
                  <c:v>0</c:v>
                </c:pt>
                <c:pt idx="7">
                  <c:v>0</c:v>
                </c:pt>
                <c:pt idx="8">
                  <c:v>1</c:v>
                </c:pt>
                <c:pt idx="9">
                  <c:v>1</c:v>
                </c:pt>
                <c:pt idx="10">
                  <c:v>2.5</c:v>
                </c:pt>
                <c:pt idx="11">
                  <c:v>2.5</c:v>
                </c:pt>
                <c:pt idx="12">
                  <c:v>7.2480000000000002</c:v>
                </c:pt>
              </c:numCache>
            </c:numRef>
          </c:yVal>
          <c:smooth val="0"/>
          <c:extLst xmlns:c16r3="http://schemas.microsoft.com/office/drawing/2017/03/chart">
            <c:ext xmlns:c16="http://schemas.microsoft.com/office/drawing/2014/chart" uri="{C3380CC4-5D6E-409C-BE32-E72D297353CC}">
              <c16:uniqueId val="{0000000B-E387-4A2E-96F4-B807F89EE1D3}"/>
            </c:ext>
          </c:extLst>
        </c:ser>
        <c:ser>
          <c:idx val="1"/>
          <c:order val="1"/>
          <c:tx>
            <c:v>Base Flow</c:v>
          </c:tx>
          <c:spPr>
            <a:ln w="19050" cap="rnd">
              <a:solidFill>
                <a:schemeClr val="accent2"/>
              </a:solidFill>
              <a:round/>
            </a:ln>
            <a:effectLst/>
          </c:spPr>
          <c:marker>
            <c:symbol val="none"/>
          </c:marker>
          <c:dPt>
            <c:idx val="1"/>
            <c:bubble3D val="0"/>
            <c:spPr>
              <a:ln w="19050" cap="rnd">
                <a:solidFill>
                  <a:srgbClr val="09F3FF"/>
                </a:solidFill>
                <a:round/>
              </a:ln>
              <a:effectLst/>
            </c:spPr>
            <c:extLst xmlns:c16r3="http://schemas.microsoft.com/office/drawing/2017/03/chart">
              <c:ext xmlns:c16="http://schemas.microsoft.com/office/drawing/2014/chart" uri="{C3380CC4-5D6E-409C-BE32-E72D297353CC}">
                <c16:uniqueId val="{0000000D-E387-4A2E-96F4-B807F89EE1D3}"/>
              </c:ext>
            </c:extLst>
          </c:dPt>
          <c:dLbls>
            <c:dLbl>
              <c:idx val="0"/>
              <c:layout>
                <c:manualLayout>
                  <c:x val="-8.3707517329564579E-2"/>
                  <c:y val="1.8779467267969759E-2"/>
                </c:manualLayout>
              </c:layout>
              <c:tx>
                <c:rich>
                  <a:bodyPr/>
                  <a:lstStyle/>
                  <a:p>
                    <a:r>
                      <a:rPr lang="en-US"/>
                      <a:t>(</a:t>
                    </a:r>
                    <a:fld id="{3A7D030C-1057-48DF-856E-5D3E55B494A2}" type="XVALUE">
                      <a:rPr lang="en-US"/>
                      <a:pPr/>
                      <a:t>[X VALUE]</a:t>
                    </a:fld>
                    <a:r>
                      <a:rPr lang="en-US"/>
                      <a:t>)</a:t>
                    </a:r>
                  </a:p>
                </c:rich>
              </c:tx>
              <c:showLegendKey val="0"/>
              <c:showVal val="1"/>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E-E387-4A2E-96F4-B807F89EE1D3}"/>
                </c:ext>
              </c:extLst>
            </c:dLbl>
            <c:dLbl>
              <c:idx val="1"/>
              <c:layout>
                <c:manualLayout>
                  <c:x val="3.9190053166431116E-3"/>
                  <c:y val="1.5376370449865282E-2"/>
                </c:manualLayout>
              </c:layout>
              <c:tx>
                <c:rich>
                  <a:bodyPr/>
                  <a:lstStyle/>
                  <a:p>
                    <a:fld id="{B96EC3C9-E7FB-4718-9381-CF99782513E0}" type="YVALUE">
                      <a:rPr lang="en-US"/>
                      <a:pPr/>
                      <a:t>[Y VALUE]</a:t>
                    </a:fld>
                    <a:endParaRPr lang="en-US"/>
                  </a:p>
                  <a:p>
                    <a:r>
                      <a:rPr lang="en-US"/>
                      <a:t>Baseflow</a:t>
                    </a:r>
                  </a:p>
                </c:rich>
              </c:tx>
              <c:showLegendKey val="0"/>
              <c:showVal val="1"/>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0D-E387-4A2E-96F4-B807F89EE1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'100 yr'!$H$31:$H$32</c:f>
              <c:numCache>
                <c:formatCode>General</c:formatCode>
                <c:ptCount val="2"/>
                <c:pt idx="0">
                  <c:v>-3.8</c:v>
                </c:pt>
                <c:pt idx="1">
                  <c:v>3.8</c:v>
                </c:pt>
              </c:numCache>
            </c:numRef>
          </c:xVal>
          <c:yVal>
            <c:numRef>
              <c:f>'100 yr'!$G$31:$G$32</c:f>
              <c:numCache>
                <c:formatCode>General</c:formatCode>
                <c:ptCount val="2"/>
                <c:pt idx="0">
                  <c:v>0.76600000000000001</c:v>
                </c:pt>
                <c:pt idx="1">
                  <c:v>0.76600000000000001</c:v>
                </c:pt>
              </c:numCache>
            </c:numRef>
          </c:yVal>
          <c:smooth val="0"/>
          <c:extLst xmlns:c16r3="http://schemas.microsoft.com/office/drawing/2017/03/chart">
            <c:ext xmlns:c16="http://schemas.microsoft.com/office/drawing/2014/chart" uri="{C3380CC4-5D6E-409C-BE32-E72D297353CC}">
              <c16:uniqueId val="{0000000F-E387-4A2E-96F4-B807F89EE1D3}"/>
            </c:ext>
          </c:extLst>
        </c:ser>
        <c:ser>
          <c:idx val="2"/>
          <c:order val="2"/>
          <c:tx>
            <c:v>25-yr Flow</c:v>
          </c:tx>
          <c:spPr>
            <a:ln w="19050" cap="rnd">
              <a:solidFill>
                <a:srgbClr val="188FFC"/>
              </a:solidFill>
              <a:round/>
            </a:ln>
            <a:effectLst/>
          </c:spPr>
          <c:marker>
            <c:symbol val="none"/>
          </c:marker>
          <c:dLbls>
            <c:dLbl>
              <c:idx val="0"/>
              <c:layout>
                <c:manualLayout>
                  <c:x val="-0.10391311662965207"/>
                  <c:y val="2.558566090417877E-2"/>
                </c:manualLayout>
              </c:layout>
              <c:tx>
                <c:rich>
                  <a:bodyPr/>
                  <a:lstStyle/>
                  <a:p>
                    <a:r>
                      <a:rPr lang="en-US"/>
                      <a:t>(</a:t>
                    </a:r>
                    <a:fld id="{85363825-AF85-458D-BFF2-A208CCD6B914}" type="XVALUE">
                      <a:rPr lang="en-US"/>
                      <a:pPr/>
                      <a:t>[X VALUE]</a:t>
                    </a:fld>
                    <a:r>
                      <a:rPr lang="en-US"/>
                      <a:t>)</a:t>
                    </a:r>
                  </a:p>
                </c:rich>
              </c:tx>
              <c:showLegendKey val="0"/>
              <c:showVal val="1"/>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10-E387-4A2E-96F4-B807F89EE1D3}"/>
                </c:ext>
              </c:extLst>
            </c:dLbl>
            <c:dLbl>
              <c:idx val="1"/>
              <c:layout>
                <c:manualLayout>
                  <c:x val="-2.6583215559593514E-4"/>
                  <c:y val="2.5858712530765202E-2"/>
                </c:manualLayout>
              </c:layout>
              <c:tx>
                <c:rich>
                  <a:bodyPr/>
                  <a:lstStyle/>
                  <a:p>
                    <a:fld id="{9C1F277C-6E79-4983-A3C0-936CB8C0C161}" type="YVALUE">
                      <a:rPr lang="en-US"/>
                      <a:pPr/>
                      <a:t>[Y VALUE]</a:t>
                    </a:fld>
                    <a:endParaRPr lang="en-US"/>
                  </a:p>
                  <a:p>
                    <a:r>
                      <a:rPr lang="en-US"/>
                      <a:t>25-year Storm</a:t>
                    </a:r>
                  </a:p>
                </c:rich>
              </c:tx>
              <c:showLegendKey val="0"/>
              <c:showVal val="1"/>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11-E387-4A2E-96F4-B807F89EE1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'100 yr'!$H$33:$H$34</c:f>
              <c:numCache>
                <c:formatCode>General</c:formatCode>
                <c:ptCount val="2"/>
                <c:pt idx="0">
                  <c:v>-13.75</c:v>
                </c:pt>
                <c:pt idx="1">
                  <c:v>13.75</c:v>
                </c:pt>
              </c:numCache>
            </c:numRef>
          </c:xVal>
          <c:yVal>
            <c:numRef>
              <c:f>'100 yr'!$G$33:$G$34</c:f>
              <c:numCache>
                <c:formatCode>General</c:formatCode>
                <c:ptCount val="2"/>
                <c:pt idx="0">
                  <c:v>2.25</c:v>
                </c:pt>
                <c:pt idx="1">
                  <c:v>2.25</c:v>
                </c:pt>
              </c:numCache>
            </c:numRef>
          </c:yVal>
          <c:smooth val="0"/>
          <c:extLst xmlns:c16r3="http://schemas.microsoft.com/office/drawing/2017/03/chart">
            <c:ext xmlns:c16="http://schemas.microsoft.com/office/drawing/2014/chart" uri="{C3380CC4-5D6E-409C-BE32-E72D297353CC}">
              <c16:uniqueId val="{00000012-E387-4A2E-96F4-B807F89EE1D3}"/>
            </c:ext>
          </c:extLst>
        </c:ser>
        <c:ser>
          <c:idx val="3"/>
          <c:order val="3"/>
          <c:tx>
            <c:v>100-yr Flow</c:v>
          </c:tx>
          <c:spPr>
            <a:ln w="19050" cap="rnd">
              <a:solidFill>
                <a:srgbClr val="2A07FF"/>
              </a:solidFill>
              <a:round/>
            </a:ln>
            <a:effectLst/>
          </c:spPr>
          <c:marker>
            <c:symbol val="none"/>
          </c:marker>
          <c:dLbls>
            <c:dLbl>
              <c:idx val="0"/>
              <c:layout>
                <c:manualLayout>
                  <c:x val="-9.4745776970186435E-2"/>
                  <c:y val="1.3612387272417901E-2"/>
                </c:manualLayout>
              </c:layout>
              <c:tx>
                <c:rich>
                  <a:bodyPr/>
                  <a:lstStyle/>
                  <a:p>
                    <a:r>
                      <a:rPr lang="en-US"/>
                      <a:t>(</a:t>
                    </a:r>
                    <a:fld id="{A74D6F9F-E317-4E58-A996-E3307FAE9899}" type="XVALUE">
                      <a:rPr lang="en-US"/>
                      <a:pPr/>
                      <a:t>[X VALUE]</a:t>
                    </a:fld>
                    <a:r>
                      <a:rPr lang="en-US"/>
                      <a:t>)</a:t>
                    </a:r>
                  </a:p>
                </c:rich>
              </c:tx>
              <c:showLegendKey val="0"/>
              <c:showVal val="1"/>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13-E387-4A2E-96F4-B807F89EE1D3}"/>
                </c:ext>
              </c:extLst>
            </c:dLbl>
            <c:dLbl>
              <c:idx val="1"/>
              <c:layout>
                <c:manualLayout>
                  <c:x val="1.5164210242948834E-3"/>
                  <c:y val="2.7771145758388228E-2"/>
                </c:manualLayout>
              </c:layout>
              <c:tx>
                <c:rich>
                  <a:bodyPr/>
                  <a:lstStyle/>
                  <a:p>
                    <a:fld id="{2102140D-C589-4BDD-90BF-5BCA6249B34E}" type="YVALUE">
                      <a:rPr lang="en-US"/>
                      <a:pPr/>
                      <a:t>[Y VALUE]</a:t>
                    </a:fld>
                    <a:endParaRPr lang="en-US"/>
                  </a:p>
                  <a:p>
                    <a:r>
                      <a:rPr lang="en-US"/>
                      <a:t>100-year Storm</a:t>
                    </a:r>
                  </a:p>
                </c:rich>
              </c:tx>
              <c:showLegendKey val="0"/>
              <c:showVal val="1"/>
              <c:showCatName val="0"/>
              <c:showSerName val="0"/>
              <c:showPercent val="0"/>
              <c:showBubbleSize val="0"/>
              <c:extLst xmlns:c16r3="http://schemas.microsoft.com/office/drawing/2017/03/chart">
                <c:ext xmlns:c15="http://schemas.microsoft.com/office/drawing/2012/chart" uri="{CE6537A1-D6FC-4f65-9D91-7224C49458BB}">
                  <c15:dlblFieldTable/>
                  <c15:showDataLabelsRange val="0"/>
                </c:ext>
                <c:ext xmlns:c16="http://schemas.microsoft.com/office/drawing/2014/chart" uri="{C3380CC4-5D6E-409C-BE32-E72D297353CC}">
                  <c16:uniqueId val="{00000014-E387-4A2E-96F4-B807F89EE1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'100 yr'!$H$35:$H$36</c:f>
              <c:numCache>
                <c:formatCode>General</c:formatCode>
                <c:ptCount val="2"/>
                <c:pt idx="0">
                  <c:v>-27.2</c:v>
                </c:pt>
                <c:pt idx="1">
                  <c:v>27.2</c:v>
                </c:pt>
              </c:numCache>
            </c:numRef>
          </c:xVal>
          <c:yVal>
            <c:numRef>
              <c:f>'100 yr'!$G$35:$G$36</c:f>
              <c:numCache>
                <c:formatCode>General</c:formatCode>
                <c:ptCount val="2"/>
                <c:pt idx="0">
                  <c:v>3.355</c:v>
                </c:pt>
                <c:pt idx="1">
                  <c:v>3.355</c:v>
                </c:pt>
              </c:numCache>
            </c:numRef>
          </c:yVal>
          <c:smooth val="0"/>
          <c:extLst xmlns:c16r3="http://schemas.microsoft.com/office/drawing/2017/03/chart">
            <c:ext xmlns:c16="http://schemas.microsoft.com/office/drawing/2014/chart" uri="{C3380CC4-5D6E-409C-BE32-E72D297353CC}">
              <c16:uniqueId val="{00000015-E387-4A2E-96F4-B807F89EE1D3}"/>
            </c:ext>
          </c:extLst>
        </c:ser>
        <c:dLbls>
          <c:showLegendKey val="0"/>
          <c:showVal val="0"/>
          <c:showCatName val="0"/>
          <c:showSerName val="0"/>
          <c:showPercent val="0"/>
          <c:showBubbleSize val="0"/>
        </c:dLbls>
        <c:axId val="770495024"/>
        <c:axId val="769973984"/>
      </c:scatterChart>
      <c:valAx>
        <c:axId val="770495024"/>
        <c:scaling>
          <c:orientation val="minMax"/>
          <c:max val="40"/>
          <c:min val="-4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Stationing</a:t>
                </a:r>
                <a:r>
                  <a:rPr lang="en-US" baseline="0"/>
                  <a:t> (ft)</a:t>
                </a:r>
                <a:endParaRPr lang="en-US"/>
              </a:p>
            </c:rich>
          </c:tx>
          <c:overlay val="0"/>
          <c:spPr>
            <a:noFill/>
            <a:ln>
              <a:noFill/>
            </a:ln>
            <a:effectLst/>
          </c:spPr>
        </c:title>
        <c:numFmt formatCode="General" sourceLinked="1"/>
        <c:majorTickMark val="none"/>
        <c:minorTickMark val="cross"/>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9973984"/>
        <c:crossesAt val="0"/>
        <c:crossBetween val="midCat"/>
        <c:majorUnit val="5"/>
        <c:minorUnit val="1"/>
      </c:valAx>
      <c:valAx>
        <c:axId val="769973984"/>
        <c:scaling>
          <c:orientation val="minMax"/>
          <c:max val="10"/>
          <c:min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Channel</a:t>
                </a:r>
                <a:r>
                  <a:rPr lang="en-US" baseline="0"/>
                  <a:t> Depth (ft)</a:t>
                </a:r>
                <a:endParaRPr lang="en-US"/>
              </a:p>
            </c:rich>
          </c:tx>
          <c:layout>
            <c:manualLayout>
              <c:xMode val="edge"/>
              <c:yMode val="edge"/>
              <c:x val="2.0208647097059482E-2"/>
              <c:y val="0.31602075131233598"/>
            </c:manualLayout>
          </c:layout>
          <c:overlay val="0"/>
          <c:spPr>
            <a:noFill/>
            <a:ln>
              <a:noFill/>
            </a:ln>
            <a:effectLst/>
          </c:spPr>
        </c:title>
        <c:numFmt formatCode="General" sourceLinked="1"/>
        <c:majorTickMark val="none"/>
        <c:minorTickMark val="cross"/>
        <c:tickLblPos val="low"/>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70495024"/>
        <c:crosses val="autoZero"/>
        <c:crossBetween val="midCat"/>
        <c:majorUnit val="1"/>
        <c:minorUnit val="0.25"/>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a:t>25-year</a:t>
            </a:r>
            <a:r>
              <a:rPr lang="en-US" sz="1600" baseline="0"/>
              <a:t> 24-hour Storm Event</a:t>
            </a:r>
            <a:endParaRPr lang="en-US" sz="1600"/>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v>Existing</c:v>
          </c:tx>
          <c:spPr>
            <a:ln w="25400" cap="rnd">
              <a:solidFill>
                <a:schemeClr val="accent1"/>
              </a:solidFill>
              <a:round/>
            </a:ln>
            <a:effectLst/>
          </c:spPr>
          <c:marker>
            <c:symbol val="none"/>
          </c:marker>
          <c:xVal>
            <c:numRef>
              <c:f>'[Detention Check.xlsx]25-year Detention'!$B$7:$B$1446</c:f>
              <c:numCache>
                <c:formatCode>h:mm:ss</c:formatCode>
                <c:ptCount val="1440"/>
                <c:pt idx="0">
                  <c:v>6.9444444444444447E-4</c:v>
                </c:pt>
                <c:pt idx="1">
                  <c:v>1.3888888888888889E-3</c:v>
                </c:pt>
                <c:pt idx="2">
                  <c:v>2.0833333333333333E-3</c:v>
                </c:pt>
                <c:pt idx="3">
                  <c:v>2.7777777777777779E-3</c:v>
                </c:pt>
                <c:pt idx="4">
                  <c:v>3.472222222222222E-3</c:v>
                </c:pt>
                <c:pt idx="5">
                  <c:v>4.1666666666666666E-3</c:v>
                </c:pt>
                <c:pt idx="6">
                  <c:v>4.8611111111111112E-3</c:v>
                </c:pt>
                <c:pt idx="7">
                  <c:v>5.5555555555555558E-3</c:v>
                </c:pt>
                <c:pt idx="8">
                  <c:v>6.2499999999999995E-3</c:v>
                </c:pt>
                <c:pt idx="9">
                  <c:v>6.9444444444444441E-3</c:v>
                </c:pt>
                <c:pt idx="10">
                  <c:v>7.6388888888888886E-3</c:v>
                </c:pt>
                <c:pt idx="11">
                  <c:v>8.3333333333333332E-3</c:v>
                </c:pt>
                <c:pt idx="12">
                  <c:v>9.0277777777777787E-3</c:v>
                </c:pt>
                <c:pt idx="13">
                  <c:v>9.7222222222222224E-3</c:v>
                </c:pt>
                <c:pt idx="14">
                  <c:v>1.0416666666666666E-2</c:v>
                </c:pt>
                <c:pt idx="15">
                  <c:v>1.1111111111111112E-2</c:v>
                </c:pt>
                <c:pt idx="16">
                  <c:v>1.1805555555555555E-2</c:v>
                </c:pt>
                <c:pt idx="17">
                  <c:v>1.2499999999999999E-2</c:v>
                </c:pt>
                <c:pt idx="18">
                  <c:v>1.3194444444444444E-2</c:v>
                </c:pt>
                <c:pt idx="19">
                  <c:v>1.3888888888888888E-2</c:v>
                </c:pt>
                <c:pt idx="20">
                  <c:v>1.4583333333333332E-2</c:v>
                </c:pt>
                <c:pt idx="21">
                  <c:v>1.5277777777777777E-2</c:v>
                </c:pt>
                <c:pt idx="22">
                  <c:v>1.5972222222222224E-2</c:v>
                </c:pt>
                <c:pt idx="23">
                  <c:v>1.6666666666666666E-2</c:v>
                </c:pt>
                <c:pt idx="24">
                  <c:v>1.7361111111111112E-2</c:v>
                </c:pt>
                <c:pt idx="25">
                  <c:v>1.8055555555555557E-2</c:v>
                </c:pt>
                <c:pt idx="26">
                  <c:v>1.8749999999999999E-2</c:v>
                </c:pt>
                <c:pt idx="27">
                  <c:v>1.9444444444444445E-2</c:v>
                </c:pt>
                <c:pt idx="28">
                  <c:v>2.013888888888889E-2</c:v>
                </c:pt>
                <c:pt idx="29">
                  <c:v>2.0833333333333332E-2</c:v>
                </c:pt>
                <c:pt idx="30">
                  <c:v>2.1527777777777781E-2</c:v>
                </c:pt>
                <c:pt idx="31">
                  <c:v>2.2222222222222223E-2</c:v>
                </c:pt>
                <c:pt idx="32">
                  <c:v>2.2916666666666669E-2</c:v>
                </c:pt>
                <c:pt idx="33">
                  <c:v>2.361111111111111E-2</c:v>
                </c:pt>
                <c:pt idx="34">
                  <c:v>2.4305555555555556E-2</c:v>
                </c:pt>
                <c:pt idx="35">
                  <c:v>2.4999999999999998E-2</c:v>
                </c:pt>
                <c:pt idx="36">
                  <c:v>2.5694444444444447E-2</c:v>
                </c:pt>
                <c:pt idx="37">
                  <c:v>2.6388888888888889E-2</c:v>
                </c:pt>
                <c:pt idx="38">
                  <c:v>2.7083333333333334E-2</c:v>
                </c:pt>
                <c:pt idx="39">
                  <c:v>2.7777777777777776E-2</c:v>
                </c:pt>
                <c:pt idx="40">
                  <c:v>2.8472222222222222E-2</c:v>
                </c:pt>
                <c:pt idx="41">
                  <c:v>2.9166666666666664E-2</c:v>
                </c:pt>
                <c:pt idx="42">
                  <c:v>2.9861111111111113E-2</c:v>
                </c:pt>
                <c:pt idx="43">
                  <c:v>3.0555555555555555E-2</c:v>
                </c:pt>
                <c:pt idx="44">
                  <c:v>3.125E-2</c:v>
                </c:pt>
                <c:pt idx="45">
                  <c:v>3.1944444444444449E-2</c:v>
                </c:pt>
                <c:pt idx="46">
                  <c:v>3.2638888888888891E-2</c:v>
                </c:pt>
                <c:pt idx="47">
                  <c:v>3.3333333333333333E-2</c:v>
                </c:pt>
                <c:pt idx="48">
                  <c:v>3.4027777777777775E-2</c:v>
                </c:pt>
                <c:pt idx="49">
                  <c:v>3.4722222222222224E-2</c:v>
                </c:pt>
                <c:pt idx="50">
                  <c:v>3.5416666666666666E-2</c:v>
                </c:pt>
                <c:pt idx="51">
                  <c:v>3.6111111111111115E-2</c:v>
                </c:pt>
                <c:pt idx="52">
                  <c:v>3.6805555555555557E-2</c:v>
                </c:pt>
                <c:pt idx="53">
                  <c:v>3.7499999999999999E-2</c:v>
                </c:pt>
                <c:pt idx="54">
                  <c:v>3.8194444444444441E-2</c:v>
                </c:pt>
                <c:pt idx="55">
                  <c:v>3.888888888888889E-2</c:v>
                </c:pt>
                <c:pt idx="56">
                  <c:v>3.9583333333333331E-2</c:v>
                </c:pt>
                <c:pt idx="57">
                  <c:v>4.027777777777778E-2</c:v>
                </c:pt>
                <c:pt idx="58">
                  <c:v>4.0972222222222222E-2</c:v>
                </c:pt>
                <c:pt idx="59">
                  <c:v>4.1666666666666664E-2</c:v>
                </c:pt>
                <c:pt idx="60">
                  <c:v>4.2361111111111106E-2</c:v>
                </c:pt>
                <c:pt idx="61">
                  <c:v>4.3055555555555562E-2</c:v>
                </c:pt>
                <c:pt idx="62">
                  <c:v>4.3750000000000004E-2</c:v>
                </c:pt>
                <c:pt idx="63">
                  <c:v>4.4444444444444446E-2</c:v>
                </c:pt>
                <c:pt idx="64">
                  <c:v>4.5138888888888888E-2</c:v>
                </c:pt>
                <c:pt idx="65">
                  <c:v>4.5833333333333337E-2</c:v>
                </c:pt>
                <c:pt idx="66">
                  <c:v>4.6527777777777779E-2</c:v>
                </c:pt>
                <c:pt idx="67">
                  <c:v>4.7222222222222221E-2</c:v>
                </c:pt>
                <c:pt idx="68">
                  <c:v>4.7916666666666663E-2</c:v>
                </c:pt>
                <c:pt idx="69">
                  <c:v>4.8611111111111112E-2</c:v>
                </c:pt>
                <c:pt idx="70">
                  <c:v>4.9305555555555554E-2</c:v>
                </c:pt>
                <c:pt idx="71">
                  <c:v>4.9999999999999996E-2</c:v>
                </c:pt>
                <c:pt idx="72">
                  <c:v>5.0694444444444452E-2</c:v>
                </c:pt>
                <c:pt idx="73">
                  <c:v>5.1388888888888894E-2</c:v>
                </c:pt>
                <c:pt idx="74">
                  <c:v>5.2083333333333336E-2</c:v>
                </c:pt>
                <c:pt idx="75">
                  <c:v>5.2777777777777778E-2</c:v>
                </c:pt>
                <c:pt idx="76">
                  <c:v>5.347222222222222E-2</c:v>
                </c:pt>
                <c:pt idx="77">
                  <c:v>5.4166666666666669E-2</c:v>
                </c:pt>
                <c:pt idx="78">
                  <c:v>5.486111111111111E-2</c:v>
                </c:pt>
                <c:pt idx="79">
                  <c:v>5.5555555555555552E-2</c:v>
                </c:pt>
                <c:pt idx="80">
                  <c:v>5.6250000000000001E-2</c:v>
                </c:pt>
                <c:pt idx="81">
                  <c:v>5.6944444444444443E-2</c:v>
                </c:pt>
                <c:pt idx="82">
                  <c:v>5.7638888888888885E-2</c:v>
                </c:pt>
                <c:pt idx="83">
                  <c:v>5.8333333333333327E-2</c:v>
                </c:pt>
                <c:pt idx="84">
                  <c:v>5.9027777777777783E-2</c:v>
                </c:pt>
                <c:pt idx="85">
                  <c:v>5.9722222222222225E-2</c:v>
                </c:pt>
                <c:pt idx="86">
                  <c:v>6.0416666666666667E-2</c:v>
                </c:pt>
                <c:pt idx="87">
                  <c:v>6.1111111111111116E-2</c:v>
                </c:pt>
                <c:pt idx="88">
                  <c:v>6.1805555555555558E-2</c:v>
                </c:pt>
                <c:pt idx="89">
                  <c:v>6.25E-2</c:v>
                </c:pt>
                <c:pt idx="90">
                  <c:v>6.3194444444444442E-2</c:v>
                </c:pt>
                <c:pt idx="91">
                  <c:v>6.3888888888888884E-2</c:v>
                </c:pt>
                <c:pt idx="92">
                  <c:v>6.458333333333334E-2</c:v>
                </c:pt>
                <c:pt idx="93">
                  <c:v>6.5277777777777782E-2</c:v>
                </c:pt>
                <c:pt idx="94">
                  <c:v>6.5972222222222224E-2</c:v>
                </c:pt>
                <c:pt idx="95">
                  <c:v>6.6666666666666666E-2</c:v>
                </c:pt>
                <c:pt idx="96">
                  <c:v>6.7361111111111108E-2</c:v>
                </c:pt>
                <c:pt idx="97">
                  <c:v>6.805555555555555E-2</c:v>
                </c:pt>
                <c:pt idx="98">
                  <c:v>6.8749999999999992E-2</c:v>
                </c:pt>
                <c:pt idx="99">
                  <c:v>6.9444444444444434E-2</c:v>
                </c:pt>
                <c:pt idx="100">
                  <c:v>7.013888888888889E-2</c:v>
                </c:pt>
                <c:pt idx="101">
                  <c:v>7.0833333333333331E-2</c:v>
                </c:pt>
                <c:pt idx="102">
                  <c:v>7.1527777777777787E-2</c:v>
                </c:pt>
                <c:pt idx="103">
                  <c:v>7.2222222222222229E-2</c:v>
                </c:pt>
                <c:pt idx="104">
                  <c:v>7.2916666666666671E-2</c:v>
                </c:pt>
                <c:pt idx="105">
                  <c:v>7.3611111111111113E-2</c:v>
                </c:pt>
                <c:pt idx="106">
                  <c:v>7.4305555555555555E-2</c:v>
                </c:pt>
                <c:pt idx="107">
                  <c:v>7.4999999999999997E-2</c:v>
                </c:pt>
                <c:pt idx="108">
                  <c:v>7.5694444444444439E-2</c:v>
                </c:pt>
                <c:pt idx="109">
                  <c:v>7.6388888888888895E-2</c:v>
                </c:pt>
                <c:pt idx="110">
                  <c:v>7.7083333333333337E-2</c:v>
                </c:pt>
                <c:pt idx="111">
                  <c:v>7.7777777777777779E-2</c:v>
                </c:pt>
                <c:pt idx="112">
                  <c:v>7.8472222222222221E-2</c:v>
                </c:pt>
                <c:pt idx="113">
                  <c:v>7.9166666666666663E-2</c:v>
                </c:pt>
                <c:pt idx="114">
                  <c:v>7.9861111111111105E-2</c:v>
                </c:pt>
                <c:pt idx="115">
                  <c:v>8.0555555555555561E-2</c:v>
                </c:pt>
                <c:pt idx="116">
                  <c:v>8.1250000000000003E-2</c:v>
                </c:pt>
                <c:pt idx="117">
                  <c:v>8.1944444444444445E-2</c:v>
                </c:pt>
                <c:pt idx="118">
                  <c:v>8.2638888888888887E-2</c:v>
                </c:pt>
                <c:pt idx="119">
                  <c:v>8.3333333333333329E-2</c:v>
                </c:pt>
                <c:pt idx="120">
                  <c:v>8.4027777777777771E-2</c:v>
                </c:pt>
                <c:pt idx="121">
                  <c:v>8.4722222222222213E-2</c:v>
                </c:pt>
                <c:pt idx="122">
                  <c:v>8.5416666666666655E-2</c:v>
                </c:pt>
                <c:pt idx="123">
                  <c:v>8.6111111111111124E-2</c:v>
                </c:pt>
                <c:pt idx="124">
                  <c:v>8.6805555555555566E-2</c:v>
                </c:pt>
                <c:pt idx="125">
                  <c:v>8.7500000000000008E-2</c:v>
                </c:pt>
                <c:pt idx="126">
                  <c:v>8.819444444444445E-2</c:v>
                </c:pt>
                <c:pt idx="127">
                  <c:v>8.8888888888888892E-2</c:v>
                </c:pt>
                <c:pt idx="128">
                  <c:v>8.9583333333333334E-2</c:v>
                </c:pt>
                <c:pt idx="129">
                  <c:v>9.0277777777777776E-2</c:v>
                </c:pt>
                <c:pt idx="130">
                  <c:v>9.0972222222222218E-2</c:v>
                </c:pt>
                <c:pt idx="131">
                  <c:v>9.1666666666666674E-2</c:v>
                </c:pt>
                <c:pt idx="132">
                  <c:v>9.2361111111111116E-2</c:v>
                </c:pt>
                <c:pt idx="133">
                  <c:v>9.3055555555555558E-2</c:v>
                </c:pt>
                <c:pt idx="134">
                  <c:v>9.375E-2</c:v>
                </c:pt>
                <c:pt idx="135">
                  <c:v>9.4444444444444442E-2</c:v>
                </c:pt>
                <c:pt idx="136">
                  <c:v>9.5138888888888884E-2</c:v>
                </c:pt>
                <c:pt idx="137">
                  <c:v>9.5833333333333326E-2</c:v>
                </c:pt>
                <c:pt idx="138">
                  <c:v>9.6527777777777768E-2</c:v>
                </c:pt>
                <c:pt idx="139">
                  <c:v>9.7222222222222224E-2</c:v>
                </c:pt>
                <c:pt idx="140">
                  <c:v>9.7916666666666666E-2</c:v>
                </c:pt>
                <c:pt idx="141">
                  <c:v>9.8611111111111108E-2</c:v>
                </c:pt>
                <c:pt idx="142">
                  <c:v>9.930555555555555E-2</c:v>
                </c:pt>
                <c:pt idx="143">
                  <c:v>9.9999999999999992E-2</c:v>
                </c:pt>
                <c:pt idx="144">
                  <c:v>0.10069444444444443</c:v>
                </c:pt>
                <c:pt idx="145">
                  <c:v>0.1013888888888889</c:v>
                </c:pt>
                <c:pt idx="146">
                  <c:v>0.10208333333333335</c:v>
                </c:pt>
                <c:pt idx="147">
                  <c:v>0.10277777777777779</c:v>
                </c:pt>
                <c:pt idx="148">
                  <c:v>0.10347222222222223</c:v>
                </c:pt>
                <c:pt idx="149">
                  <c:v>0.10416666666666667</c:v>
                </c:pt>
                <c:pt idx="150">
                  <c:v>0.10486111111111111</c:v>
                </c:pt>
                <c:pt idx="151">
                  <c:v>0.10555555555555556</c:v>
                </c:pt>
                <c:pt idx="152">
                  <c:v>0.10625</c:v>
                </c:pt>
                <c:pt idx="153">
                  <c:v>0.10694444444444444</c:v>
                </c:pt>
                <c:pt idx="154">
                  <c:v>0.1076388888888889</c:v>
                </c:pt>
                <c:pt idx="155">
                  <c:v>0.10833333333333334</c:v>
                </c:pt>
                <c:pt idx="156">
                  <c:v>0.10902777777777778</c:v>
                </c:pt>
                <c:pt idx="157">
                  <c:v>0.10972222222222222</c:v>
                </c:pt>
                <c:pt idx="158">
                  <c:v>0.11041666666666666</c:v>
                </c:pt>
                <c:pt idx="159">
                  <c:v>0.1111111111111111</c:v>
                </c:pt>
                <c:pt idx="160">
                  <c:v>0.11180555555555556</c:v>
                </c:pt>
                <c:pt idx="161">
                  <c:v>0.1125</c:v>
                </c:pt>
                <c:pt idx="162">
                  <c:v>0.11319444444444444</c:v>
                </c:pt>
                <c:pt idx="163">
                  <c:v>0.11388888888888889</c:v>
                </c:pt>
                <c:pt idx="164">
                  <c:v>0.11458333333333333</c:v>
                </c:pt>
                <c:pt idx="165">
                  <c:v>0.11527777777777777</c:v>
                </c:pt>
                <c:pt idx="166">
                  <c:v>0.11597222222222221</c:v>
                </c:pt>
                <c:pt idx="167">
                  <c:v>0.11666666666666665</c:v>
                </c:pt>
                <c:pt idx="168">
                  <c:v>0.1173611111111111</c:v>
                </c:pt>
                <c:pt idx="169">
                  <c:v>0.11805555555555557</c:v>
                </c:pt>
                <c:pt idx="170">
                  <c:v>0.11875000000000001</c:v>
                </c:pt>
                <c:pt idx="171">
                  <c:v>0.11944444444444445</c:v>
                </c:pt>
                <c:pt idx="172">
                  <c:v>0.12013888888888889</c:v>
                </c:pt>
                <c:pt idx="173">
                  <c:v>0.12083333333333333</c:v>
                </c:pt>
                <c:pt idx="174">
                  <c:v>0.12152777777777778</c:v>
                </c:pt>
                <c:pt idx="175">
                  <c:v>0.12222222222222223</c:v>
                </c:pt>
                <c:pt idx="176">
                  <c:v>0.12291666666666667</c:v>
                </c:pt>
                <c:pt idx="177">
                  <c:v>0.12361111111111112</c:v>
                </c:pt>
                <c:pt idx="178">
                  <c:v>0.12430555555555556</c:v>
                </c:pt>
                <c:pt idx="179">
                  <c:v>0.125</c:v>
                </c:pt>
                <c:pt idx="180">
                  <c:v>0.12569444444444444</c:v>
                </c:pt>
                <c:pt idx="181">
                  <c:v>0.12638888888888888</c:v>
                </c:pt>
                <c:pt idx="182">
                  <c:v>0.12708333333333333</c:v>
                </c:pt>
                <c:pt idx="183">
                  <c:v>0.1277777777777778</c:v>
                </c:pt>
                <c:pt idx="184">
                  <c:v>0.12847222222222224</c:v>
                </c:pt>
                <c:pt idx="185">
                  <c:v>0.12916666666666668</c:v>
                </c:pt>
                <c:pt idx="186">
                  <c:v>0.12986111111111112</c:v>
                </c:pt>
                <c:pt idx="187">
                  <c:v>0.13055555555555556</c:v>
                </c:pt>
                <c:pt idx="188">
                  <c:v>0.13125000000000001</c:v>
                </c:pt>
                <c:pt idx="189">
                  <c:v>0.13194444444444445</c:v>
                </c:pt>
                <c:pt idx="190">
                  <c:v>0.13263888888888889</c:v>
                </c:pt>
                <c:pt idx="191">
                  <c:v>0.13333333333333333</c:v>
                </c:pt>
                <c:pt idx="192">
                  <c:v>0.13402777777777777</c:v>
                </c:pt>
                <c:pt idx="193">
                  <c:v>0.13472222222222222</c:v>
                </c:pt>
                <c:pt idx="194">
                  <c:v>0.13541666666666666</c:v>
                </c:pt>
                <c:pt idx="195">
                  <c:v>0.1361111111111111</c:v>
                </c:pt>
                <c:pt idx="196">
                  <c:v>0.13680555555555554</c:v>
                </c:pt>
                <c:pt idx="197">
                  <c:v>0.13749999999999998</c:v>
                </c:pt>
                <c:pt idx="198">
                  <c:v>0.13819444444444443</c:v>
                </c:pt>
                <c:pt idx="199">
                  <c:v>0.1388888888888889</c:v>
                </c:pt>
                <c:pt idx="200">
                  <c:v>0.13958333333333334</c:v>
                </c:pt>
                <c:pt idx="201">
                  <c:v>0.14027777777777778</c:v>
                </c:pt>
                <c:pt idx="202">
                  <c:v>0.14097222222222222</c:v>
                </c:pt>
                <c:pt idx="203">
                  <c:v>0.14166666666666666</c:v>
                </c:pt>
                <c:pt idx="204">
                  <c:v>0.1423611111111111</c:v>
                </c:pt>
                <c:pt idx="205">
                  <c:v>0.14305555555555557</c:v>
                </c:pt>
                <c:pt idx="206">
                  <c:v>0.14375000000000002</c:v>
                </c:pt>
                <c:pt idx="207">
                  <c:v>0.14444444444444446</c:v>
                </c:pt>
                <c:pt idx="208">
                  <c:v>0.1451388888888889</c:v>
                </c:pt>
                <c:pt idx="209">
                  <c:v>0.14583333333333334</c:v>
                </c:pt>
                <c:pt idx="210">
                  <c:v>0.14652777777777778</c:v>
                </c:pt>
                <c:pt idx="211">
                  <c:v>0.14722222222222223</c:v>
                </c:pt>
                <c:pt idx="212">
                  <c:v>0.14791666666666667</c:v>
                </c:pt>
                <c:pt idx="213">
                  <c:v>0.14861111111111111</c:v>
                </c:pt>
                <c:pt idx="214">
                  <c:v>0.14930555555555555</c:v>
                </c:pt>
                <c:pt idx="215">
                  <c:v>0.15</c:v>
                </c:pt>
                <c:pt idx="216">
                  <c:v>0.15069444444444444</c:v>
                </c:pt>
                <c:pt idx="217">
                  <c:v>0.15138888888888888</c:v>
                </c:pt>
                <c:pt idx="218">
                  <c:v>0.15208333333333332</c:v>
                </c:pt>
                <c:pt idx="219">
                  <c:v>0.15277777777777776</c:v>
                </c:pt>
                <c:pt idx="220">
                  <c:v>0.15347222222222223</c:v>
                </c:pt>
                <c:pt idx="221">
                  <c:v>0.15416666666666667</c:v>
                </c:pt>
                <c:pt idx="222">
                  <c:v>0.15486111111111112</c:v>
                </c:pt>
                <c:pt idx="223">
                  <c:v>0.15555555555555556</c:v>
                </c:pt>
                <c:pt idx="224">
                  <c:v>0.15625</c:v>
                </c:pt>
                <c:pt idx="225">
                  <c:v>0.15694444444444444</c:v>
                </c:pt>
                <c:pt idx="226">
                  <c:v>0.15763888888888888</c:v>
                </c:pt>
                <c:pt idx="227">
                  <c:v>0.15833333333333333</c:v>
                </c:pt>
                <c:pt idx="228">
                  <c:v>0.15902777777777777</c:v>
                </c:pt>
                <c:pt idx="229">
                  <c:v>0.15972222222222224</c:v>
                </c:pt>
                <c:pt idx="230">
                  <c:v>0.16041666666666668</c:v>
                </c:pt>
                <c:pt idx="231">
                  <c:v>0.16111111111111112</c:v>
                </c:pt>
                <c:pt idx="232">
                  <c:v>0.16180555555555556</c:v>
                </c:pt>
                <c:pt idx="233">
                  <c:v>0.16250000000000001</c:v>
                </c:pt>
                <c:pt idx="234">
                  <c:v>0.16319444444444445</c:v>
                </c:pt>
                <c:pt idx="235">
                  <c:v>0.16388888888888889</c:v>
                </c:pt>
                <c:pt idx="236">
                  <c:v>0.16458333333333333</c:v>
                </c:pt>
                <c:pt idx="237">
                  <c:v>0.16527777777777777</c:v>
                </c:pt>
                <c:pt idx="238">
                  <c:v>0.16597222222222222</c:v>
                </c:pt>
                <c:pt idx="239">
                  <c:v>0.16666666666666666</c:v>
                </c:pt>
                <c:pt idx="240">
                  <c:v>0.1673611111111111</c:v>
                </c:pt>
                <c:pt idx="241">
                  <c:v>0.16805555555555554</c:v>
                </c:pt>
                <c:pt idx="242">
                  <c:v>0.16874999999999998</c:v>
                </c:pt>
                <c:pt idx="243">
                  <c:v>0.16944444444444443</c:v>
                </c:pt>
                <c:pt idx="244">
                  <c:v>0.17013888888888887</c:v>
                </c:pt>
                <c:pt idx="245">
                  <c:v>0.17083333333333331</c:v>
                </c:pt>
                <c:pt idx="246">
                  <c:v>0.17152777777777775</c:v>
                </c:pt>
                <c:pt idx="247">
                  <c:v>0.17222222222222225</c:v>
                </c:pt>
                <c:pt idx="248">
                  <c:v>0.17291666666666669</c:v>
                </c:pt>
                <c:pt idx="249">
                  <c:v>0.17361111111111113</c:v>
                </c:pt>
                <c:pt idx="250">
                  <c:v>0.17430555555555557</c:v>
                </c:pt>
                <c:pt idx="251">
                  <c:v>0.17500000000000002</c:v>
                </c:pt>
                <c:pt idx="252">
                  <c:v>0.17569444444444446</c:v>
                </c:pt>
                <c:pt idx="253">
                  <c:v>0.1763888888888889</c:v>
                </c:pt>
                <c:pt idx="254">
                  <c:v>0.17708333333333334</c:v>
                </c:pt>
                <c:pt idx="255">
                  <c:v>0.17777777777777778</c:v>
                </c:pt>
                <c:pt idx="256">
                  <c:v>0.17847222222222223</c:v>
                </c:pt>
                <c:pt idx="257">
                  <c:v>0.17916666666666667</c:v>
                </c:pt>
                <c:pt idx="258">
                  <c:v>0.17986111111111111</c:v>
                </c:pt>
                <c:pt idx="259">
                  <c:v>0.18055555555555555</c:v>
                </c:pt>
                <c:pt idx="260">
                  <c:v>0.18124999999999999</c:v>
                </c:pt>
                <c:pt idx="261">
                  <c:v>0.18194444444444444</c:v>
                </c:pt>
                <c:pt idx="262">
                  <c:v>0.18263888888888891</c:v>
                </c:pt>
                <c:pt idx="263">
                  <c:v>0.18333333333333335</c:v>
                </c:pt>
                <c:pt idx="264">
                  <c:v>0.18402777777777779</c:v>
                </c:pt>
                <c:pt idx="265">
                  <c:v>0.18472222222222223</c:v>
                </c:pt>
                <c:pt idx="266">
                  <c:v>0.18541666666666667</c:v>
                </c:pt>
                <c:pt idx="267">
                  <c:v>0.18611111111111112</c:v>
                </c:pt>
                <c:pt idx="268">
                  <c:v>0.18680555555555556</c:v>
                </c:pt>
                <c:pt idx="269">
                  <c:v>0.1875</c:v>
                </c:pt>
                <c:pt idx="270">
                  <c:v>0.18819444444444444</c:v>
                </c:pt>
                <c:pt idx="271">
                  <c:v>0.18888888888888888</c:v>
                </c:pt>
                <c:pt idx="272">
                  <c:v>0.18958333333333333</c:v>
                </c:pt>
                <c:pt idx="273">
                  <c:v>0.19027777777777777</c:v>
                </c:pt>
                <c:pt idx="274">
                  <c:v>0.19097222222222221</c:v>
                </c:pt>
                <c:pt idx="275">
                  <c:v>0.19166666666666665</c:v>
                </c:pt>
                <c:pt idx="276">
                  <c:v>0.19236111111111112</c:v>
                </c:pt>
                <c:pt idx="277">
                  <c:v>0.19305555555555554</c:v>
                </c:pt>
                <c:pt idx="278">
                  <c:v>0.19375000000000001</c:v>
                </c:pt>
                <c:pt idx="279">
                  <c:v>0.19444444444444445</c:v>
                </c:pt>
                <c:pt idx="280">
                  <c:v>0.19513888888888889</c:v>
                </c:pt>
                <c:pt idx="281">
                  <c:v>0.19583333333333333</c:v>
                </c:pt>
                <c:pt idx="282">
                  <c:v>0.19652777777777777</c:v>
                </c:pt>
                <c:pt idx="283">
                  <c:v>0.19722222222222222</c:v>
                </c:pt>
                <c:pt idx="284">
                  <c:v>0.19791666666666666</c:v>
                </c:pt>
                <c:pt idx="285">
                  <c:v>0.1986111111111111</c:v>
                </c:pt>
                <c:pt idx="286">
                  <c:v>0.19930555555555554</c:v>
                </c:pt>
                <c:pt idx="287">
                  <c:v>0.19999999999999998</c:v>
                </c:pt>
                <c:pt idx="288">
                  <c:v>0.20069444444444443</c:v>
                </c:pt>
                <c:pt idx="289">
                  <c:v>0.20138888888888887</c:v>
                </c:pt>
                <c:pt idx="290">
                  <c:v>0.20208333333333331</c:v>
                </c:pt>
                <c:pt idx="291">
                  <c:v>0.20277777777777781</c:v>
                </c:pt>
                <c:pt idx="292">
                  <c:v>0.20347222222222219</c:v>
                </c:pt>
                <c:pt idx="293">
                  <c:v>0.20416666666666669</c:v>
                </c:pt>
                <c:pt idx="294">
                  <c:v>0.20486111111111113</c:v>
                </c:pt>
                <c:pt idx="295">
                  <c:v>0.20555555555555557</c:v>
                </c:pt>
                <c:pt idx="296">
                  <c:v>0.20625000000000002</c:v>
                </c:pt>
                <c:pt idx="297">
                  <c:v>0.20694444444444446</c:v>
                </c:pt>
                <c:pt idx="298">
                  <c:v>0.2076388888888889</c:v>
                </c:pt>
                <c:pt idx="299">
                  <c:v>0.20833333333333334</c:v>
                </c:pt>
                <c:pt idx="300">
                  <c:v>0.20902777777777778</c:v>
                </c:pt>
                <c:pt idx="301">
                  <c:v>0.20972222222222223</c:v>
                </c:pt>
                <c:pt idx="302">
                  <c:v>0.21041666666666667</c:v>
                </c:pt>
                <c:pt idx="303">
                  <c:v>0.21111111111111111</c:v>
                </c:pt>
                <c:pt idx="304">
                  <c:v>0.21180555555555555</c:v>
                </c:pt>
                <c:pt idx="305">
                  <c:v>0.21249999999999999</c:v>
                </c:pt>
                <c:pt idx="306">
                  <c:v>0.21319444444444444</c:v>
                </c:pt>
                <c:pt idx="307">
                  <c:v>0.21388888888888891</c:v>
                </c:pt>
                <c:pt idx="308">
                  <c:v>0.21458333333333335</c:v>
                </c:pt>
                <c:pt idx="309">
                  <c:v>0.21527777777777779</c:v>
                </c:pt>
                <c:pt idx="310">
                  <c:v>0.21597222222222223</c:v>
                </c:pt>
                <c:pt idx="311">
                  <c:v>0.21666666666666667</c:v>
                </c:pt>
                <c:pt idx="312">
                  <c:v>0.21736111111111112</c:v>
                </c:pt>
                <c:pt idx="313">
                  <c:v>0.21805555555555556</c:v>
                </c:pt>
                <c:pt idx="314">
                  <c:v>0.21875</c:v>
                </c:pt>
                <c:pt idx="315">
                  <c:v>0.21944444444444444</c:v>
                </c:pt>
                <c:pt idx="316">
                  <c:v>0.22013888888888888</c:v>
                </c:pt>
                <c:pt idx="317">
                  <c:v>0.22083333333333333</c:v>
                </c:pt>
                <c:pt idx="318">
                  <c:v>0.22152777777777777</c:v>
                </c:pt>
                <c:pt idx="319">
                  <c:v>0.22222222222222221</c:v>
                </c:pt>
                <c:pt idx="320">
                  <c:v>0.22291666666666665</c:v>
                </c:pt>
                <c:pt idx="321">
                  <c:v>0.22361111111111109</c:v>
                </c:pt>
                <c:pt idx="322">
                  <c:v>0.22430555555555556</c:v>
                </c:pt>
                <c:pt idx="323">
                  <c:v>0.22500000000000001</c:v>
                </c:pt>
                <c:pt idx="324">
                  <c:v>0.22569444444444445</c:v>
                </c:pt>
                <c:pt idx="325">
                  <c:v>0.22638888888888889</c:v>
                </c:pt>
                <c:pt idx="326">
                  <c:v>0.22708333333333333</c:v>
                </c:pt>
                <c:pt idx="327">
                  <c:v>0.22777777777777777</c:v>
                </c:pt>
                <c:pt idx="328">
                  <c:v>0.22847222222222222</c:v>
                </c:pt>
                <c:pt idx="329">
                  <c:v>0.22916666666666666</c:v>
                </c:pt>
                <c:pt idx="330">
                  <c:v>0.2298611111111111</c:v>
                </c:pt>
                <c:pt idx="331">
                  <c:v>0.23055555555555554</c:v>
                </c:pt>
                <c:pt idx="332">
                  <c:v>0.23124999999999998</c:v>
                </c:pt>
                <c:pt idx="333">
                  <c:v>0.23194444444444443</c:v>
                </c:pt>
                <c:pt idx="334">
                  <c:v>0.23263888888888887</c:v>
                </c:pt>
                <c:pt idx="335">
                  <c:v>0.23333333333333331</c:v>
                </c:pt>
                <c:pt idx="336">
                  <c:v>0.23402777777777781</c:v>
                </c:pt>
                <c:pt idx="337">
                  <c:v>0.23472222222222219</c:v>
                </c:pt>
                <c:pt idx="338">
                  <c:v>0.23541666666666669</c:v>
                </c:pt>
                <c:pt idx="339">
                  <c:v>0.23611111111111113</c:v>
                </c:pt>
                <c:pt idx="340">
                  <c:v>0.23680555555555557</c:v>
                </c:pt>
                <c:pt idx="341">
                  <c:v>0.23750000000000002</c:v>
                </c:pt>
                <c:pt idx="342">
                  <c:v>0.23819444444444446</c:v>
                </c:pt>
                <c:pt idx="343">
                  <c:v>0.2388888888888889</c:v>
                </c:pt>
                <c:pt idx="344">
                  <c:v>0.23958333333333334</c:v>
                </c:pt>
                <c:pt idx="345">
                  <c:v>0.24027777777777778</c:v>
                </c:pt>
                <c:pt idx="346">
                  <c:v>0.24097222222222223</c:v>
                </c:pt>
                <c:pt idx="347">
                  <c:v>0.24166666666666667</c:v>
                </c:pt>
                <c:pt idx="348">
                  <c:v>0.24236111111111111</c:v>
                </c:pt>
                <c:pt idx="349">
                  <c:v>0.24305555555555555</c:v>
                </c:pt>
                <c:pt idx="350">
                  <c:v>0.24374999999999999</c:v>
                </c:pt>
                <c:pt idx="351">
                  <c:v>0.24444444444444446</c:v>
                </c:pt>
                <c:pt idx="352">
                  <c:v>0.24513888888888888</c:v>
                </c:pt>
                <c:pt idx="353">
                  <c:v>0.24583333333333335</c:v>
                </c:pt>
                <c:pt idx="354">
                  <c:v>0.24652777777777779</c:v>
                </c:pt>
                <c:pt idx="355">
                  <c:v>0.24722222222222223</c:v>
                </c:pt>
                <c:pt idx="356">
                  <c:v>0.24791666666666667</c:v>
                </c:pt>
                <c:pt idx="357">
                  <c:v>0.24861111111111112</c:v>
                </c:pt>
                <c:pt idx="358">
                  <c:v>0.24930555555555556</c:v>
                </c:pt>
                <c:pt idx="359">
                  <c:v>0.25</c:v>
                </c:pt>
                <c:pt idx="360">
                  <c:v>0.25069444444444444</c:v>
                </c:pt>
                <c:pt idx="361">
                  <c:v>0.25138888888888888</c:v>
                </c:pt>
                <c:pt idx="362">
                  <c:v>0.25208333333333333</c:v>
                </c:pt>
                <c:pt idx="363">
                  <c:v>0.25277777777777777</c:v>
                </c:pt>
                <c:pt idx="364">
                  <c:v>0.25347222222222221</c:v>
                </c:pt>
                <c:pt idx="365">
                  <c:v>0.25416666666666665</c:v>
                </c:pt>
                <c:pt idx="366">
                  <c:v>0.25486111111111109</c:v>
                </c:pt>
                <c:pt idx="367">
                  <c:v>0.25555555555555559</c:v>
                </c:pt>
                <c:pt idx="368">
                  <c:v>0.25625000000000003</c:v>
                </c:pt>
                <c:pt idx="369">
                  <c:v>0.25694444444444448</c:v>
                </c:pt>
                <c:pt idx="370">
                  <c:v>0.25763888888888892</c:v>
                </c:pt>
                <c:pt idx="371">
                  <c:v>0.25833333333333336</c:v>
                </c:pt>
                <c:pt idx="372">
                  <c:v>0.2590277777777778</c:v>
                </c:pt>
                <c:pt idx="373">
                  <c:v>0.25972222222222224</c:v>
                </c:pt>
                <c:pt idx="374">
                  <c:v>0.26041666666666669</c:v>
                </c:pt>
                <c:pt idx="375">
                  <c:v>0.26111111111111113</c:v>
                </c:pt>
                <c:pt idx="376">
                  <c:v>0.26180555555555557</c:v>
                </c:pt>
                <c:pt idx="377">
                  <c:v>0.26250000000000001</c:v>
                </c:pt>
                <c:pt idx="378">
                  <c:v>0.26319444444444445</c:v>
                </c:pt>
                <c:pt idx="379">
                  <c:v>0.2638888888888889</c:v>
                </c:pt>
                <c:pt idx="380">
                  <c:v>0.26458333333333334</c:v>
                </c:pt>
                <c:pt idx="381">
                  <c:v>0.26527777777777778</c:v>
                </c:pt>
                <c:pt idx="382">
                  <c:v>0.26597222222222222</c:v>
                </c:pt>
                <c:pt idx="383">
                  <c:v>0.26666666666666666</c:v>
                </c:pt>
                <c:pt idx="384">
                  <c:v>0.2673611111111111</c:v>
                </c:pt>
                <c:pt idx="385">
                  <c:v>0.26805555555555555</c:v>
                </c:pt>
                <c:pt idx="386">
                  <c:v>0.26874999999999999</c:v>
                </c:pt>
                <c:pt idx="387">
                  <c:v>0.26944444444444443</c:v>
                </c:pt>
                <c:pt idx="388">
                  <c:v>0.27013888888888887</c:v>
                </c:pt>
                <c:pt idx="389">
                  <c:v>0.27083333333333331</c:v>
                </c:pt>
                <c:pt idx="390">
                  <c:v>0.27152777777777776</c:v>
                </c:pt>
                <c:pt idx="391">
                  <c:v>0.2722222222222222</c:v>
                </c:pt>
                <c:pt idx="392">
                  <c:v>0.27291666666666664</c:v>
                </c:pt>
                <c:pt idx="393">
                  <c:v>0.27361111111111108</c:v>
                </c:pt>
                <c:pt idx="394">
                  <c:v>0.27430555555555552</c:v>
                </c:pt>
                <c:pt idx="395">
                  <c:v>0.27499999999999997</c:v>
                </c:pt>
                <c:pt idx="396">
                  <c:v>0.27569444444444446</c:v>
                </c:pt>
                <c:pt idx="397">
                  <c:v>0.27638888888888885</c:v>
                </c:pt>
                <c:pt idx="398">
                  <c:v>0.27708333333333335</c:v>
                </c:pt>
                <c:pt idx="399">
                  <c:v>0.27777777777777779</c:v>
                </c:pt>
                <c:pt idx="400">
                  <c:v>0.27847222222222223</c:v>
                </c:pt>
                <c:pt idx="401">
                  <c:v>0.27916666666666667</c:v>
                </c:pt>
                <c:pt idx="402">
                  <c:v>0.27986111111111112</c:v>
                </c:pt>
                <c:pt idx="403">
                  <c:v>0.28055555555555556</c:v>
                </c:pt>
                <c:pt idx="404">
                  <c:v>0.28125</c:v>
                </c:pt>
                <c:pt idx="405">
                  <c:v>0.28194444444444444</c:v>
                </c:pt>
                <c:pt idx="406">
                  <c:v>0.28263888888888888</c:v>
                </c:pt>
                <c:pt idx="407">
                  <c:v>0.28333333333333333</c:v>
                </c:pt>
                <c:pt idx="408">
                  <c:v>0.28402777777777777</c:v>
                </c:pt>
                <c:pt idx="409">
                  <c:v>0.28472222222222221</c:v>
                </c:pt>
                <c:pt idx="410">
                  <c:v>0.28541666666666665</c:v>
                </c:pt>
                <c:pt idx="411">
                  <c:v>0.28611111111111115</c:v>
                </c:pt>
                <c:pt idx="412">
                  <c:v>0.28680555555555554</c:v>
                </c:pt>
                <c:pt idx="413">
                  <c:v>0.28750000000000003</c:v>
                </c:pt>
                <c:pt idx="414">
                  <c:v>0.28819444444444448</c:v>
                </c:pt>
                <c:pt idx="415">
                  <c:v>0.28888888888888892</c:v>
                </c:pt>
                <c:pt idx="416">
                  <c:v>0.28958333333333336</c:v>
                </c:pt>
                <c:pt idx="417">
                  <c:v>0.2902777777777778</c:v>
                </c:pt>
                <c:pt idx="418">
                  <c:v>0.29097222222222224</c:v>
                </c:pt>
                <c:pt idx="419">
                  <c:v>0.29166666666666669</c:v>
                </c:pt>
                <c:pt idx="420">
                  <c:v>0.29236111111111113</c:v>
                </c:pt>
                <c:pt idx="421">
                  <c:v>0.29305555555555557</c:v>
                </c:pt>
                <c:pt idx="422">
                  <c:v>0.29375000000000001</c:v>
                </c:pt>
                <c:pt idx="423">
                  <c:v>0.29444444444444445</c:v>
                </c:pt>
                <c:pt idx="424">
                  <c:v>0.2951388888888889</c:v>
                </c:pt>
                <c:pt idx="425">
                  <c:v>0.29583333333333334</c:v>
                </c:pt>
                <c:pt idx="426">
                  <c:v>0.29652777777777778</c:v>
                </c:pt>
                <c:pt idx="427">
                  <c:v>0.29722222222222222</c:v>
                </c:pt>
                <c:pt idx="428">
                  <c:v>0.29791666666666666</c:v>
                </c:pt>
                <c:pt idx="429">
                  <c:v>0.2986111111111111</c:v>
                </c:pt>
                <c:pt idx="430">
                  <c:v>0.29930555555555555</c:v>
                </c:pt>
                <c:pt idx="431">
                  <c:v>0.3</c:v>
                </c:pt>
                <c:pt idx="432">
                  <c:v>0.30069444444444443</c:v>
                </c:pt>
                <c:pt idx="433">
                  <c:v>0.30138888888888887</c:v>
                </c:pt>
                <c:pt idx="434">
                  <c:v>0.30208333333333331</c:v>
                </c:pt>
                <c:pt idx="435">
                  <c:v>0.30277777777777776</c:v>
                </c:pt>
                <c:pt idx="436">
                  <c:v>0.3034722222222222</c:v>
                </c:pt>
                <c:pt idx="437">
                  <c:v>0.30416666666666664</c:v>
                </c:pt>
                <c:pt idx="438">
                  <c:v>0.30486111111111108</c:v>
                </c:pt>
                <c:pt idx="439">
                  <c:v>0.30555555555555552</c:v>
                </c:pt>
                <c:pt idx="440">
                  <c:v>0.30624999999999997</c:v>
                </c:pt>
                <c:pt idx="441">
                  <c:v>0.30694444444444441</c:v>
                </c:pt>
                <c:pt idx="442">
                  <c:v>0.30763888888888891</c:v>
                </c:pt>
                <c:pt idx="443">
                  <c:v>0.30833333333333335</c:v>
                </c:pt>
                <c:pt idx="444">
                  <c:v>0.30902777777777779</c:v>
                </c:pt>
                <c:pt idx="445">
                  <c:v>0.30972222222222223</c:v>
                </c:pt>
                <c:pt idx="446">
                  <c:v>0.31041666666666667</c:v>
                </c:pt>
                <c:pt idx="447">
                  <c:v>0.31111111111111112</c:v>
                </c:pt>
                <c:pt idx="448">
                  <c:v>0.31180555555555556</c:v>
                </c:pt>
                <c:pt idx="449">
                  <c:v>0.3125</c:v>
                </c:pt>
                <c:pt idx="450">
                  <c:v>0.31319444444444444</c:v>
                </c:pt>
                <c:pt idx="451">
                  <c:v>0.31388888888888888</c:v>
                </c:pt>
                <c:pt idx="452">
                  <c:v>0.31458333333333333</c:v>
                </c:pt>
                <c:pt idx="453">
                  <c:v>0.31527777777777777</c:v>
                </c:pt>
                <c:pt idx="454">
                  <c:v>0.31597222222222221</c:v>
                </c:pt>
                <c:pt idx="455">
                  <c:v>0.31666666666666665</c:v>
                </c:pt>
                <c:pt idx="456">
                  <c:v>0.31736111111111115</c:v>
                </c:pt>
                <c:pt idx="457">
                  <c:v>0.31805555555555554</c:v>
                </c:pt>
                <c:pt idx="458">
                  <c:v>0.31875000000000003</c:v>
                </c:pt>
                <c:pt idx="459">
                  <c:v>0.31944444444444448</c:v>
                </c:pt>
                <c:pt idx="460">
                  <c:v>0.32013888888888892</c:v>
                </c:pt>
                <c:pt idx="461">
                  <c:v>0.32083333333333336</c:v>
                </c:pt>
                <c:pt idx="462">
                  <c:v>0.3215277777777778</c:v>
                </c:pt>
                <c:pt idx="463">
                  <c:v>0.32222222222222224</c:v>
                </c:pt>
                <c:pt idx="464">
                  <c:v>0.32291666666666669</c:v>
                </c:pt>
                <c:pt idx="465">
                  <c:v>0.32361111111111113</c:v>
                </c:pt>
                <c:pt idx="466">
                  <c:v>0.32430555555555557</c:v>
                </c:pt>
                <c:pt idx="467">
                  <c:v>0.32500000000000001</c:v>
                </c:pt>
                <c:pt idx="468">
                  <c:v>0.32569444444444445</c:v>
                </c:pt>
                <c:pt idx="469">
                  <c:v>0.3263888888888889</c:v>
                </c:pt>
                <c:pt idx="470">
                  <c:v>0.32708333333333334</c:v>
                </c:pt>
                <c:pt idx="471">
                  <c:v>0.32777777777777778</c:v>
                </c:pt>
                <c:pt idx="472">
                  <c:v>0.32847222222222222</c:v>
                </c:pt>
                <c:pt idx="473">
                  <c:v>0.32916666666666666</c:v>
                </c:pt>
                <c:pt idx="474">
                  <c:v>0.3298611111111111</c:v>
                </c:pt>
                <c:pt idx="475">
                  <c:v>0.33055555555555555</c:v>
                </c:pt>
                <c:pt idx="476">
                  <c:v>0.33124999999999999</c:v>
                </c:pt>
                <c:pt idx="477">
                  <c:v>0.33194444444444443</c:v>
                </c:pt>
                <c:pt idx="478">
                  <c:v>0.33263888888888887</c:v>
                </c:pt>
                <c:pt idx="479">
                  <c:v>0.33333333333333331</c:v>
                </c:pt>
                <c:pt idx="480">
                  <c:v>0.33402777777777781</c:v>
                </c:pt>
                <c:pt idx="481">
                  <c:v>0.3347222222222222</c:v>
                </c:pt>
                <c:pt idx="482">
                  <c:v>0.3354166666666667</c:v>
                </c:pt>
                <c:pt idx="483">
                  <c:v>0.33611111111111108</c:v>
                </c:pt>
                <c:pt idx="484">
                  <c:v>0.33680555555555558</c:v>
                </c:pt>
                <c:pt idx="485">
                  <c:v>0.33749999999999997</c:v>
                </c:pt>
                <c:pt idx="486">
                  <c:v>0.33819444444444446</c:v>
                </c:pt>
                <c:pt idx="487">
                  <c:v>0.33888888888888885</c:v>
                </c:pt>
                <c:pt idx="488">
                  <c:v>0.33958333333333335</c:v>
                </c:pt>
                <c:pt idx="489">
                  <c:v>0.34027777777777773</c:v>
                </c:pt>
                <c:pt idx="490">
                  <c:v>0.34097222222222223</c:v>
                </c:pt>
                <c:pt idx="491">
                  <c:v>0.34166666666666662</c:v>
                </c:pt>
                <c:pt idx="492">
                  <c:v>0.34236111111111112</c:v>
                </c:pt>
                <c:pt idx="493">
                  <c:v>0.3430555555555555</c:v>
                </c:pt>
                <c:pt idx="494">
                  <c:v>0.34375</c:v>
                </c:pt>
                <c:pt idx="495">
                  <c:v>0.3444444444444445</c:v>
                </c:pt>
                <c:pt idx="496">
                  <c:v>0.34513888888888888</c:v>
                </c:pt>
                <c:pt idx="497">
                  <c:v>0.34583333333333338</c:v>
                </c:pt>
                <c:pt idx="498">
                  <c:v>0.34652777777777777</c:v>
                </c:pt>
                <c:pt idx="499">
                  <c:v>0.34722222222222227</c:v>
                </c:pt>
                <c:pt idx="500">
                  <c:v>0.34791666666666665</c:v>
                </c:pt>
                <c:pt idx="501">
                  <c:v>0.34861111111111115</c:v>
                </c:pt>
                <c:pt idx="502">
                  <c:v>0.34930555555555554</c:v>
                </c:pt>
                <c:pt idx="503">
                  <c:v>0.35000000000000003</c:v>
                </c:pt>
                <c:pt idx="504">
                  <c:v>0.35069444444444442</c:v>
                </c:pt>
                <c:pt idx="505">
                  <c:v>0.35138888888888892</c:v>
                </c:pt>
                <c:pt idx="506">
                  <c:v>0.3520833333333333</c:v>
                </c:pt>
                <c:pt idx="507">
                  <c:v>0.3527777777777778</c:v>
                </c:pt>
                <c:pt idx="508">
                  <c:v>0.35347222222222219</c:v>
                </c:pt>
                <c:pt idx="509">
                  <c:v>0.35416666666666669</c:v>
                </c:pt>
                <c:pt idx="510">
                  <c:v>0.35486111111111113</c:v>
                </c:pt>
                <c:pt idx="511">
                  <c:v>0.35555555555555557</c:v>
                </c:pt>
                <c:pt idx="512">
                  <c:v>0.35625000000000001</c:v>
                </c:pt>
                <c:pt idx="513">
                  <c:v>0.35694444444444445</c:v>
                </c:pt>
                <c:pt idx="514">
                  <c:v>0.3576388888888889</c:v>
                </c:pt>
                <c:pt idx="515">
                  <c:v>0.35833333333333334</c:v>
                </c:pt>
                <c:pt idx="516">
                  <c:v>0.35902777777777778</c:v>
                </c:pt>
                <c:pt idx="517">
                  <c:v>0.35972222222222222</c:v>
                </c:pt>
                <c:pt idx="518">
                  <c:v>0.36041666666666666</c:v>
                </c:pt>
                <c:pt idx="519">
                  <c:v>0.3611111111111111</c:v>
                </c:pt>
                <c:pt idx="520">
                  <c:v>0.36180555555555555</c:v>
                </c:pt>
                <c:pt idx="521">
                  <c:v>0.36249999999999999</c:v>
                </c:pt>
                <c:pt idx="522">
                  <c:v>0.36319444444444443</c:v>
                </c:pt>
                <c:pt idx="523">
                  <c:v>0.36388888888888887</c:v>
                </c:pt>
                <c:pt idx="524">
                  <c:v>0.36458333333333331</c:v>
                </c:pt>
                <c:pt idx="525">
                  <c:v>0.36527777777777781</c:v>
                </c:pt>
                <c:pt idx="526">
                  <c:v>0.3659722222222222</c:v>
                </c:pt>
                <c:pt idx="527">
                  <c:v>0.3666666666666667</c:v>
                </c:pt>
                <c:pt idx="528">
                  <c:v>0.36736111111111108</c:v>
                </c:pt>
                <c:pt idx="529">
                  <c:v>0.36805555555555558</c:v>
                </c:pt>
                <c:pt idx="530">
                  <c:v>0.36874999999999997</c:v>
                </c:pt>
                <c:pt idx="531">
                  <c:v>0.36944444444444446</c:v>
                </c:pt>
                <c:pt idx="532">
                  <c:v>0.37013888888888885</c:v>
                </c:pt>
                <c:pt idx="533">
                  <c:v>0.37083333333333335</c:v>
                </c:pt>
                <c:pt idx="534">
                  <c:v>0.37152777777777773</c:v>
                </c:pt>
                <c:pt idx="535">
                  <c:v>0.37222222222222223</c:v>
                </c:pt>
                <c:pt idx="536">
                  <c:v>0.37291666666666662</c:v>
                </c:pt>
                <c:pt idx="537">
                  <c:v>0.37361111111111112</c:v>
                </c:pt>
                <c:pt idx="538">
                  <c:v>0.3743055555555555</c:v>
                </c:pt>
                <c:pt idx="539">
                  <c:v>0.375</c:v>
                </c:pt>
                <c:pt idx="540">
                  <c:v>0.3756944444444445</c:v>
                </c:pt>
                <c:pt idx="541">
                  <c:v>0.37638888888888888</c:v>
                </c:pt>
                <c:pt idx="542">
                  <c:v>0.37708333333333338</c:v>
                </c:pt>
                <c:pt idx="543">
                  <c:v>0.37777777777777777</c:v>
                </c:pt>
                <c:pt idx="544">
                  <c:v>0.37847222222222227</c:v>
                </c:pt>
                <c:pt idx="545">
                  <c:v>0.37916666666666665</c:v>
                </c:pt>
                <c:pt idx="546">
                  <c:v>0.37986111111111115</c:v>
                </c:pt>
                <c:pt idx="547">
                  <c:v>0.38055555555555554</c:v>
                </c:pt>
                <c:pt idx="548">
                  <c:v>0.38125000000000003</c:v>
                </c:pt>
                <c:pt idx="549">
                  <c:v>0.38194444444444442</c:v>
                </c:pt>
                <c:pt idx="550">
                  <c:v>0.38263888888888892</c:v>
                </c:pt>
                <c:pt idx="551">
                  <c:v>0.3833333333333333</c:v>
                </c:pt>
                <c:pt idx="552">
                  <c:v>0.3840277777777778</c:v>
                </c:pt>
                <c:pt idx="553">
                  <c:v>0.38472222222222219</c:v>
                </c:pt>
                <c:pt idx="554">
                  <c:v>0.38541666666666669</c:v>
                </c:pt>
                <c:pt idx="555">
                  <c:v>0.38611111111111113</c:v>
                </c:pt>
                <c:pt idx="556">
                  <c:v>0.38680555555555557</c:v>
                </c:pt>
                <c:pt idx="557">
                  <c:v>0.38750000000000001</c:v>
                </c:pt>
                <c:pt idx="558">
                  <c:v>0.38819444444444445</c:v>
                </c:pt>
                <c:pt idx="559">
                  <c:v>0.3888888888888889</c:v>
                </c:pt>
                <c:pt idx="560">
                  <c:v>0.38958333333333334</c:v>
                </c:pt>
                <c:pt idx="561">
                  <c:v>0.39027777777777778</c:v>
                </c:pt>
                <c:pt idx="562">
                  <c:v>0.39097222222222222</c:v>
                </c:pt>
                <c:pt idx="563">
                  <c:v>0.39166666666666666</c:v>
                </c:pt>
                <c:pt idx="564">
                  <c:v>0.3923611111111111</c:v>
                </c:pt>
                <c:pt idx="565">
                  <c:v>0.39305555555555555</c:v>
                </c:pt>
                <c:pt idx="566">
                  <c:v>0.39374999999999999</c:v>
                </c:pt>
                <c:pt idx="567">
                  <c:v>0.39444444444444443</c:v>
                </c:pt>
                <c:pt idx="568">
                  <c:v>0.39513888888888887</c:v>
                </c:pt>
                <c:pt idx="569">
                  <c:v>0.39583333333333331</c:v>
                </c:pt>
                <c:pt idx="570">
                  <c:v>0.39652777777777781</c:v>
                </c:pt>
                <c:pt idx="571">
                  <c:v>0.3972222222222222</c:v>
                </c:pt>
                <c:pt idx="572">
                  <c:v>0.3979166666666667</c:v>
                </c:pt>
                <c:pt idx="573">
                  <c:v>0.39861111111111108</c:v>
                </c:pt>
                <c:pt idx="574">
                  <c:v>0.39930555555555558</c:v>
                </c:pt>
                <c:pt idx="575">
                  <c:v>0.39999999999999997</c:v>
                </c:pt>
                <c:pt idx="576">
                  <c:v>0.40069444444444446</c:v>
                </c:pt>
                <c:pt idx="577">
                  <c:v>0.40138888888888885</c:v>
                </c:pt>
                <c:pt idx="578">
                  <c:v>0.40208333333333335</c:v>
                </c:pt>
                <c:pt idx="579">
                  <c:v>0.40277777777777773</c:v>
                </c:pt>
                <c:pt idx="580">
                  <c:v>0.40347222222222223</c:v>
                </c:pt>
                <c:pt idx="581">
                  <c:v>0.40416666666666662</c:v>
                </c:pt>
                <c:pt idx="582">
                  <c:v>0.40486111111111112</c:v>
                </c:pt>
                <c:pt idx="583">
                  <c:v>0.4055555555555555</c:v>
                </c:pt>
                <c:pt idx="584">
                  <c:v>0.40625</c:v>
                </c:pt>
                <c:pt idx="585">
                  <c:v>0.4069444444444445</c:v>
                </c:pt>
                <c:pt idx="586">
                  <c:v>0.40763888888888888</c:v>
                </c:pt>
                <c:pt idx="587">
                  <c:v>0.40833333333333338</c:v>
                </c:pt>
                <c:pt idx="588">
                  <c:v>0.40902777777777777</c:v>
                </c:pt>
                <c:pt idx="589">
                  <c:v>0.40972222222222227</c:v>
                </c:pt>
                <c:pt idx="590">
                  <c:v>0.41041666666666665</c:v>
                </c:pt>
                <c:pt idx="591">
                  <c:v>0.41111111111111115</c:v>
                </c:pt>
                <c:pt idx="592">
                  <c:v>0.41180555555555554</c:v>
                </c:pt>
                <c:pt idx="593">
                  <c:v>0.41250000000000003</c:v>
                </c:pt>
                <c:pt idx="594">
                  <c:v>0.41319444444444442</c:v>
                </c:pt>
                <c:pt idx="595">
                  <c:v>0.41388888888888892</c:v>
                </c:pt>
                <c:pt idx="596">
                  <c:v>0.4145833333333333</c:v>
                </c:pt>
                <c:pt idx="597">
                  <c:v>0.4152777777777778</c:v>
                </c:pt>
                <c:pt idx="598">
                  <c:v>0.41597222222222219</c:v>
                </c:pt>
                <c:pt idx="599">
                  <c:v>0.41666666666666669</c:v>
                </c:pt>
                <c:pt idx="600">
                  <c:v>0.41736111111111113</c:v>
                </c:pt>
                <c:pt idx="601">
                  <c:v>0.41805555555555557</c:v>
                </c:pt>
                <c:pt idx="602">
                  <c:v>0.41875000000000001</c:v>
                </c:pt>
                <c:pt idx="603">
                  <c:v>0.41944444444444445</c:v>
                </c:pt>
                <c:pt idx="604">
                  <c:v>0.4201388888888889</c:v>
                </c:pt>
                <c:pt idx="605">
                  <c:v>0.42083333333333334</c:v>
                </c:pt>
                <c:pt idx="606">
                  <c:v>0.42152777777777778</c:v>
                </c:pt>
                <c:pt idx="607">
                  <c:v>0.42222222222222222</c:v>
                </c:pt>
                <c:pt idx="608">
                  <c:v>0.42291666666666666</c:v>
                </c:pt>
                <c:pt idx="609">
                  <c:v>0.4236111111111111</c:v>
                </c:pt>
                <c:pt idx="610">
                  <c:v>0.42430555555555555</c:v>
                </c:pt>
                <c:pt idx="611">
                  <c:v>0.42499999999999999</c:v>
                </c:pt>
                <c:pt idx="612">
                  <c:v>0.42569444444444443</c:v>
                </c:pt>
                <c:pt idx="613">
                  <c:v>0.42638888888888887</c:v>
                </c:pt>
                <c:pt idx="614">
                  <c:v>0.42708333333333331</c:v>
                </c:pt>
                <c:pt idx="615">
                  <c:v>0.42777777777777781</c:v>
                </c:pt>
                <c:pt idx="616">
                  <c:v>0.4284722222222222</c:v>
                </c:pt>
                <c:pt idx="617">
                  <c:v>0.4291666666666667</c:v>
                </c:pt>
                <c:pt idx="618">
                  <c:v>0.42986111111111108</c:v>
                </c:pt>
                <c:pt idx="619">
                  <c:v>0.43055555555555558</c:v>
                </c:pt>
                <c:pt idx="620">
                  <c:v>0.43124999999999997</c:v>
                </c:pt>
                <c:pt idx="621">
                  <c:v>0.43194444444444446</c:v>
                </c:pt>
                <c:pt idx="622">
                  <c:v>0.43263888888888885</c:v>
                </c:pt>
                <c:pt idx="623">
                  <c:v>0.43333333333333335</c:v>
                </c:pt>
                <c:pt idx="624">
                  <c:v>0.43402777777777773</c:v>
                </c:pt>
                <c:pt idx="625">
                  <c:v>0.43472222222222223</c:v>
                </c:pt>
                <c:pt idx="626">
                  <c:v>0.43541666666666662</c:v>
                </c:pt>
                <c:pt idx="627">
                  <c:v>0.43611111111111112</c:v>
                </c:pt>
                <c:pt idx="628">
                  <c:v>0.4368055555555555</c:v>
                </c:pt>
                <c:pt idx="629">
                  <c:v>0.4375</c:v>
                </c:pt>
                <c:pt idx="630">
                  <c:v>0.4381944444444445</c:v>
                </c:pt>
                <c:pt idx="631">
                  <c:v>0.43888888888888888</c:v>
                </c:pt>
                <c:pt idx="632">
                  <c:v>0.43958333333333338</c:v>
                </c:pt>
                <c:pt idx="633">
                  <c:v>0.44027777777777777</c:v>
                </c:pt>
                <c:pt idx="634">
                  <c:v>0.44097222222222227</c:v>
                </c:pt>
                <c:pt idx="635">
                  <c:v>0.44166666666666665</c:v>
                </c:pt>
                <c:pt idx="636">
                  <c:v>0.44236111111111115</c:v>
                </c:pt>
                <c:pt idx="637">
                  <c:v>0.44305555555555554</c:v>
                </c:pt>
                <c:pt idx="638">
                  <c:v>0.44375000000000003</c:v>
                </c:pt>
                <c:pt idx="639">
                  <c:v>0.44444444444444442</c:v>
                </c:pt>
                <c:pt idx="640">
                  <c:v>0.44513888888888892</c:v>
                </c:pt>
                <c:pt idx="641">
                  <c:v>0.4458333333333333</c:v>
                </c:pt>
                <c:pt idx="642">
                  <c:v>0.4465277777777778</c:v>
                </c:pt>
                <c:pt idx="643">
                  <c:v>0.44722222222222219</c:v>
                </c:pt>
                <c:pt idx="644">
                  <c:v>0.44791666666666669</c:v>
                </c:pt>
                <c:pt idx="645">
                  <c:v>0.44861111111111113</c:v>
                </c:pt>
                <c:pt idx="646">
                  <c:v>0.44930555555555557</c:v>
                </c:pt>
                <c:pt idx="647">
                  <c:v>0.45</c:v>
                </c:pt>
                <c:pt idx="648">
                  <c:v>0.45069444444444445</c:v>
                </c:pt>
                <c:pt idx="649">
                  <c:v>0.4513888888888889</c:v>
                </c:pt>
                <c:pt idx="650">
                  <c:v>0.45208333333333334</c:v>
                </c:pt>
                <c:pt idx="651">
                  <c:v>0.45277777777777778</c:v>
                </c:pt>
                <c:pt idx="652">
                  <c:v>0.45347222222222222</c:v>
                </c:pt>
                <c:pt idx="653">
                  <c:v>0.45416666666666666</c:v>
                </c:pt>
                <c:pt idx="654">
                  <c:v>0.4548611111111111</c:v>
                </c:pt>
                <c:pt idx="655">
                  <c:v>0.45555555555555555</c:v>
                </c:pt>
                <c:pt idx="656">
                  <c:v>0.45624999999999999</c:v>
                </c:pt>
                <c:pt idx="657">
                  <c:v>0.45694444444444443</c:v>
                </c:pt>
                <c:pt idx="658">
                  <c:v>0.45763888888888887</c:v>
                </c:pt>
                <c:pt idx="659">
                  <c:v>0.45833333333333331</c:v>
                </c:pt>
                <c:pt idx="660">
                  <c:v>0.45902777777777781</c:v>
                </c:pt>
                <c:pt idx="661">
                  <c:v>0.4597222222222222</c:v>
                </c:pt>
                <c:pt idx="662">
                  <c:v>0.4604166666666667</c:v>
                </c:pt>
                <c:pt idx="663">
                  <c:v>0.46111111111111108</c:v>
                </c:pt>
                <c:pt idx="664">
                  <c:v>0.46180555555555558</c:v>
                </c:pt>
                <c:pt idx="665">
                  <c:v>0.46249999999999997</c:v>
                </c:pt>
                <c:pt idx="666">
                  <c:v>0.46319444444444446</c:v>
                </c:pt>
                <c:pt idx="667">
                  <c:v>0.46388888888888885</c:v>
                </c:pt>
                <c:pt idx="668">
                  <c:v>0.46458333333333335</c:v>
                </c:pt>
                <c:pt idx="669">
                  <c:v>0.46527777777777773</c:v>
                </c:pt>
                <c:pt idx="670">
                  <c:v>0.46597222222222223</c:v>
                </c:pt>
                <c:pt idx="671">
                  <c:v>0.46666666666666662</c:v>
                </c:pt>
                <c:pt idx="672">
                  <c:v>0.46736111111111112</c:v>
                </c:pt>
                <c:pt idx="673">
                  <c:v>0.4680555555555555</c:v>
                </c:pt>
                <c:pt idx="674">
                  <c:v>0.46875</c:v>
                </c:pt>
                <c:pt idx="675">
                  <c:v>0.4694444444444445</c:v>
                </c:pt>
                <c:pt idx="676">
                  <c:v>0.47013888888888888</c:v>
                </c:pt>
                <c:pt idx="677">
                  <c:v>0.47083333333333338</c:v>
                </c:pt>
                <c:pt idx="678">
                  <c:v>0.47152777777777777</c:v>
                </c:pt>
                <c:pt idx="679">
                  <c:v>0.47222222222222227</c:v>
                </c:pt>
                <c:pt idx="680">
                  <c:v>0.47291666666666665</c:v>
                </c:pt>
                <c:pt idx="681">
                  <c:v>0.47361111111111115</c:v>
                </c:pt>
                <c:pt idx="682">
                  <c:v>0.47430555555555554</c:v>
                </c:pt>
                <c:pt idx="683">
                  <c:v>0.47500000000000003</c:v>
                </c:pt>
                <c:pt idx="684">
                  <c:v>0.47569444444444442</c:v>
                </c:pt>
                <c:pt idx="685">
                  <c:v>0.47638888888888892</c:v>
                </c:pt>
                <c:pt idx="686">
                  <c:v>0.4770833333333333</c:v>
                </c:pt>
                <c:pt idx="687">
                  <c:v>0.4777777777777778</c:v>
                </c:pt>
                <c:pt idx="688">
                  <c:v>0.47847222222222219</c:v>
                </c:pt>
                <c:pt idx="689">
                  <c:v>0.47916666666666669</c:v>
                </c:pt>
                <c:pt idx="690">
                  <c:v>0.47986111111111113</c:v>
                </c:pt>
                <c:pt idx="691">
                  <c:v>0.48055555555555557</c:v>
                </c:pt>
                <c:pt idx="692">
                  <c:v>0.48125000000000001</c:v>
                </c:pt>
                <c:pt idx="693">
                  <c:v>0.48194444444444445</c:v>
                </c:pt>
                <c:pt idx="694">
                  <c:v>0.4826388888888889</c:v>
                </c:pt>
                <c:pt idx="695">
                  <c:v>0.48333333333333334</c:v>
                </c:pt>
                <c:pt idx="696">
                  <c:v>0.48402777777777778</c:v>
                </c:pt>
                <c:pt idx="697">
                  <c:v>0.48472222222222222</c:v>
                </c:pt>
                <c:pt idx="698">
                  <c:v>0.48541666666666666</c:v>
                </c:pt>
                <c:pt idx="699">
                  <c:v>0.4861111111111111</c:v>
                </c:pt>
                <c:pt idx="700">
                  <c:v>0.48680555555555555</c:v>
                </c:pt>
                <c:pt idx="701">
                  <c:v>0.48749999999999999</c:v>
                </c:pt>
                <c:pt idx="702">
                  <c:v>0.48819444444444443</c:v>
                </c:pt>
                <c:pt idx="703">
                  <c:v>0.48888888888888887</c:v>
                </c:pt>
                <c:pt idx="704">
                  <c:v>0.48958333333333331</c:v>
                </c:pt>
                <c:pt idx="705">
                  <c:v>0.49027777777777781</c:v>
                </c:pt>
                <c:pt idx="706">
                  <c:v>0.4909722222222222</c:v>
                </c:pt>
                <c:pt idx="707">
                  <c:v>0.4916666666666667</c:v>
                </c:pt>
                <c:pt idx="708">
                  <c:v>0.49236111111111108</c:v>
                </c:pt>
                <c:pt idx="709">
                  <c:v>0.49305555555555558</c:v>
                </c:pt>
                <c:pt idx="710">
                  <c:v>0.49374999999999997</c:v>
                </c:pt>
                <c:pt idx="711">
                  <c:v>0.49444444444444446</c:v>
                </c:pt>
                <c:pt idx="712">
                  <c:v>0.49513888888888885</c:v>
                </c:pt>
                <c:pt idx="713">
                  <c:v>0.49583333333333335</c:v>
                </c:pt>
                <c:pt idx="714">
                  <c:v>0.49652777777777773</c:v>
                </c:pt>
                <c:pt idx="715">
                  <c:v>0.49722222222222223</c:v>
                </c:pt>
                <c:pt idx="716">
                  <c:v>0.49791666666666662</c:v>
                </c:pt>
                <c:pt idx="717">
                  <c:v>0.49861111111111112</c:v>
                </c:pt>
                <c:pt idx="718">
                  <c:v>0.4993055555555555</c:v>
                </c:pt>
                <c:pt idx="719">
                  <c:v>0.5</c:v>
                </c:pt>
                <c:pt idx="720">
                  <c:v>0.50069444444444444</c:v>
                </c:pt>
                <c:pt idx="721">
                  <c:v>0.50138888888888888</c:v>
                </c:pt>
                <c:pt idx="722">
                  <c:v>0.50208333333333333</c:v>
                </c:pt>
                <c:pt idx="723">
                  <c:v>0.50277777777777777</c:v>
                </c:pt>
                <c:pt idx="724">
                  <c:v>0.50347222222222221</c:v>
                </c:pt>
                <c:pt idx="725">
                  <c:v>0.50416666666666665</c:v>
                </c:pt>
                <c:pt idx="726">
                  <c:v>0.50486111111111109</c:v>
                </c:pt>
                <c:pt idx="727">
                  <c:v>0.50555555555555554</c:v>
                </c:pt>
                <c:pt idx="728">
                  <c:v>0.50624999999999998</c:v>
                </c:pt>
                <c:pt idx="729">
                  <c:v>0.50694444444444442</c:v>
                </c:pt>
                <c:pt idx="730">
                  <c:v>0.50763888888888886</c:v>
                </c:pt>
                <c:pt idx="731">
                  <c:v>0.5083333333333333</c:v>
                </c:pt>
                <c:pt idx="732">
                  <c:v>0.50902777777777775</c:v>
                </c:pt>
                <c:pt idx="733">
                  <c:v>0.50972222222222219</c:v>
                </c:pt>
                <c:pt idx="734">
                  <c:v>0.51041666666666663</c:v>
                </c:pt>
                <c:pt idx="735">
                  <c:v>0.51111111111111118</c:v>
                </c:pt>
                <c:pt idx="736">
                  <c:v>0.51180555555555551</c:v>
                </c:pt>
                <c:pt idx="737">
                  <c:v>0.51250000000000007</c:v>
                </c:pt>
                <c:pt idx="738">
                  <c:v>0.5131944444444444</c:v>
                </c:pt>
                <c:pt idx="739">
                  <c:v>0.51388888888888895</c:v>
                </c:pt>
                <c:pt idx="740">
                  <c:v>0.51458333333333328</c:v>
                </c:pt>
                <c:pt idx="741">
                  <c:v>0.51527777777777783</c:v>
                </c:pt>
                <c:pt idx="742">
                  <c:v>0.51597222222222217</c:v>
                </c:pt>
                <c:pt idx="743">
                  <c:v>0.51666666666666672</c:v>
                </c:pt>
                <c:pt idx="744">
                  <c:v>0.51736111111111105</c:v>
                </c:pt>
                <c:pt idx="745">
                  <c:v>0.5180555555555556</c:v>
                </c:pt>
                <c:pt idx="746">
                  <c:v>0.51874999999999993</c:v>
                </c:pt>
                <c:pt idx="747">
                  <c:v>0.51944444444444449</c:v>
                </c:pt>
                <c:pt idx="748">
                  <c:v>0.52013888888888882</c:v>
                </c:pt>
                <c:pt idx="749">
                  <c:v>0.52083333333333337</c:v>
                </c:pt>
                <c:pt idx="750">
                  <c:v>0.52152777777777781</c:v>
                </c:pt>
                <c:pt idx="751">
                  <c:v>0.52222222222222225</c:v>
                </c:pt>
                <c:pt idx="752">
                  <c:v>0.5229166666666667</c:v>
                </c:pt>
                <c:pt idx="753">
                  <c:v>0.52361111111111114</c:v>
                </c:pt>
                <c:pt idx="754">
                  <c:v>0.52430555555555558</c:v>
                </c:pt>
                <c:pt idx="755">
                  <c:v>0.52500000000000002</c:v>
                </c:pt>
                <c:pt idx="756">
                  <c:v>0.52569444444444446</c:v>
                </c:pt>
                <c:pt idx="757">
                  <c:v>0.52638888888888891</c:v>
                </c:pt>
                <c:pt idx="758">
                  <c:v>0.52708333333333335</c:v>
                </c:pt>
                <c:pt idx="759">
                  <c:v>0.52777777777777779</c:v>
                </c:pt>
                <c:pt idx="760">
                  <c:v>0.52847222222222223</c:v>
                </c:pt>
                <c:pt idx="761">
                  <c:v>0.52916666666666667</c:v>
                </c:pt>
                <c:pt idx="762">
                  <c:v>0.52986111111111112</c:v>
                </c:pt>
                <c:pt idx="763">
                  <c:v>0.53055555555555556</c:v>
                </c:pt>
                <c:pt idx="764">
                  <c:v>0.53125</c:v>
                </c:pt>
                <c:pt idx="765">
                  <c:v>0.53194444444444444</c:v>
                </c:pt>
                <c:pt idx="766">
                  <c:v>0.53263888888888888</c:v>
                </c:pt>
                <c:pt idx="767">
                  <c:v>0.53333333333333333</c:v>
                </c:pt>
                <c:pt idx="768">
                  <c:v>0.53402777777777777</c:v>
                </c:pt>
                <c:pt idx="769">
                  <c:v>0.53472222222222221</c:v>
                </c:pt>
                <c:pt idx="770">
                  <c:v>0.53541666666666665</c:v>
                </c:pt>
                <c:pt idx="771">
                  <c:v>0.53611111111111109</c:v>
                </c:pt>
                <c:pt idx="772">
                  <c:v>0.53680555555555554</c:v>
                </c:pt>
                <c:pt idx="773">
                  <c:v>0.53749999999999998</c:v>
                </c:pt>
                <c:pt idx="774">
                  <c:v>0.53819444444444442</c:v>
                </c:pt>
                <c:pt idx="775">
                  <c:v>0.53888888888888886</c:v>
                </c:pt>
                <c:pt idx="776">
                  <c:v>0.5395833333333333</c:v>
                </c:pt>
                <c:pt idx="777">
                  <c:v>0.54027777777777775</c:v>
                </c:pt>
                <c:pt idx="778">
                  <c:v>0.54097222222222219</c:v>
                </c:pt>
                <c:pt idx="779">
                  <c:v>0.54166666666666663</c:v>
                </c:pt>
                <c:pt idx="780">
                  <c:v>0.54236111111111118</c:v>
                </c:pt>
                <c:pt idx="781">
                  <c:v>0.54305555555555551</c:v>
                </c:pt>
                <c:pt idx="782">
                  <c:v>0.54375000000000007</c:v>
                </c:pt>
                <c:pt idx="783">
                  <c:v>0.5444444444444444</c:v>
                </c:pt>
                <c:pt idx="784">
                  <c:v>0.54513888888888895</c:v>
                </c:pt>
                <c:pt idx="785">
                  <c:v>0.54583333333333328</c:v>
                </c:pt>
                <c:pt idx="786">
                  <c:v>0.54652777777777783</c:v>
                </c:pt>
                <c:pt idx="787">
                  <c:v>0.54722222222222217</c:v>
                </c:pt>
                <c:pt idx="788">
                  <c:v>0.54791666666666672</c:v>
                </c:pt>
                <c:pt idx="789">
                  <c:v>0.54861111111111105</c:v>
                </c:pt>
                <c:pt idx="790">
                  <c:v>0.5493055555555556</c:v>
                </c:pt>
                <c:pt idx="791">
                  <c:v>0.54999999999999993</c:v>
                </c:pt>
                <c:pt idx="792">
                  <c:v>0.55069444444444449</c:v>
                </c:pt>
                <c:pt idx="793">
                  <c:v>0.55138888888888882</c:v>
                </c:pt>
                <c:pt idx="794">
                  <c:v>0.55208333333333337</c:v>
                </c:pt>
                <c:pt idx="795">
                  <c:v>0.55277777777777781</c:v>
                </c:pt>
                <c:pt idx="796">
                  <c:v>0.55347222222222225</c:v>
                </c:pt>
                <c:pt idx="797">
                  <c:v>0.5541666666666667</c:v>
                </c:pt>
                <c:pt idx="798">
                  <c:v>0.55486111111111114</c:v>
                </c:pt>
                <c:pt idx="799">
                  <c:v>0.55555555555555558</c:v>
                </c:pt>
                <c:pt idx="800">
                  <c:v>0.55625000000000002</c:v>
                </c:pt>
                <c:pt idx="801">
                  <c:v>0.55694444444444446</c:v>
                </c:pt>
                <c:pt idx="802">
                  <c:v>0.55763888888888891</c:v>
                </c:pt>
                <c:pt idx="803">
                  <c:v>0.55833333333333335</c:v>
                </c:pt>
                <c:pt idx="804">
                  <c:v>0.55902777777777779</c:v>
                </c:pt>
                <c:pt idx="805">
                  <c:v>0.55972222222222223</c:v>
                </c:pt>
                <c:pt idx="806">
                  <c:v>0.56041666666666667</c:v>
                </c:pt>
                <c:pt idx="807">
                  <c:v>0.56111111111111112</c:v>
                </c:pt>
                <c:pt idx="808">
                  <c:v>0.56180555555555556</c:v>
                </c:pt>
                <c:pt idx="809">
                  <c:v>0.5625</c:v>
                </c:pt>
                <c:pt idx="810">
                  <c:v>0.56319444444444444</c:v>
                </c:pt>
                <c:pt idx="811">
                  <c:v>0.56388888888888888</c:v>
                </c:pt>
                <c:pt idx="812">
                  <c:v>0.56458333333333333</c:v>
                </c:pt>
                <c:pt idx="813">
                  <c:v>0.56527777777777777</c:v>
                </c:pt>
                <c:pt idx="814">
                  <c:v>0.56597222222222221</c:v>
                </c:pt>
                <c:pt idx="815">
                  <c:v>0.56666666666666665</c:v>
                </c:pt>
                <c:pt idx="816">
                  <c:v>0.56736111111111109</c:v>
                </c:pt>
                <c:pt idx="817">
                  <c:v>0.56805555555555554</c:v>
                </c:pt>
                <c:pt idx="818">
                  <c:v>0.56874999999999998</c:v>
                </c:pt>
                <c:pt idx="819">
                  <c:v>0.56944444444444442</c:v>
                </c:pt>
                <c:pt idx="820">
                  <c:v>0.57013888888888886</c:v>
                </c:pt>
                <c:pt idx="821">
                  <c:v>0.5708333333333333</c:v>
                </c:pt>
                <c:pt idx="822">
                  <c:v>0.57152777777777775</c:v>
                </c:pt>
                <c:pt idx="823">
                  <c:v>0.57222222222222219</c:v>
                </c:pt>
                <c:pt idx="824">
                  <c:v>0.57291666666666663</c:v>
                </c:pt>
                <c:pt idx="825">
                  <c:v>0.57361111111111118</c:v>
                </c:pt>
                <c:pt idx="826">
                  <c:v>0.57430555555555551</c:v>
                </c:pt>
                <c:pt idx="827">
                  <c:v>0.57500000000000007</c:v>
                </c:pt>
                <c:pt idx="828">
                  <c:v>0.5756944444444444</c:v>
                </c:pt>
                <c:pt idx="829">
                  <c:v>0.57638888888888895</c:v>
                </c:pt>
                <c:pt idx="830">
                  <c:v>0.57708333333333328</c:v>
                </c:pt>
                <c:pt idx="831">
                  <c:v>0.57777777777777783</c:v>
                </c:pt>
                <c:pt idx="832">
                  <c:v>0.57847222222222217</c:v>
                </c:pt>
                <c:pt idx="833">
                  <c:v>0.57916666666666672</c:v>
                </c:pt>
                <c:pt idx="834">
                  <c:v>0.57986111111111105</c:v>
                </c:pt>
                <c:pt idx="835">
                  <c:v>0.5805555555555556</c:v>
                </c:pt>
                <c:pt idx="836">
                  <c:v>0.58124999999999993</c:v>
                </c:pt>
                <c:pt idx="837">
                  <c:v>0.58194444444444449</c:v>
                </c:pt>
                <c:pt idx="838">
                  <c:v>0.58263888888888882</c:v>
                </c:pt>
                <c:pt idx="839">
                  <c:v>0.58333333333333337</c:v>
                </c:pt>
                <c:pt idx="840">
                  <c:v>0.58402777777777781</c:v>
                </c:pt>
                <c:pt idx="841">
                  <c:v>0.58472222222222225</c:v>
                </c:pt>
                <c:pt idx="842">
                  <c:v>0.5854166666666667</c:v>
                </c:pt>
                <c:pt idx="843">
                  <c:v>0.58611111111111114</c:v>
                </c:pt>
                <c:pt idx="844">
                  <c:v>0.58680555555555558</c:v>
                </c:pt>
                <c:pt idx="845">
                  <c:v>0.58750000000000002</c:v>
                </c:pt>
                <c:pt idx="846">
                  <c:v>0.58819444444444446</c:v>
                </c:pt>
                <c:pt idx="847">
                  <c:v>0.58888888888888891</c:v>
                </c:pt>
                <c:pt idx="848">
                  <c:v>0.58958333333333335</c:v>
                </c:pt>
                <c:pt idx="849">
                  <c:v>0.59027777777777779</c:v>
                </c:pt>
                <c:pt idx="850">
                  <c:v>0.59097222222222223</c:v>
                </c:pt>
                <c:pt idx="851">
                  <c:v>0.59166666666666667</c:v>
                </c:pt>
                <c:pt idx="852">
                  <c:v>0.59236111111111112</c:v>
                </c:pt>
                <c:pt idx="853">
                  <c:v>0.59305555555555556</c:v>
                </c:pt>
                <c:pt idx="854">
                  <c:v>0.59375</c:v>
                </c:pt>
                <c:pt idx="855">
                  <c:v>0.59444444444444444</c:v>
                </c:pt>
                <c:pt idx="856">
                  <c:v>0.59513888888888888</c:v>
                </c:pt>
                <c:pt idx="857">
                  <c:v>0.59583333333333333</c:v>
                </c:pt>
                <c:pt idx="858">
                  <c:v>0.59652777777777777</c:v>
                </c:pt>
                <c:pt idx="859">
                  <c:v>0.59722222222222221</c:v>
                </c:pt>
                <c:pt idx="860">
                  <c:v>0.59791666666666665</c:v>
                </c:pt>
                <c:pt idx="861">
                  <c:v>0.59861111111111109</c:v>
                </c:pt>
                <c:pt idx="862">
                  <c:v>0.59930555555555554</c:v>
                </c:pt>
                <c:pt idx="863">
                  <c:v>0.6</c:v>
                </c:pt>
                <c:pt idx="864">
                  <c:v>0.60069444444444442</c:v>
                </c:pt>
                <c:pt idx="865">
                  <c:v>0.60138888888888886</c:v>
                </c:pt>
                <c:pt idx="866">
                  <c:v>0.6020833333333333</c:v>
                </c:pt>
                <c:pt idx="867">
                  <c:v>0.60277777777777775</c:v>
                </c:pt>
                <c:pt idx="868">
                  <c:v>0.60347222222222219</c:v>
                </c:pt>
                <c:pt idx="869">
                  <c:v>0.60416666666666663</c:v>
                </c:pt>
                <c:pt idx="870">
                  <c:v>0.60486111111111118</c:v>
                </c:pt>
                <c:pt idx="871">
                  <c:v>0.60555555555555551</c:v>
                </c:pt>
                <c:pt idx="872">
                  <c:v>0.60625000000000007</c:v>
                </c:pt>
                <c:pt idx="873">
                  <c:v>0.6069444444444444</c:v>
                </c:pt>
                <c:pt idx="874">
                  <c:v>0.60763888888888895</c:v>
                </c:pt>
                <c:pt idx="875">
                  <c:v>0.60833333333333328</c:v>
                </c:pt>
                <c:pt idx="876">
                  <c:v>0.60902777777777783</c:v>
                </c:pt>
                <c:pt idx="877">
                  <c:v>0.60972222222222217</c:v>
                </c:pt>
                <c:pt idx="878">
                  <c:v>0.61041666666666672</c:v>
                </c:pt>
                <c:pt idx="879">
                  <c:v>0.61111111111111105</c:v>
                </c:pt>
                <c:pt idx="880">
                  <c:v>0.6118055555555556</c:v>
                </c:pt>
                <c:pt idx="881">
                  <c:v>0.61249999999999993</c:v>
                </c:pt>
                <c:pt idx="882">
                  <c:v>0.61319444444444449</c:v>
                </c:pt>
                <c:pt idx="883">
                  <c:v>0.61388888888888882</c:v>
                </c:pt>
                <c:pt idx="884">
                  <c:v>0.61458333333333337</c:v>
                </c:pt>
                <c:pt idx="885">
                  <c:v>0.61527777777777781</c:v>
                </c:pt>
                <c:pt idx="886">
                  <c:v>0.61597222222222225</c:v>
                </c:pt>
                <c:pt idx="887">
                  <c:v>0.6166666666666667</c:v>
                </c:pt>
                <c:pt idx="888">
                  <c:v>0.61736111111111114</c:v>
                </c:pt>
                <c:pt idx="889">
                  <c:v>0.61805555555555558</c:v>
                </c:pt>
                <c:pt idx="890">
                  <c:v>0.61875000000000002</c:v>
                </c:pt>
                <c:pt idx="891">
                  <c:v>0.61944444444444446</c:v>
                </c:pt>
                <c:pt idx="892">
                  <c:v>0.62013888888888891</c:v>
                </c:pt>
                <c:pt idx="893">
                  <c:v>0.62083333333333335</c:v>
                </c:pt>
                <c:pt idx="894">
                  <c:v>0.62152777777777779</c:v>
                </c:pt>
                <c:pt idx="895">
                  <c:v>0.62222222222222223</c:v>
                </c:pt>
                <c:pt idx="896">
                  <c:v>0.62291666666666667</c:v>
                </c:pt>
                <c:pt idx="897">
                  <c:v>0.62361111111111112</c:v>
                </c:pt>
                <c:pt idx="898">
                  <c:v>0.62430555555555556</c:v>
                </c:pt>
                <c:pt idx="899">
                  <c:v>0.625</c:v>
                </c:pt>
                <c:pt idx="900">
                  <c:v>0.62569444444444444</c:v>
                </c:pt>
                <c:pt idx="901">
                  <c:v>0.62638888888888888</c:v>
                </c:pt>
                <c:pt idx="902">
                  <c:v>0.62708333333333333</c:v>
                </c:pt>
                <c:pt idx="903">
                  <c:v>0.62777777777777777</c:v>
                </c:pt>
                <c:pt idx="904">
                  <c:v>0.62847222222222221</c:v>
                </c:pt>
                <c:pt idx="905">
                  <c:v>0.62916666666666665</c:v>
                </c:pt>
                <c:pt idx="906">
                  <c:v>0.62986111111111109</c:v>
                </c:pt>
                <c:pt idx="907">
                  <c:v>0.63055555555555554</c:v>
                </c:pt>
                <c:pt idx="908">
                  <c:v>0.63124999999999998</c:v>
                </c:pt>
                <c:pt idx="909">
                  <c:v>0.63194444444444442</c:v>
                </c:pt>
                <c:pt idx="910">
                  <c:v>0.63263888888888886</c:v>
                </c:pt>
                <c:pt idx="911">
                  <c:v>0.6333333333333333</c:v>
                </c:pt>
                <c:pt idx="912">
                  <c:v>0.63402777777777775</c:v>
                </c:pt>
                <c:pt idx="913">
                  <c:v>0.63472222222222219</c:v>
                </c:pt>
                <c:pt idx="914">
                  <c:v>0.63541666666666663</c:v>
                </c:pt>
                <c:pt idx="915">
                  <c:v>0.63611111111111118</c:v>
                </c:pt>
                <c:pt idx="916">
                  <c:v>0.63680555555555551</c:v>
                </c:pt>
                <c:pt idx="917">
                  <c:v>0.63750000000000007</c:v>
                </c:pt>
                <c:pt idx="918">
                  <c:v>0.6381944444444444</c:v>
                </c:pt>
                <c:pt idx="919">
                  <c:v>0.63888888888888895</c:v>
                </c:pt>
                <c:pt idx="920">
                  <c:v>0.63958333333333328</c:v>
                </c:pt>
                <c:pt idx="921">
                  <c:v>0.64027777777777783</c:v>
                </c:pt>
                <c:pt idx="922">
                  <c:v>0.64097222222222217</c:v>
                </c:pt>
                <c:pt idx="923">
                  <c:v>0.64166666666666672</c:v>
                </c:pt>
                <c:pt idx="924">
                  <c:v>0.64236111111111105</c:v>
                </c:pt>
                <c:pt idx="925">
                  <c:v>0.6430555555555556</c:v>
                </c:pt>
                <c:pt idx="926">
                  <c:v>0.64374999999999993</c:v>
                </c:pt>
                <c:pt idx="927">
                  <c:v>0.64444444444444449</c:v>
                </c:pt>
                <c:pt idx="928">
                  <c:v>0.64513888888888882</c:v>
                </c:pt>
                <c:pt idx="929">
                  <c:v>0.64583333333333337</c:v>
                </c:pt>
                <c:pt idx="930">
                  <c:v>0.64652777777777781</c:v>
                </c:pt>
                <c:pt idx="931">
                  <c:v>0.64722222222222225</c:v>
                </c:pt>
                <c:pt idx="932">
                  <c:v>0.6479166666666667</c:v>
                </c:pt>
                <c:pt idx="933">
                  <c:v>0.64861111111111114</c:v>
                </c:pt>
                <c:pt idx="934">
                  <c:v>0.64930555555555558</c:v>
                </c:pt>
                <c:pt idx="935">
                  <c:v>0.65</c:v>
                </c:pt>
                <c:pt idx="936">
                  <c:v>0.65069444444444446</c:v>
                </c:pt>
                <c:pt idx="937">
                  <c:v>0.65138888888888891</c:v>
                </c:pt>
                <c:pt idx="938">
                  <c:v>0.65208333333333335</c:v>
                </c:pt>
                <c:pt idx="939">
                  <c:v>0.65277777777777779</c:v>
                </c:pt>
                <c:pt idx="940">
                  <c:v>0.65347222222222223</c:v>
                </c:pt>
                <c:pt idx="941">
                  <c:v>0.65416666666666667</c:v>
                </c:pt>
                <c:pt idx="942">
                  <c:v>0.65486111111111112</c:v>
                </c:pt>
                <c:pt idx="943">
                  <c:v>0.65555555555555556</c:v>
                </c:pt>
                <c:pt idx="944">
                  <c:v>0.65625</c:v>
                </c:pt>
                <c:pt idx="945">
                  <c:v>0.65694444444444444</c:v>
                </c:pt>
                <c:pt idx="946">
                  <c:v>0.65763888888888888</c:v>
                </c:pt>
                <c:pt idx="947">
                  <c:v>0.65833333333333333</c:v>
                </c:pt>
                <c:pt idx="948">
                  <c:v>0.65902777777777777</c:v>
                </c:pt>
                <c:pt idx="949">
                  <c:v>0.65972222222222221</c:v>
                </c:pt>
                <c:pt idx="950">
                  <c:v>0.66041666666666665</c:v>
                </c:pt>
                <c:pt idx="951">
                  <c:v>0.66111111111111109</c:v>
                </c:pt>
                <c:pt idx="952">
                  <c:v>0.66180555555555554</c:v>
                </c:pt>
                <c:pt idx="953">
                  <c:v>0.66249999999999998</c:v>
                </c:pt>
                <c:pt idx="954">
                  <c:v>0.66319444444444442</c:v>
                </c:pt>
                <c:pt idx="955">
                  <c:v>0.66388888888888886</c:v>
                </c:pt>
                <c:pt idx="956">
                  <c:v>0.6645833333333333</c:v>
                </c:pt>
                <c:pt idx="957">
                  <c:v>0.66527777777777775</c:v>
                </c:pt>
                <c:pt idx="958">
                  <c:v>0.66597222222222219</c:v>
                </c:pt>
                <c:pt idx="959">
                  <c:v>0.66666666666666663</c:v>
                </c:pt>
                <c:pt idx="960">
                  <c:v>0.66736111111111107</c:v>
                </c:pt>
                <c:pt idx="961">
                  <c:v>0.66805555555555562</c:v>
                </c:pt>
                <c:pt idx="962">
                  <c:v>0.66875000000000007</c:v>
                </c:pt>
                <c:pt idx="963">
                  <c:v>0.6694444444444444</c:v>
                </c:pt>
                <c:pt idx="964">
                  <c:v>0.67013888888888884</c:v>
                </c:pt>
                <c:pt idx="965">
                  <c:v>0.67083333333333339</c:v>
                </c:pt>
                <c:pt idx="966">
                  <c:v>0.67152777777777783</c:v>
                </c:pt>
                <c:pt idx="967">
                  <c:v>0.67222222222222217</c:v>
                </c:pt>
                <c:pt idx="968">
                  <c:v>0.67291666666666661</c:v>
                </c:pt>
                <c:pt idx="969">
                  <c:v>0.67361111111111116</c:v>
                </c:pt>
                <c:pt idx="970">
                  <c:v>0.6743055555555556</c:v>
                </c:pt>
                <c:pt idx="971">
                  <c:v>0.67499999999999993</c:v>
                </c:pt>
                <c:pt idx="972">
                  <c:v>0.67569444444444438</c:v>
                </c:pt>
                <c:pt idx="973">
                  <c:v>0.67638888888888893</c:v>
                </c:pt>
                <c:pt idx="974">
                  <c:v>0.67708333333333337</c:v>
                </c:pt>
                <c:pt idx="975">
                  <c:v>0.6777777777777777</c:v>
                </c:pt>
                <c:pt idx="976">
                  <c:v>0.67847222222222225</c:v>
                </c:pt>
                <c:pt idx="977">
                  <c:v>0.6791666666666667</c:v>
                </c:pt>
                <c:pt idx="978">
                  <c:v>0.67986111111111114</c:v>
                </c:pt>
                <c:pt idx="979">
                  <c:v>0.68055555555555547</c:v>
                </c:pt>
                <c:pt idx="980">
                  <c:v>0.68125000000000002</c:v>
                </c:pt>
                <c:pt idx="981">
                  <c:v>0.68194444444444446</c:v>
                </c:pt>
                <c:pt idx="982">
                  <c:v>0.68263888888888891</c:v>
                </c:pt>
                <c:pt idx="983">
                  <c:v>0.68333333333333324</c:v>
                </c:pt>
                <c:pt idx="984">
                  <c:v>0.68402777777777779</c:v>
                </c:pt>
                <c:pt idx="985">
                  <c:v>0.68472222222222223</c:v>
                </c:pt>
                <c:pt idx="986">
                  <c:v>0.68541666666666667</c:v>
                </c:pt>
                <c:pt idx="987">
                  <c:v>0.68611111111111101</c:v>
                </c:pt>
                <c:pt idx="988">
                  <c:v>0.68680555555555556</c:v>
                </c:pt>
                <c:pt idx="989">
                  <c:v>0.6875</c:v>
                </c:pt>
                <c:pt idx="990">
                  <c:v>0.68819444444444444</c:v>
                </c:pt>
                <c:pt idx="991">
                  <c:v>0.68888888888888899</c:v>
                </c:pt>
                <c:pt idx="992">
                  <c:v>0.68958333333333333</c:v>
                </c:pt>
                <c:pt idx="993">
                  <c:v>0.69027777777777777</c:v>
                </c:pt>
                <c:pt idx="994">
                  <c:v>0.69097222222222221</c:v>
                </c:pt>
                <c:pt idx="995">
                  <c:v>0.69166666666666676</c:v>
                </c:pt>
                <c:pt idx="996">
                  <c:v>0.69236111111111109</c:v>
                </c:pt>
                <c:pt idx="997">
                  <c:v>0.69305555555555554</c:v>
                </c:pt>
                <c:pt idx="998">
                  <c:v>0.69374999999999998</c:v>
                </c:pt>
                <c:pt idx="999">
                  <c:v>0.69444444444444453</c:v>
                </c:pt>
                <c:pt idx="1000">
                  <c:v>0.69513888888888886</c:v>
                </c:pt>
                <c:pt idx="1001">
                  <c:v>0.6958333333333333</c:v>
                </c:pt>
                <c:pt idx="1002">
                  <c:v>0.69652777777777775</c:v>
                </c:pt>
                <c:pt idx="1003">
                  <c:v>0.6972222222222223</c:v>
                </c:pt>
                <c:pt idx="1004">
                  <c:v>0.69791666666666663</c:v>
                </c:pt>
                <c:pt idx="1005">
                  <c:v>0.69861111111111107</c:v>
                </c:pt>
                <c:pt idx="1006">
                  <c:v>0.69930555555555562</c:v>
                </c:pt>
                <c:pt idx="1007">
                  <c:v>0.70000000000000007</c:v>
                </c:pt>
                <c:pt idx="1008">
                  <c:v>0.7006944444444444</c:v>
                </c:pt>
                <c:pt idx="1009">
                  <c:v>0.70138888888888884</c:v>
                </c:pt>
                <c:pt idx="1010">
                  <c:v>0.70208333333333339</c:v>
                </c:pt>
                <c:pt idx="1011">
                  <c:v>0.70277777777777783</c:v>
                </c:pt>
                <c:pt idx="1012">
                  <c:v>0.70347222222222217</c:v>
                </c:pt>
                <c:pt idx="1013">
                  <c:v>0.70416666666666661</c:v>
                </c:pt>
                <c:pt idx="1014">
                  <c:v>0.70486111111111116</c:v>
                </c:pt>
                <c:pt idx="1015">
                  <c:v>0.7055555555555556</c:v>
                </c:pt>
                <c:pt idx="1016">
                  <c:v>0.70624999999999993</c:v>
                </c:pt>
                <c:pt idx="1017">
                  <c:v>0.70694444444444438</c:v>
                </c:pt>
                <c:pt idx="1018">
                  <c:v>0.70763888888888893</c:v>
                </c:pt>
                <c:pt idx="1019">
                  <c:v>0.70833333333333337</c:v>
                </c:pt>
                <c:pt idx="1020">
                  <c:v>0.7090277777777777</c:v>
                </c:pt>
                <c:pt idx="1021">
                  <c:v>0.70972222222222225</c:v>
                </c:pt>
                <c:pt idx="1022">
                  <c:v>0.7104166666666667</c:v>
                </c:pt>
                <c:pt idx="1023">
                  <c:v>0.71111111111111114</c:v>
                </c:pt>
                <c:pt idx="1024">
                  <c:v>0.71180555555555547</c:v>
                </c:pt>
                <c:pt idx="1025">
                  <c:v>0.71250000000000002</c:v>
                </c:pt>
                <c:pt idx="1026">
                  <c:v>0.71319444444444446</c:v>
                </c:pt>
                <c:pt idx="1027">
                  <c:v>0.71388888888888891</c:v>
                </c:pt>
                <c:pt idx="1028">
                  <c:v>0.71458333333333324</c:v>
                </c:pt>
                <c:pt idx="1029">
                  <c:v>0.71527777777777779</c:v>
                </c:pt>
                <c:pt idx="1030">
                  <c:v>0.71597222222222223</c:v>
                </c:pt>
                <c:pt idx="1031">
                  <c:v>0.71666666666666667</c:v>
                </c:pt>
                <c:pt idx="1032">
                  <c:v>0.71736111111111101</c:v>
                </c:pt>
                <c:pt idx="1033">
                  <c:v>0.71805555555555556</c:v>
                </c:pt>
                <c:pt idx="1034">
                  <c:v>0.71875</c:v>
                </c:pt>
                <c:pt idx="1035">
                  <c:v>0.71944444444444444</c:v>
                </c:pt>
                <c:pt idx="1036">
                  <c:v>0.72013888888888899</c:v>
                </c:pt>
                <c:pt idx="1037">
                  <c:v>0.72083333333333333</c:v>
                </c:pt>
                <c:pt idx="1038">
                  <c:v>0.72152777777777777</c:v>
                </c:pt>
                <c:pt idx="1039">
                  <c:v>0.72222222222222221</c:v>
                </c:pt>
                <c:pt idx="1040">
                  <c:v>0.72291666666666676</c:v>
                </c:pt>
                <c:pt idx="1041">
                  <c:v>0.72361111111111109</c:v>
                </c:pt>
                <c:pt idx="1042">
                  <c:v>0.72430555555555554</c:v>
                </c:pt>
                <c:pt idx="1043">
                  <c:v>0.72499999999999998</c:v>
                </c:pt>
                <c:pt idx="1044">
                  <c:v>0.72569444444444453</c:v>
                </c:pt>
                <c:pt idx="1045">
                  <c:v>0.72638888888888886</c:v>
                </c:pt>
                <c:pt idx="1046">
                  <c:v>0.7270833333333333</c:v>
                </c:pt>
                <c:pt idx="1047">
                  <c:v>0.72777777777777775</c:v>
                </c:pt>
                <c:pt idx="1048">
                  <c:v>0.7284722222222223</c:v>
                </c:pt>
                <c:pt idx="1049">
                  <c:v>0.72916666666666663</c:v>
                </c:pt>
                <c:pt idx="1050">
                  <c:v>0.72986111111111107</c:v>
                </c:pt>
                <c:pt idx="1051">
                  <c:v>0.73055555555555562</c:v>
                </c:pt>
                <c:pt idx="1052">
                  <c:v>0.73125000000000007</c:v>
                </c:pt>
                <c:pt idx="1053">
                  <c:v>0.7319444444444444</c:v>
                </c:pt>
                <c:pt idx="1054">
                  <c:v>0.73263888888888884</c:v>
                </c:pt>
                <c:pt idx="1055">
                  <c:v>0.73333333333333339</c:v>
                </c:pt>
                <c:pt idx="1056">
                  <c:v>0.73402777777777783</c:v>
                </c:pt>
                <c:pt idx="1057">
                  <c:v>0.73472222222222217</c:v>
                </c:pt>
                <c:pt idx="1058">
                  <c:v>0.73541666666666661</c:v>
                </c:pt>
                <c:pt idx="1059">
                  <c:v>0.73611111111111116</c:v>
                </c:pt>
                <c:pt idx="1060">
                  <c:v>0.7368055555555556</c:v>
                </c:pt>
                <c:pt idx="1061">
                  <c:v>0.73749999999999993</c:v>
                </c:pt>
                <c:pt idx="1062">
                  <c:v>0.73819444444444438</c:v>
                </c:pt>
                <c:pt idx="1063">
                  <c:v>0.73888888888888893</c:v>
                </c:pt>
                <c:pt idx="1064">
                  <c:v>0.73958333333333337</c:v>
                </c:pt>
                <c:pt idx="1065">
                  <c:v>0.7402777777777777</c:v>
                </c:pt>
                <c:pt idx="1066">
                  <c:v>0.74097222222222225</c:v>
                </c:pt>
                <c:pt idx="1067">
                  <c:v>0.7416666666666667</c:v>
                </c:pt>
                <c:pt idx="1068">
                  <c:v>0.74236111111111114</c:v>
                </c:pt>
                <c:pt idx="1069">
                  <c:v>0.74305555555555547</c:v>
                </c:pt>
                <c:pt idx="1070">
                  <c:v>0.74375000000000002</c:v>
                </c:pt>
                <c:pt idx="1071">
                  <c:v>0.74444444444444446</c:v>
                </c:pt>
                <c:pt idx="1072">
                  <c:v>0.74513888888888891</c:v>
                </c:pt>
                <c:pt idx="1073">
                  <c:v>0.74583333333333324</c:v>
                </c:pt>
                <c:pt idx="1074">
                  <c:v>0.74652777777777779</c:v>
                </c:pt>
                <c:pt idx="1075">
                  <c:v>0.74722222222222223</c:v>
                </c:pt>
                <c:pt idx="1076">
                  <c:v>0.74791666666666667</c:v>
                </c:pt>
                <c:pt idx="1077">
                  <c:v>0.74861111111111101</c:v>
                </c:pt>
                <c:pt idx="1078">
                  <c:v>0.74930555555555556</c:v>
                </c:pt>
                <c:pt idx="1079">
                  <c:v>0.75</c:v>
                </c:pt>
                <c:pt idx="1080">
                  <c:v>0.75069444444444444</c:v>
                </c:pt>
                <c:pt idx="1081">
                  <c:v>0.75138888888888899</c:v>
                </c:pt>
                <c:pt idx="1082">
                  <c:v>0.75208333333333333</c:v>
                </c:pt>
                <c:pt idx="1083">
                  <c:v>0.75277777777777777</c:v>
                </c:pt>
                <c:pt idx="1084">
                  <c:v>0.75347222222222221</c:v>
                </c:pt>
                <c:pt idx="1085">
                  <c:v>0.75416666666666676</c:v>
                </c:pt>
                <c:pt idx="1086">
                  <c:v>0.75486111111111109</c:v>
                </c:pt>
                <c:pt idx="1087">
                  <c:v>0.75555555555555554</c:v>
                </c:pt>
                <c:pt idx="1088">
                  <c:v>0.75624999999999998</c:v>
                </c:pt>
                <c:pt idx="1089">
                  <c:v>0.75694444444444453</c:v>
                </c:pt>
                <c:pt idx="1090">
                  <c:v>0.75763888888888886</c:v>
                </c:pt>
                <c:pt idx="1091">
                  <c:v>0.7583333333333333</c:v>
                </c:pt>
                <c:pt idx="1092">
                  <c:v>0.75902777777777775</c:v>
                </c:pt>
                <c:pt idx="1093">
                  <c:v>0.7597222222222223</c:v>
                </c:pt>
                <c:pt idx="1094">
                  <c:v>0.76041666666666663</c:v>
                </c:pt>
                <c:pt idx="1095">
                  <c:v>0.76111111111111107</c:v>
                </c:pt>
                <c:pt idx="1096">
                  <c:v>0.76180555555555562</c:v>
                </c:pt>
                <c:pt idx="1097">
                  <c:v>0.76250000000000007</c:v>
                </c:pt>
                <c:pt idx="1098">
                  <c:v>0.7631944444444444</c:v>
                </c:pt>
                <c:pt idx="1099">
                  <c:v>0.76388888888888884</c:v>
                </c:pt>
                <c:pt idx="1100">
                  <c:v>0.76458333333333339</c:v>
                </c:pt>
                <c:pt idx="1101">
                  <c:v>0.76527777777777783</c:v>
                </c:pt>
                <c:pt idx="1102">
                  <c:v>0.76597222222222217</c:v>
                </c:pt>
                <c:pt idx="1103">
                  <c:v>0.76666666666666661</c:v>
                </c:pt>
                <c:pt idx="1104">
                  <c:v>0.76736111111111116</c:v>
                </c:pt>
                <c:pt idx="1105">
                  <c:v>0.7680555555555556</c:v>
                </c:pt>
                <c:pt idx="1106">
                  <c:v>0.76874999999999993</c:v>
                </c:pt>
                <c:pt idx="1107">
                  <c:v>0.76944444444444438</c:v>
                </c:pt>
                <c:pt idx="1108">
                  <c:v>0.77013888888888893</c:v>
                </c:pt>
                <c:pt idx="1109">
                  <c:v>0.77083333333333337</c:v>
                </c:pt>
                <c:pt idx="1110">
                  <c:v>0.7715277777777777</c:v>
                </c:pt>
                <c:pt idx="1111">
                  <c:v>0.77222222222222225</c:v>
                </c:pt>
                <c:pt idx="1112">
                  <c:v>0.7729166666666667</c:v>
                </c:pt>
                <c:pt idx="1113">
                  <c:v>0.77361111111111114</c:v>
                </c:pt>
                <c:pt idx="1114">
                  <c:v>0.77430555555555547</c:v>
                </c:pt>
                <c:pt idx="1115">
                  <c:v>0.77500000000000002</c:v>
                </c:pt>
                <c:pt idx="1116">
                  <c:v>0.77569444444444446</c:v>
                </c:pt>
                <c:pt idx="1117">
                  <c:v>0.77638888888888891</c:v>
                </c:pt>
                <c:pt idx="1118">
                  <c:v>0.77708333333333324</c:v>
                </c:pt>
                <c:pt idx="1119">
                  <c:v>0.77777777777777779</c:v>
                </c:pt>
                <c:pt idx="1120">
                  <c:v>0.77847222222222223</c:v>
                </c:pt>
                <c:pt idx="1121">
                  <c:v>0.77916666666666667</c:v>
                </c:pt>
                <c:pt idx="1122">
                  <c:v>0.77986111111111101</c:v>
                </c:pt>
                <c:pt idx="1123">
                  <c:v>0.78055555555555556</c:v>
                </c:pt>
                <c:pt idx="1124">
                  <c:v>0.78125</c:v>
                </c:pt>
                <c:pt idx="1125">
                  <c:v>0.78194444444444444</c:v>
                </c:pt>
                <c:pt idx="1126">
                  <c:v>0.78263888888888899</c:v>
                </c:pt>
                <c:pt idx="1127">
                  <c:v>0.78333333333333333</c:v>
                </c:pt>
                <c:pt idx="1128">
                  <c:v>0.78402777777777777</c:v>
                </c:pt>
                <c:pt idx="1129">
                  <c:v>0.78472222222222221</c:v>
                </c:pt>
                <c:pt idx="1130">
                  <c:v>0.78541666666666676</c:v>
                </c:pt>
                <c:pt idx="1131">
                  <c:v>0.78611111111111109</c:v>
                </c:pt>
                <c:pt idx="1132">
                  <c:v>0.78680555555555554</c:v>
                </c:pt>
                <c:pt idx="1133">
                  <c:v>0.78749999999999998</c:v>
                </c:pt>
                <c:pt idx="1134">
                  <c:v>0.78819444444444453</c:v>
                </c:pt>
                <c:pt idx="1135">
                  <c:v>0.78888888888888886</c:v>
                </c:pt>
                <c:pt idx="1136">
                  <c:v>0.7895833333333333</c:v>
                </c:pt>
                <c:pt idx="1137">
                  <c:v>0.79027777777777775</c:v>
                </c:pt>
                <c:pt idx="1138">
                  <c:v>0.7909722222222223</c:v>
                </c:pt>
                <c:pt idx="1139">
                  <c:v>0.79166666666666663</c:v>
                </c:pt>
                <c:pt idx="1140">
                  <c:v>0.79236111111111107</c:v>
                </c:pt>
                <c:pt idx="1141">
                  <c:v>0.79305555555555562</c:v>
                </c:pt>
                <c:pt idx="1142">
                  <c:v>0.79375000000000007</c:v>
                </c:pt>
                <c:pt idx="1143">
                  <c:v>0.7944444444444444</c:v>
                </c:pt>
                <c:pt idx="1144">
                  <c:v>0.79513888888888884</c:v>
                </c:pt>
                <c:pt idx="1145">
                  <c:v>0.79583333333333339</c:v>
                </c:pt>
                <c:pt idx="1146">
                  <c:v>0.79652777777777783</c:v>
                </c:pt>
                <c:pt idx="1147">
                  <c:v>0.79722222222222217</c:v>
                </c:pt>
                <c:pt idx="1148">
                  <c:v>0.79791666666666661</c:v>
                </c:pt>
                <c:pt idx="1149">
                  <c:v>0.79861111111111116</c:v>
                </c:pt>
                <c:pt idx="1150">
                  <c:v>0.7993055555555556</c:v>
                </c:pt>
                <c:pt idx="1151">
                  <c:v>0.79999999999999993</c:v>
                </c:pt>
                <c:pt idx="1152">
                  <c:v>0.80069444444444438</c:v>
                </c:pt>
                <c:pt idx="1153">
                  <c:v>0.80138888888888893</c:v>
                </c:pt>
                <c:pt idx="1154">
                  <c:v>0.80208333333333337</c:v>
                </c:pt>
                <c:pt idx="1155">
                  <c:v>0.8027777777777777</c:v>
                </c:pt>
                <c:pt idx="1156">
                  <c:v>0.80347222222222225</c:v>
                </c:pt>
                <c:pt idx="1157">
                  <c:v>0.8041666666666667</c:v>
                </c:pt>
                <c:pt idx="1158">
                  <c:v>0.80486111111111114</c:v>
                </c:pt>
                <c:pt idx="1159">
                  <c:v>0.80555555555555547</c:v>
                </c:pt>
                <c:pt idx="1160">
                  <c:v>0.80625000000000002</c:v>
                </c:pt>
                <c:pt idx="1161">
                  <c:v>0.80694444444444446</c:v>
                </c:pt>
                <c:pt idx="1162">
                  <c:v>0.80763888888888891</c:v>
                </c:pt>
                <c:pt idx="1163">
                  <c:v>0.80833333333333324</c:v>
                </c:pt>
                <c:pt idx="1164">
                  <c:v>0.80902777777777779</c:v>
                </c:pt>
                <c:pt idx="1165">
                  <c:v>0.80972222222222223</c:v>
                </c:pt>
                <c:pt idx="1166">
                  <c:v>0.81041666666666667</c:v>
                </c:pt>
                <c:pt idx="1167">
                  <c:v>0.81111111111111101</c:v>
                </c:pt>
                <c:pt idx="1168">
                  <c:v>0.81180555555555556</c:v>
                </c:pt>
                <c:pt idx="1169">
                  <c:v>0.8125</c:v>
                </c:pt>
                <c:pt idx="1170">
                  <c:v>0.81319444444444444</c:v>
                </c:pt>
                <c:pt idx="1171">
                  <c:v>0.81388888888888899</c:v>
                </c:pt>
                <c:pt idx="1172">
                  <c:v>0.81458333333333333</c:v>
                </c:pt>
                <c:pt idx="1173">
                  <c:v>0.81527777777777777</c:v>
                </c:pt>
                <c:pt idx="1174">
                  <c:v>0.81597222222222221</c:v>
                </c:pt>
                <c:pt idx="1175">
                  <c:v>0.81666666666666676</c:v>
                </c:pt>
                <c:pt idx="1176">
                  <c:v>0.81736111111111109</c:v>
                </c:pt>
                <c:pt idx="1177">
                  <c:v>0.81805555555555554</c:v>
                </c:pt>
                <c:pt idx="1178">
                  <c:v>0.81874999999999998</c:v>
                </c:pt>
                <c:pt idx="1179">
                  <c:v>0.81944444444444453</c:v>
                </c:pt>
                <c:pt idx="1180">
                  <c:v>0.82013888888888886</c:v>
                </c:pt>
                <c:pt idx="1181">
                  <c:v>0.8208333333333333</c:v>
                </c:pt>
                <c:pt idx="1182">
                  <c:v>0.82152777777777775</c:v>
                </c:pt>
                <c:pt idx="1183">
                  <c:v>0.8222222222222223</c:v>
                </c:pt>
                <c:pt idx="1184">
                  <c:v>0.82291666666666663</c:v>
                </c:pt>
                <c:pt idx="1185">
                  <c:v>0.82361111111111107</c:v>
                </c:pt>
                <c:pt idx="1186">
                  <c:v>0.82430555555555562</c:v>
                </c:pt>
                <c:pt idx="1187">
                  <c:v>0.82500000000000007</c:v>
                </c:pt>
                <c:pt idx="1188">
                  <c:v>0.8256944444444444</c:v>
                </c:pt>
                <c:pt idx="1189">
                  <c:v>0.82638888888888884</c:v>
                </c:pt>
                <c:pt idx="1190">
                  <c:v>0.82708333333333339</c:v>
                </c:pt>
                <c:pt idx="1191">
                  <c:v>0.82777777777777783</c:v>
                </c:pt>
                <c:pt idx="1192">
                  <c:v>0.82847222222222217</c:v>
                </c:pt>
                <c:pt idx="1193">
                  <c:v>0.82916666666666661</c:v>
                </c:pt>
                <c:pt idx="1194">
                  <c:v>0.82986111111111116</c:v>
                </c:pt>
                <c:pt idx="1195">
                  <c:v>0.8305555555555556</c:v>
                </c:pt>
                <c:pt idx="1196">
                  <c:v>0.83124999999999993</c:v>
                </c:pt>
                <c:pt idx="1197">
                  <c:v>0.83194444444444438</c:v>
                </c:pt>
                <c:pt idx="1198">
                  <c:v>0.83263888888888893</c:v>
                </c:pt>
                <c:pt idx="1199">
                  <c:v>0.83333333333333337</c:v>
                </c:pt>
                <c:pt idx="1200">
                  <c:v>0.8340277777777777</c:v>
                </c:pt>
                <c:pt idx="1201">
                  <c:v>0.83472222222222225</c:v>
                </c:pt>
                <c:pt idx="1202">
                  <c:v>0.8354166666666667</c:v>
                </c:pt>
                <c:pt idx="1203">
                  <c:v>0.83611111111111114</c:v>
                </c:pt>
                <c:pt idx="1204">
                  <c:v>0.83680555555555547</c:v>
                </c:pt>
                <c:pt idx="1205">
                  <c:v>0.83750000000000002</c:v>
                </c:pt>
                <c:pt idx="1206">
                  <c:v>0.83819444444444446</c:v>
                </c:pt>
                <c:pt idx="1207">
                  <c:v>0.83888888888888891</c:v>
                </c:pt>
                <c:pt idx="1208">
                  <c:v>0.83958333333333324</c:v>
                </c:pt>
                <c:pt idx="1209">
                  <c:v>0.84027777777777779</c:v>
                </c:pt>
                <c:pt idx="1210">
                  <c:v>0.84097222222222223</c:v>
                </c:pt>
                <c:pt idx="1211">
                  <c:v>0.84166666666666667</c:v>
                </c:pt>
                <c:pt idx="1212">
                  <c:v>0.84236111111111101</c:v>
                </c:pt>
                <c:pt idx="1213">
                  <c:v>0.84305555555555556</c:v>
                </c:pt>
                <c:pt idx="1214">
                  <c:v>0.84375</c:v>
                </c:pt>
                <c:pt idx="1215">
                  <c:v>0.84444444444444444</c:v>
                </c:pt>
                <c:pt idx="1216">
                  <c:v>0.84513888888888899</c:v>
                </c:pt>
                <c:pt idx="1217">
                  <c:v>0.84583333333333333</c:v>
                </c:pt>
                <c:pt idx="1218">
                  <c:v>0.84652777777777777</c:v>
                </c:pt>
                <c:pt idx="1219">
                  <c:v>0.84722222222222221</c:v>
                </c:pt>
                <c:pt idx="1220">
                  <c:v>0.84791666666666676</c:v>
                </c:pt>
                <c:pt idx="1221">
                  <c:v>0.84861111111111109</c:v>
                </c:pt>
                <c:pt idx="1222">
                  <c:v>0.84930555555555554</c:v>
                </c:pt>
                <c:pt idx="1223">
                  <c:v>0.85</c:v>
                </c:pt>
                <c:pt idx="1224">
                  <c:v>0.85069444444444453</c:v>
                </c:pt>
                <c:pt idx="1225">
                  <c:v>0.85138888888888886</c:v>
                </c:pt>
                <c:pt idx="1226">
                  <c:v>0.8520833333333333</c:v>
                </c:pt>
                <c:pt idx="1227">
                  <c:v>0.85277777777777775</c:v>
                </c:pt>
                <c:pt idx="1228">
                  <c:v>0.8534722222222223</c:v>
                </c:pt>
                <c:pt idx="1229">
                  <c:v>0.85416666666666663</c:v>
                </c:pt>
                <c:pt idx="1230">
                  <c:v>0.85486111111111107</c:v>
                </c:pt>
                <c:pt idx="1231">
                  <c:v>0.85555555555555562</c:v>
                </c:pt>
                <c:pt idx="1232">
                  <c:v>0.85625000000000007</c:v>
                </c:pt>
                <c:pt idx="1233">
                  <c:v>0.8569444444444444</c:v>
                </c:pt>
                <c:pt idx="1234">
                  <c:v>0.85763888888888884</c:v>
                </c:pt>
                <c:pt idx="1235">
                  <c:v>0.85833333333333339</c:v>
                </c:pt>
                <c:pt idx="1236">
                  <c:v>0.85902777777777783</c:v>
                </c:pt>
                <c:pt idx="1237">
                  <c:v>0.85972222222222217</c:v>
                </c:pt>
                <c:pt idx="1238">
                  <c:v>0.86041666666666661</c:v>
                </c:pt>
                <c:pt idx="1239">
                  <c:v>0.86111111111111116</c:v>
                </c:pt>
                <c:pt idx="1240">
                  <c:v>0.8618055555555556</c:v>
                </c:pt>
                <c:pt idx="1241">
                  <c:v>0.86249999999999993</c:v>
                </c:pt>
                <c:pt idx="1242">
                  <c:v>0.86319444444444438</c:v>
                </c:pt>
                <c:pt idx="1243">
                  <c:v>0.86388888888888893</c:v>
                </c:pt>
                <c:pt idx="1244">
                  <c:v>0.86458333333333337</c:v>
                </c:pt>
                <c:pt idx="1245">
                  <c:v>0.8652777777777777</c:v>
                </c:pt>
                <c:pt idx="1246">
                  <c:v>0.86597222222222225</c:v>
                </c:pt>
                <c:pt idx="1247">
                  <c:v>0.8666666666666667</c:v>
                </c:pt>
                <c:pt idx="1248">
                  <c:v>0.86736111111111114</c:v>
                </c:pt>
                <c:pt idx="1249">
                  <c:v>0.86805555555555547</c:v>
                </c:pt>
                <c:pt idx="1250">
                  <c:v>0.86875000000000002</c:v>
                </c:pt>
                <c:pt idx="1251">
                  <c:v>0.86944444444444446</c:v>
                </c:pt>
                <c:pt idx="1252">
                  <c:v>0.87013888888888891</c:v>
                </c:pt>
                <c:pt idx="1253">
                  <c:v>0.87083333333333324</c:v>
                </c:pt>
                <c:pt idx="1254">
                  <c:v>0.87152777777777779</c:v>
                </c:pt>
                <c:pt idx="1255">
                  <c:v>0.87222222222222223</c:v>
                </c:pt>
                <c:pt idx="1256">
                  <c:v>0.87291666666666667</c:v>
                </c:pt>
                <c:pt idx="1257">
                  <c:v>0.87361111111111101</c:v>
                </c:pt>
                <c:pt idx="1258">
                  <c:v>0.87430555555555556</c:v>
                </c:pt>
                <c:pt idx="1259">
                  <c:v>0.875</c:v>
                </c:pt>
                <c:pt idx="1260">
                  <c:v>0.87569444444444444</c:v>
                </c:pt>
                <c:pt idx="1261">
                  <c:v>0.87638888888888899</c:v>
                </c:pt>
                <c:pt idx="1262">
                  <c:v>0.87708333333333333</c:v>
                </c:pt>
                <c:pt idx="1263">
                  <c:v>0.87777777777777777</c:v>
                </c:pt>
                <c:pt idx="1264">
                  <c:v>0.87847222222222221</c:v>
                </c:pt>
                <c:pt idx="1265">
                  <c:v>0.87916666666666676</c:v>
                </c:pt>
                <c:pt idx="1266">
                  <c:v>0.87986111111111109</c:v>
                </c:pt>
                <c:pt idx="1267">
                  <c:v>0.88055555555555554</c:v>
                </c:pt>
                <c:pt idx="1268">
                  <c:v>0.88124999999999998</c:v>
                </c:pt>
                <c:pt idx="1269">
                  <c:v>0.88194444444444453</c:v>
                </c:pt>
                <c:pt idx="1270">
                  <c:v>0.88263888888888886</c:v>
                </c:pt>
                <c:pt idx="1271">
                  <c:v>0.8833333333333333</c:v>
                </c:pt>
                <c:pt idx="1272">
                  <c:v>0.88402777777777775</c:v>
                </c:pt>
                <c:pt idx="1273">
                  <c:v>0.8847222222222223</c:v>
                </c:pt>
                <c:pt idx="1274">
                  <c:v>0.88541666666666663</c:v>
                </c:pt>
                <c:pt idx="1275">
                  <c:v>0.88611111111111107</c:v>
                </c:pt>
                <c:pt idx="1276">
                  <c:v>0.88680555555555562</c:v>
                </c:pt>
                <c:pt idx="1277">
                  <c:v>0.88750000000000007</c:v>
                </c:pt>
                <c:pt idx="1278">
                  <c:v>0.8881944444444444</c:v>
                </c:pt>
                <c:pt idx="1279">
                  <c:v>0.88888888888888884</c:v>
                </c:pt>
                <c:pt idx="1280">
                  <c:v>0.88958333333333339</c:v>
                </c:pt>
                <c:pt idx="1281">
                  <c:v>0.89027777777777783</c:v>
                </c:pt>
                <c:pt idx="1282">
                  <c:v>0.89097222222222217</c:v>
                </c:pt>
                <c:pt idx="1283">
                  <c:v>0.89166666666666661</c:v>
                </c:pt>
                <c:pt idx="1284">
                  <c:v>0.89236111111111116</c:v>
                </c:pt>
                <c:pt idx="1285">
                  <c:v>0.8930555555555556</c:v>
                </c:pt>
                <c:pt idx="1286">
                  <c:v>0.89374999999999993</c:v>
                </c:pt>
                <c:pt idx="1287">
                  <c:v>0.89444444444444438</c:v>
                </c:pt>
                <c:pt idx="1288">
                  <c:v>0.89513888888888893</c:v>
                </c:pt>
                <c:pt idx="1289">
                  <c:v>0.89583333333333337</c:v>
                </c:pt>
                <c:pt idx="1290">
                  <c:v>0.8965277777777777</c:v>
                </c:pt>
                <c:pt idx="1291">
                  <c:v>0.89722222222222225</c:v>
                </c:pt>
                <c:pt idx="1292">
                  <c:v>0.8979166666666667</c:v>
                </c:pt>
                <c:pt idx="1293">
                  <c:v>0.89861111111111114</c:v>
                </c:pt>
                <c:pt idx="1294">
                  <c:v>0.89930555555555547</c:v>
                </c:pt>
                <c:pt idx="1295">
                  <c:v>0.9</c:v>
                </c:pt>
                <c:pt idx="1296">
                  <c:v>0.90069444444444446</c:v>
                </c:pt>
                <c:pt idx="1297">
                  <c:v>0.90138888888888891</c:v>
                </c:pt>
                <c:pt idx="1298">
                  <c:v>0.90208333333333324</c:v>
                </c:pt>
                <c:pt idx="1299">
                  <c:v>0.90277777777777779</c:v>
                </c:pt>
                <c:pt idx="1300">
                  <c:v>0.90347222222222223</c:v>
                </c:pt>
                <c:pt idx="1301">
                  <c:v>0.90416666666666667</c:v>
                </c:pt>
                <c:pt idx="1302">
                  <c:v>0.90486111111111101</c:v>
                </c:pt>
                <c:pt idx="1303">
                  <c:v>0.90555555555555556</c:v>
                </c:pt>
                <c:pt idx="1304">
                  <c:v>0.90625</c:v>
                </c:pt>
                <c:pt idx="1305">
                  <c:v>0.90694444444444444</c:v>
                </c:pt>
                <c:pt idx="1306">
                  <c:v>0.90763888888888899</c:v>
                </c:pt>
                <c:pt idx="1307">
                  <c:v>0.90833333333333333</c:v>
                </c:pt>
                <c:pt idx="1308">
                  <c:v>0.90902777777777777</c:v>
                </c:pt>
                <c:pt idx="1309">
                  <c:v>0.90972222222222221</c:v>
                </c:pt>
                <c:pt idx="1310">
                  <c:v>0.91041666666666676</c:v>
                </c:pt>
                <c:pt idx="1311">
                  <c:v>0.91111111111111109</c:v>
                </c:pt>
                <c:pt idx="1312">
                  <c:v>0.91180555555555554</c:v>
                </c:pt>
                <c:pt idx="1313">
                  <c:v>0.91249999999999998</c:v>
                </c:pt>
                <c:pt idx="1314">
                  <c:v>0.91319444444444453</c:v>
                </c:pt>
                <c:pt idx="1315">
                  <c:v>0.91388888888888886</c:v>
                </c:pt>
                <c:pt idx="1316">
                  <c:v>0.9145833333333333</c:v>
                </c:pt>
                <c:pt idx="1317">
                  <c:v>0.91527777777777775</c:v>
                </c:pt>
                <c:pt idx="1318">
                  <c:v>0.9159722222222223</c:v>
                </c:pt>
                <c:pt idx="1319">
                  <c:v>0.91666666666666663</c:v>
                </c:pt>
                <c:pt idx="1320">
                  <c:v>0.91736111111111107</c:v>
                </c:pt>
                <c:pt idx="1321">
                  <c:v>0.91805555555555562</c:v>
                </c:pt>
                <c:pt idx="1322">
                  <c:v>0.91875000000000007</c:v>
                </c:pt>
                <c:pt idx="1323">
                  <c:v>0.9194444444444444</c:v>
                </c:pt>
                <c:pt idx="1324">
                  <c:v>0.92013888888888884</c:v>
                </c:pt>
                <c:pt idx="1325">
                  <c:v>0.92083333333333339</c:v>
                </c:pt>
                <c:pt idx="1326">
                  <c:v>0.92152777777777783</c:v>
                </c:pt>
                <c:pt idx="1327">
                  <c:v>0.92222222222222217</c:v>
                </c:pt>
                <c:pt idx="1328">
                  <c:v>0.92291666666666661</c:v>
                </c:pt>
                <c:pt idx="1329">
                  <c:v>0.92361111111111116</c:v>
                </c:pt>
                <c:pt idx="1330">
                  <c:v>0.9243055555555556</c:v>
                </c:pt>
                <c:pt idx="1331">
                  <c:v>0.92499999999999993</c:v>
                </c:pt>
                <c:pt idx="1332">
                  <c:v>0.92569444444444438</c:v>
                </c:pt>
                <c:pt idx="1333">
                  <c:v>0.92638888888888893</c:v>
                </c:pt>
                <c:pt idx="1334">
                  <c:v>0.92708333333333337</c:v>
                </c:pt>
                <c:pt idx="1335">
                  <c:v>0.9277777777777777</c:v>
                </c:pt>
                <c:pt idx="1336">
                  <c:v>0.92847222222222225</c:v>
                </c:pt>
                <c:pt idx="1337">
                  <c:v>0.9291666666666667</c:v>
                </c:pt>
                <c:pt idx="1338">
                  <c:v>0.92986111111111114</c:v>
                </c:pt>
                <c:pt idx="1339">
                  <c:v>0.93055555555555547</c:v>
                </c:pt>
                <c:pt idx="1340">
                  <c:v>0.93125000000000002</c:v>
                </c:pt>
                <c:pt idx="1341">
                  <c:v>0.93194444444444446</c:v>
                </c:pt>
                <c:pt idx="1342">
                  <c:v>0.93263888888888891</c:v>
                </c:pt>
                <c:pt idx="1343">
                  <c:v>0.93333333333333324</c:v>
                </c:pt>
                <c:pt idx="1344">
                  <c:v>0.93402777777777779</c:v>
                </c:pt>
                <c:pt idx="1345">
                  <c:v>0.93472222222222223</c:v>
                </c:pt>
                <c:pt idx="1346">
                  <c:v>0.93541666666666667</c:v>
                </c:pt>
                <c:pt idx="1347">
                  <c:v>0.93611111111111101</c:v>
                </c:pt>
                <c:pt idx="1348">
                  <c:v>0.93680555555555556</c:v>
                </c:pt>
                <c:pt idx="1349">
                  <c:v>0.9375</c:v>
                </c:pt>
                <c:pt idx="1350">
                  <c:v>0.93819444444444444</c:v>
                </c:pt>
                <c:pt idx="1351">
                  <c:v>0.93888888888888899</c:v>
                </c:pt>
                <c:pt idx="1352">
                  <c:v>0.93958333333333333</c:v>
                </c:pt>
                <c:pt idx="1353">
                  <c:v>0.94027777777777777</c:v>
                </c:pt>
                <c:pt idx="1354">
                  <c:v>0.94097222222222221</c:v>
                </c:pt>
                <c:pt idx="1355">
                  <c:v>0.94166666666666676</c:v>
                </c:pt>
                <c:pt idx="1356">
                  <c:v>0.94236111111111109</c:v>
                </c:pt>
                <c:pt idx="1357">
                  <c:v>0.94305555555555554</c:v>
                </c:pt>
                <c:pt idx="1358">
                  <c:v>0.94374999999999998</c:v>
                </c:pt>
                <c:pt idx="1359">
                  <c:v>0.94444444444444453</c:v>
                </c:pt>
                <c:pt idx="1360">
                  <c:v>0.94513888888888886</c:v>
                </c:pt>
                <c:pt idx="1361">
                  <c:v>0.9458333333333333</c:v>
                </c:pt>
                <c:pt idx="1362">
                  <c:v>0.94652777777777775</c:v>
                </c:pt>
                <c:pt idx="1363">
                  <c:v>0.9472222222222223</c:v>
                </c:pt>
                <c:pt idx="1364">
                  <c:v>0.94791666666666663</c:v>
                </c:pt>
                <c:pt idx="1365">
                  <c:v>0.94861111111111107</c:v>
                </c:pt>
                <c:pt idx="1366">
                  <c:v>0.94930555555555562</c:v>
                </c:pt>
                <c:pt idx="1367">
                  <c:v>0.95000000000000007</c:v>
                </c:pt>
                <c:pt idx="1368">
                  <c:v>0.9506944444444444</c:v>
                </c:pt>
                <c:pt idx="1369">
                  <c:v>0.95138888888888884</c:v>
                </c:pt>
                <c:pt idx="1370">
                  <c:v>0.95208333333333339</c:v>
                </c:pt>
                <c:pt idx="1371">
                  <c:v>0.95277777777777783</c:v>
                </c:pt>
                <c:pt idx="1372">
                  <c:v>0.95347222222222217</c:v>
                </c:pt>
                <c:pt idx="1373">
                  <c:v>0.95416666666666661</c:v>
                </c:pt>
                <c:pt idx="1374">
                  <c:v>0.95486111111111116</c:v>
                </c:pt>
                <c:pt idx="1375">
                  <c:v>0.9555555555555556</c:v>
                </c:pt>
                <c:pt idx="1376">
                  <c:v>0.95624999999999993</c:v>
                </c:pt>
                <c:pt idx="1377">
                  <c:v>0.95694444444444438</c:v>
                </c:pt>
                <c:pt idx="1378">
                  <c:v>0.95763888888888893</c:v>
                </c:pt>
                <c:pt idx="1379">
                  <c:v>0.95833333333333337</c:v>
                </c:pt>
                <c:pt idx="1380">
                  <c:v>0.9590277777777777</c:v>
                </c:pt>
                <c:pt idx="1381">
                  <c:v>0.95972222222222225</c:v>
                </c:pt>
                <c:pt idx="1382">
                  <c:v>0.9604166666666667</c:v>
                </c:pt>
                <c:pt idx="1383">
                  <c:v>0.96111111111111114</c:v>
                </c:pt>
                <c:pt idx="1384">
                  <c:v>0.96180555555555547</c:v>
                </c:pt>
                <c:pt idx="1385">
                  <c:v>0.96250000000000002</c:v>
                </c:pt>
                <c:pt idx="1386">
                  <c:v>0.96319444444444446</c:v>
                </c:pt>
                <c:pt idx="1387">
                  <c:v>0.96388888888888891</c:v>
                </c:pt>
                <c:pt idx="1388">
                  <c:v>0.96458333333333324</c:v>
                </c:pt>
                <c:pt idx="1389">
                  <c:v>0.96527777777777779</c:v>
                </c:pt>
                <c:pt idx="1390">
                  <c:v>0.96597222222222223</c:v>
                </c:pt>
                <c:pt idx="1391">
                  <c:v>0.96666666666666667</c:v>
                </c:pt>
                <c:pt idx="1392">
                  <c:v>0.96736111111111101</c:v>
                </c:pt>
                <c:pt idx="1393">
                  <c:v>0.96805555555555556</c:v>
                </c:pt>
                <c:pt idx="1394">
                  <c:v>0.96875</c:v>
                </c:pt>
                <c:pt idx="1395">
                  <c:v>0.96944444444444444</c:v>
                </c:pt>
                <c:pt idx="1396">
                  <c:v>0.97013888888888899</c:v>
                </c:pt>
                <c:pt idx="1397">
                  <c:v>0.97083333333333333</c:v>
                </c:pt>
                <c:pt idx="1398">
                  <c:v>0.97152777777777777</c:v>
                </c:pt>
                <c:pt idx="1399">
                  <c:v>0.97222222222222221</c:v>
                </c:pt>
                <c:pt idx="1400">
                  <c:v>0.97291666666666676</c:v>
                </c:pt>
                <c:pt idx="1401">
                  <c:v>0.97361111111111109</c:v>
                </c:pt>
                <c:pt idx="1402">
                  <c:v>0.97430555555555554</c:v>
                </c:pt>
                <c:pt idx="1403">
                  <c:v>0.97499999999999998</c:v>
                </c:pt>
                <c:pt idx="1404">
                  <c:v>0.97569444444444453</c:v>
                </c:pt>
                <c:pt idx="1405">
                  <c:v>0.97638888888888886</c:v>
                </c:pt>
                <c:pt idx="1406">
                  <c:v>0.9770833333333333</c:v>
                </c:pt>
                <c:pt idx="1407">
                  <c:v>0.97777777777777775</c:v>
                </c:pt>
                <c:pt idx="1408">
                  <c:v>0.9784722222222223</c:v>
                </c:pt>
                <c:pt idx="1409">
                  <c:v>0.97916666666666663</c:v>
                </c:pt>
                <c:pt idx="1410">
                  <c:v>0.97986111111111107</c:v>
                </c:pt>
                <c:pt idx="1411">
                  <c:v>0.98055555555555562</c:v>
                </c:pt>
                <c:pt idx="1412">
                  <c:v>0.98125000000000007</c:v>
                </c:pt>
                <c:pt idx="1413">
                  <c:v>0.9819444444444444</c:v>
                </c:pt>
                <c:pt idx="1414">
                  <c:v>0.98263888888888884</c:v>
                </c:pt>
                <c:pt idx="1415">
                  <c:v>0.98333333333333339</c:v>
                </c:pt>
                <c:pt idx="1416">
                  <c:v>0.98402777777777783</c:v>
                </c:pt>
                <c:pt idx="1417">
                  <c:v>0.98472222222222217</c:v>
                </c:pt>
                <c:pt idx="1418">
                  <c:v>0.98541666666666661</c:v>
                </c:pt>
                <c:pt idx="1419">
                  <c:v>0.98611111111111116</c:v>
                </c:pt>
                <c:pt idx="1420">
                  <c:v>0.9868055555555556</c:v>
                </c:pt>
                <c:pt idx="1421">
                  <c:v>0.98749999999999993</c:v>
                </c:pt>
                <c:pt idx="1422">
                  <c:v>0.98819444444444438</c:v>
                </c:pt>
                <c:pt idx="1423">
                  <c:v>0.98888888888888893</c:v>
                </c:pt>
                <c:pt idx="1424">
                  <c:v>0.98958333333333337</c:v>
                </c:pt>
                <c:pt idx="1425">
                  <c:v>0.9902777777777777</c:v>
                </c:pt>
                <c:pt idx="1426">
                  <c:v>0.99097222222222225</c:v>
                </c:pt>
                <c:pt idx="1427">
                  <c:v>0.9916666666666667</c:v>
                </c:pt>
                <c:pt idx="1428">
                  <c:v>0.99236111111111114</c:v>
                </c:pt>
                <c:pt idx="1429">
                  <c:v>0.99305555555555547</c:v>
                </c:pt>
                <c:pt idx="1430">
                  <c:v>0.99375000000000002</c:v>
                </c:pt>
                <c:pt idx="1431">
                  <c:v>0.99444444444444446</c:v>
                </c:pt>
                <c:pt idx="1432">
                  <c:v>0.99513888888888891</c:v>
                </c:pt>
                <c:pt idx="1433">
                  <c:v>0.99583333333333324</c:v>
                </c:pt>
                <c:pt idx="1434">
                  <c:v>0.99652777777777779</c:v>
                </c:pt>
                <c:pt idx="1435">
                  <c:v>0.99722222222222223</c:v>
                </c:pt>
                <c:pt idx="1436">
                  <c:v>0.99791666666666667</c:v>
                </c:pt>
                <c:pt idx="1437">
                  <c:v>0.99861111111111101</c:v>
                </c:pt>
                <c:pt idx="1438">
                  <c:v>0.99930555555555556</c:v>
                </c:pt>
                <c:pt idx="1439">
                  <c:v>1</c:v>
                </c:pt>
              </c:numCache>
            </c:numRef>
          </c:xVal>
          <c:yVal>
            <c:numRef>
              <c:f>'[Detention Check.xlsx]25-year Detention'!$C$7:$C$1446</c:f>
              <c:numCache>
                <c:formatCode>General</c:formatCode>
                <c:ptCount val="1440"/>
                <c:pt idx="0">
                  <c:v>0.3</c:v>
                </c:pt>
                <c:pt idx="1">
                  <c:v>0.3</c:v>
                </c:pt>
                <c:pt idx="2">
                  <c:v>0.3</c:v>
                </c:pt>
                <c:pt idx="3">
                  <c:v>0.3</c:v>
                </c:pt>
                <c:pt idx="4">
                  <c:v>0.3</c:v>
                </c:pt>
                <c:pt idx="5">
                  <c:v>0.3</c:v>
                </c:pt>
                <c:pt idx="6">
                  <c:v>0.3</c:v>
                </c:pt>
                <c:pt idx="7">
                  <c:v>0.3</c:v>
                </c:pt>
                <c:pt idx="8">
                  <c:v>0.3</c:v>
                </c:pt>
                <c:pt idx="9">
                  <c:v>0.3</c:v>
                </c:pt>
                <c:pt idx="10">
                  <c:v>0.3</c:v>
                </c:pt>
                <c:pt idx="11">
                  <c:v>0.3</c:v>
                </c:pt>
                <c:pt idx="12">
                  <c:v>0.3</c:v>
                </c:pt>
                <c:pt idx="13">
                  <c:v>0.3</c:v>
                </c:pt>
                <c:pt idx="14">
                  <c:v>0.3</c:v>
                </c:pt>
                <c:pt idx="15">
                  <c:v>0.3</c:v>
                </c:pt>
                <c:pt idx="16">
                  <c:v>0.3</c:v>
                </c:pt>
                <c:pt idx="17">
                  <c:v>0.3</c:v>
                </c:pt>
                <c:pt idx="18">
                  <c:v>0.3</c:v>
                </c:pt>
                <c:pt idx="19">
                  <c:v>0.3</c:v>
                </c:pt>
                <c:pt idx="20">
                  <c:v>0.3</c:v>
                </c:pt>
                <c:pt idx="21">
                  <c:v>0.3</c:v>
                </c:pt>
                <c:pt idx="22">
                  <c:v>0.3</c:v>
                </c:pt>
                <c:pt idx="23">
                  <c:v>0.3</c:v>
                </c:pt>
                <c:pt idx="24">
                  <c:v>0.3</c:v>
                </c:pt>
                <c:pt idx="25">
                  <c:v>0.3</c:v>
                </c:pt>
                <c:pt idx="26">
                  <c:v>0.3</c:v>
                </c:pt>
                <c:pt idx="27">
                  <c:v>0.3</c:v>
                </c:pt>
                <c:pt idx="28">
                  <c:v>0.3</c:v>
                </c:pt>
                <c:pt idx="29">
                  <c:v>0.3</c:v>
                </c:pt>
                <c:pt idx="30">
                  <c:v>0.3</c:v>
                </c:pt>
                <c:pt idx="31">
                  <c:v>0.3</c:v>
                </c:pt>
                <c:pt idx="32">
                  <c:v>0.3</c:v>
                </c:pt>
                <c:pt idx="33">
                  <c:v>0.3</c:v>
                </c:pt>
                <c:pt idx="34">
                  <c:v>0.3</c:v>
                </c:pt>
                <c:pt idx="35">
                  <c:v>0.3</c:v>
                </c:pt>
                <c:pt idx="36">
                  <c:v>0.3</c:v>
                </c:pt>
                <c:pt idx="37">
                  <c:v>0.3</c:v>
                </c:pt>
                <c:pt idx="38">
                  <c:v>0.3</c:v>
                </c:pt>
                <c:pt idx="39">
                  <c:v>0.3</c:v>
                </c:pt>
                <c:pt idx="40">
                  <c:v>0.3</c:v>
                </c:pt>
                <c:pt idx="41">
                  <c:v>0.3</c:v>
                </c:pt>
                <c:pt idx="42">
                  <c:v>0.3</c:v>
                </c:pt>
                <c:pt idx="43">
                  <c:v>0.3</c:v>
                </c:pt>
                <c:pt idx="44">
                  <c:v>0.3</c:v>
                </c:pt>
                <c:pt idx="45">
                  <c:v>0.3</c:v>
                </c:pt>
                <c:pt idx="46">
                  <c:v>0.3</c:v>
                </c:pt>
                <c:pt idx="47">
                  <c:v>0.3</c:v>
                </c:pt>
                <c:pt idx="48">
                  <c:v>0.3</c:v>
                </c:pt>
                <c:pt idx="49">
                  <c:v>0.3</c:v>
                </c:pt>
                <c:pt idx="50">
                  <c:v>0.3</c:v>
                </c:pt>
                <c:pt idx="51">
                  <c:v>0.3</c:v>
                </c:pt>
                <c:pt idx="52">
                  <c:v>0.3</c:v>
                </c:pt>
                <c:pt idx="53">
                  <c:v>0.3</c:v>
                </c:pt>
                <c:pt idx="54">
                  <c:v>0.3</c:v>
                </c:pt>
                <c:pt idx="55">
                  <c:v>0.3</c:v>
                </c:pt>
                <c:pt idx="56">
                  <c:v>0.3</c:v>
                </c:pt>
                <c:pt idx="57">
                  <c:v>0.3</c:v>
                </c:pt>
                <c:pt idx="58">
                  <c:v>0.3</c:v>
                </c:pt>
                <c:pt idx="59">
                  <c:v>0.3</c:v>
                </c:pt>
                <c:pt idx="60">
                  <c:v>0.3</c:v>
                </c:pt>
                <c:pt idx="61">
                  <c:v>0.3</c:v>
                </c:pt>
                <c:pt idx="62">
                  <c:v>0.3</c:v>
                </c:pt>
                <c:pt idx="63">
                  <c:v>0.3</c:v>
                </c:pt>
                <c:pt idx="64">
                  <c:v>0.3</c:v>
                </c:pt>
                <c:pt idx="65">
                  <c:v>0.3</c:v>
                </c:pt>
                <c:pt idx="66">
                  <c:v>0.3</c:v>
                </c:pt>
                <c:pt idx="67">
                  <c:v>0.3</c:v>
                </c:pt>
                <c:pt idx="68">
                  <c:v>0.3</c:v>
                </c:pt>
                <c:pt idx="69">
                  <c:v>0.3</c:v>
                </c:pt>
                <c:pt idx="70">
                  <c:v>0.3</c:v>
                </c:pt>
                <c:pt idx="71">
                  <c:v>0.3</c:v>
                </c:pt>
                <c:pt idx="72">
                  <c:v>0.3</c:v>
                </c:pt>
                <c:pt idx="73">
                  <c:v>0.3</c:v>
                </c:pt>
                <c:pt idx="74">
                  <c:v>0.3</c:v>
                </c:pt>
                <c:pt idx="75">
                  <c:v>0.3</c:v>
                </c:pt>
                <c:pt idx="76">
                  <c:v>0.3</c:v>
                </c:pt>
                <c:pt idx="77">
                  <c:v>0.3</c:v>
                </c:pt>
                <c:pt idx="78">
                  <c:v>0.3</c:v>
                </c:pt>
                <c:pt idx="79">
                  <c:v>0.3</c:v>
                </c:pt>
                <c:pt idx="80">
                  <c:v>0.3</c:v>
                </c:pt>
                <c:pt idx="81">
                  <c:v>0.3</c:v>
                </c:pt>
                <c:pt idx="82">
                  <c:v>0.3</c:v>
                </c:pt>
                <c:pt idx="83">
                  <c:v>0.3</c:v>
                </c:pt>
                <c:pt idx="84">
                  <c:v>0.3</c:v>
                </c:pt>
                <c:pt idx="85">
                  <c:v>0.3</c:v>
                </c:pt>
                <c:pt idx="86">
                  <c:v>0.3</c:v>
                </c:pt>
                <c:pt idx="87">
                  <c:v>0.3</c:v>
                </c:pt>
                <c:pt idx="88">
                  <c:v>0.3</c:v>
                </c:pt>
                <c:pt idx="89">
                  <c:v>0.3</c:v>
                </c:pt>
                <c:pt idx="90">
                  <c:v>0.3</c:v>
                </c:pt>
                <c:pt idx="91">
                  <c:v>0.3</c:v>
                </c:pt>
                <c:pt idx="92">
                  <c:v>0.3</c:v>
                </c:pt>
                <c:pt idx="93">
                  <c:v>0.3</c:v>
                </c:pt>
                <c:pt idx="94">
                  <c:v>0.3</c:v>
                </c:pt>
                <c:pt idx="95">
                  <c:v>0.3</c:v>
                </c:pt>
                <c:pt idx="96">
                  <c:v>0.3</c:v>
                </c:pt>
                <c:pt idx="97">
                  <c:v>0.3</c:v>
                </c:pt>
                <c:pt idx="98">
                  <c:v>0.3</c:v>
                </c:pt>
                <c:pt idx="99">
                  <c:v>0.3</c:v>
                </c:pt>
                <c:pt idx="100">
                  <c:v>0.3</c:v>
                </c:pt>
                <c:pt idx="101">
                  <c:v>0.3</c:v>
                </c:pt>
                <c:pt idx="102">
                  <c:v>0.3</c:v>
                </c:pt>
                <c:pt idx="103">
                  <c:v>0.3</c:v>
                </c:pt>
                <c:pt idx="104">
                  <c:v>0.3</c:v>
                </c:pt>
                <c:pt idx="105">
                  <c:v>0.3</c:v>
                </c:pt>
                <c:pt idx="106">
                  <c:v>0.3</c:v>
                </c:pt>
                <c:pt idx="107">
                  <c:v>0.3</c:v>
                </c:pt>
                <c:pt idx="108">
                  <c:v>0.3</c:v>
                </c:pt>
                <c:pt idx="109">
                  <c:v>0.3</c:v>
                </c:pt>
                <c:pt idx="110">
                  <c:v>0.3</c:v>
                </c:pt>
                <c:pt idx="111">
                  <c:v>0.3</c:v>
                </c:pt>
                <c:pt idx="112">
                  <c:v>0.3</c:v>
                </c:pt>
                <c:pt idx="113">
                  <c:v>0.3</c:v>
                </c:pt>
                <c:pt idx="114">
                  <c:v>0.3</c:v>
                </c:pt>
                <c:pt idx="115">
                  <c:v>0.3</c:v>
                </c:pt>
                <c:pt idx="116">
                  <c:v>0.3</c:v>
                </c:pt>
                <c:pt idx="117">
                  <c:v>0.3</c:v>
                </c:pt>
                <c:pt idx="118">
                  <c:v>0.3</c:v>
                </c:pt>
                <c:pt idx="119">
                  <c:v>0.3</c:v>
                </c:pt>
                <c:pt idx="120">
                  <c:v>0.3</c:v>
                </c:pt>
                <c:pt idx="121">
                  <c:v>0.3</c:v>
                </c:pt>
                <c:pt idx="122">
                  <c:v>0.3</c:v>
                </c:pt>
                <c:pt idx="123">
                  <c:v>0.3</c:v>
                </c:pt>
                <c:pt idx="124">
                  <c:v>0.3</c:v>
                </c:pt>
                <c:pt idx="125">
                  <c:v>0.3</c:v>
                </c:pt>
                <c:pt idx="126">
                  <c:v>0.3</c:v>
                </c:pt>
                <c:pt idx="127">
                  <c:v>0.3</c:v>
                </c:pt>
                <c:pt idx="128">
                  <c:v>0.3</c:v>
                </c:pt>
                <c:pt idx="129">
                  <c:v>0.3</c:v>
                </c:pt>
                <c:pt idx="130">
                  <c:v>0.3</c:v>
                </c:pt>
                <c:pt idx="131">
                  <c:v>0.3</c:v>
                </c:pt>
                <c:pt idx="132">
                  <c:v>0.3</c:v>
                </c:pt>
                <c:pt idx="133">
                  <c:v>0.3</c:v>
                </c:pt>
                <c:pt idx="134">
                  <c:v>0.3</c:v>
                </c:pt>
                <c:pt idx="135">
                  <c:v>0.3</c:v>
                </c:pt>
                <c:pt idx="136">
                  <c:v>0.3</c:v>
                </c:pt>
                <c:pt idx="137">
                  <c:v>0.3</c:v>
                </c:pt>
                <c:pt idx="138">
                  <c:v>0.3</c:v>
                </c:pt>
                <c:pt idx="139">
                  <c:v>0.3</c:v>
                </c:pt>
                <c:pt idx="140">
                  <c:v>0.3</c:v>
                </c:pt>
                <c:pt idx="141">
                  <c:v>0.3</c:v>
                </c:pt>
                <c:pt idx="142">
                  <c:v>0.3</c:v>
                </c:pt>
                <c:pt idx="143">
                  <c:v>0.3</c:v>
                </c:pt>
                <c:pt idx="144">
                  <c:v>0.3</c:v>
                </c:pt>
                <c:pt idx="145">
                  <c:v>0.3</c:v>
                </c:pt>
                <c:pt idx="146">
                  <c:v>0.3</c:v>
                </c:pt>
                <c:pt idx="147">
                  <c:v>0.3</c:v>
                </c:pt>
                <c:pt idx="148">
                  <c:v>0.3</c:v>
                </c:pt>
                <c:pt idx="149">
                  <c:v>0.3</c:v>
                </c:pt>
                <c:pt idx="150">
                  <c:v>0.3</c:v>
                </c:pt>
                <c:pt idx="151">
                  <c:v>0.3</c:v>
                </c:pt>
                <c:pt idx="152">
                  <c:v>0.3</c:v>
                </c:pt>
                <c:pt idx="153">
                  <c:v>0.3</c:v>
                </c:pt>
                <c:pt idx="154">
                  <c:v>0.3</c:v>
                </c:pt>
                <c:pt idx="155">
                  <c:v>0.3</c:v>
                </c:pt>
                <c:pt idx="156">
                  <c:v>0.3</c:v>
                </c:pt>
                <c:pt idx="157">
                  <c:v>0.3</c:v>
                </c:pt>
                <c:pt idx="158">
                  <c:v>0.3</c:v>
                </c:pt>
                <c:pt idx="159">
                  <c:v>0.3</c:v>
                </c:pt>
                <c:pt idx="160">
                  <c:v>0.3</c:v>
                </c:pt>
                <c:pt idx="161">
                  <c:v>0.3</c:v>
                </c:pt>
                <c:pt idx="162">
                  <c:v>0.3</c:v>
                </c:pt>
                <c:pt idx="163">
                  <c:v>0.3</c:v>
                </c:pt>
                <c:pt idx="164">
                  <c:v>0.3</c:v>
                </c:pt>
                <c:pt idx="165">
                  <c:v>0.3</c:v>
                </c:pt>
                <c:pt idx="166">
                  <c:v>0.3</c:v>
                </c:pt>
                <c:pt idx="167">
                  <c:v>0.3</c:v>
                </c:pt>
                <c:pt idx="168">
                  <c:v>0.3</c:v>
                </c:pt>
                <c:pt idx="169">
                  <c:v>0.3</c:v>
                </c:pt>
                <c:pt idx="170">
                  <c:v>0.3</c:v>
                </c:pt>
                <c:pt idx="171">
                  <c:v>0.3</c:v>
                </c:pt>
                <c:pt idx="172">
                  <c:v>0.3</c:v>
                </c:pt>
                <c:pt idx="173">
                  <c:v>0.3</c:v>
                </c:pt>
                <c:pt idx="174">
                  <c:v>0.3</c:v>
                </c:pt>
                <c:pt idx="175">
                  <c:v>0.3</c:v>
                </c:pt>
                <c:pt idx="176">
                  <c:v>0.3</c:v>
                </c:pt>
                <c:pt idx="177">
                  <c:v>0.3</c:v>
                </c:pt>
                <c:pt idx="178">
                  <c:v>0.3</c:v>
                </c:pt>
                <c:pt idx="179">
                  <c:v>0.3</c:v>
                </c:pt>
                <c:pt idx="180">
                  <c:v>0.3</c:v>
                </c:pt>
                <c:pt idx="181">
                  <c:v>0.3</c:v>
                </c:pt>
                <c:pt idx="182">
                  <c:v>0.3</c:v>
                </c:pt>
                <c:pt idx="183">
                  <c:v>0.3</c:v>
                </c:pt>
                <c:pt idx="184">
                  <c:v>0.3</c:v>
                </c:pt>
                <c:pt idx="185">
                  <c:v>0.3</c:v>
                </c:pt>
                <c:pt idx="186">
                  <c:v>0.3</c:v>
                </c:pt>
                <c:pt idx="187">
                  <c:v>0.3</c:v>
                </c:pt>
                <c:pt idx="188">
                  <c:v>0.3</c:v>
                </c:pt>
                <c:pt idx="189">
                  <c:v>0.3</c:v>
                </c:pt>
                <c:pt idx="190">
                  <c:v>0.3</c:v>
                </c:pt>
                <c:pt idx="191">
                  <c:v>0.3</c:v>
                </c:pt>
                <c:pt idx="192">
                  <c:v>0.3</c:v>
                </c:pt>
                <c:pt idx="193">
                  <c:v>0.3</c:v>
                </c:pt>
                <c:pt idx="194">
                  <c:v>0.3</c:v>
                </c:pt>
                <c:pt idx="195">
                  <c:v>0.3</c:v>
                </c:pt>
                <c:pt idx="196">
                  <c:v>0.3</c:v>
                </c:pt>
                <c:pt idx="197">
                  <c:v>0.3</c:v>
                </c:pt>
                <c:pt idx="198">
                  <c:v>0.3</c:v>
                </c:pt>
                <c:pt idx="199">
                  <c:v>0.3</c:v>
                </c:pt>
                <c:pt idx="200">
                  <c:v>0.3</c:v>
                </c:pt>
                <c:pt idx="201">
                  <c:v>0.3</c:v>
                </c:pt>
                <c:pt idx="202">
                  <c:v>0.3</c:v>
                </c:pt>
                <c:pt idx="203">
                  <c:v>0.3</c:v>
                </c:pt>
                <c:pt idx="204">
                  <c:v>0.3</c:v>
                </c:pt>
                <c:pt idx="205">
                  <c:v>0.3</c:v>
                </c:pt>
                <c:pt idx="206">
                  <c:v>0.3</c:v>
                </c:pt>
                <c:pt idx="207">
                  <c:v>0.3</c:v>
                </c:pt>
                <c:pt idx="208">
                  <c:v>0.3</c:v>
                </c:pt>
                <c:pt idx="209">
                  <c:v>0.3</c:v>
                </c:pt>
                <c:pt idx="210">
                  <c:v>0.3</c:v>
                </c:pt>
                <c:pt idx="211">
                  <c:v>0.3</c:v>
                </c:pt>
                <c:pt idx="212">
                  <c:v>0.3</c:v>
                </c:pt>
                <c:pt idx="213">
                  <c:v>0.3</c:v>
                </c:pt>
                <c:pt idx="214">
                  <c:v>0.3</c:v>
                </c:pt>
                <c:pt idx="215">
                  <c:v>0.3</c:v>
                </c:pt>
                <c:pt idx="216">
                  <c:v>0.3</c:v>
                </c:pt>
                <c:pt idx="217">
                  <c:v>0.3</c:v>
                </c:pt>
                <c:pt idx="218">
                  <c:v>0.3</c:v>
                </c:pt>
                <c:pt idx="219">
                  <c:v>0.3</c:v>
                </c:pt>
                <c:pt idx="220">
                  <c:v>0.3</c:v>
                </c:pt>
                <c:pt idx="221">
                  <c:v>0.3</c:v>
                </c:pt>
                <c:pt idx="222">
                  <c:v>0.3</c:v>
                </c:pt>
                <c:pt idx="223">
                  <c:v>0.3</c:v>
                </c:pt>
                <c:pt idx="224">
                  <c:v>0.3</c:v>
                </c:pt>
                <c:pt idx="225">
                  <c:v>0.3</c:v>
                </c:pt>
                <c:pt idx="226">
                  <c:v>0.3</c:v>
                </c:pt>
                <c:pt idx="227">
                  <c:v>0.3</c:v>
                </c:pt>
                <c:pt idx="228">
                  <c:v>0.3</c:v>
                </c:pt>
                <c:pt idx="229">
                  <c:v>0.3</c:v>
                </c:pt>
                <c:pt idx="230">
                  <c:v>0.3</c:v>
                </c:pt>
                <c:pt idx="231">
                  <c:v>0.3</c:v>
                </c:pt>
                <c:pt idx="232">
                  <c:v>0.3</c:v>
                </c:pt>
                <c:pt idx="233">
                  <c:v>0.3</c:v>
                </c:pt>
                <c:pt idx="234">
                  <c:v>0.3</c:v>
                </c:pt>
                <c:pt idx="235">
                  <c:v>0.3</c:v>
                </c:pt>
                <c:pt idx="236">
                  <c:v>0.3</c:v>
                </c:pt>
                <c:pt idx="237">
                  <c:v>0.3</c:v>
                </c:pt>
                <c:pt idx="238">
                  <c:v>0.3</c:v>
                </c:pt>
                <c:pt idx="239">
                  <c:v>0.3</c:v>
                </c:pt>
                <c:pt idx="240">
                  <c:v>0.3</c:v>
                </c:pt>
                <c:pt idx="241">
                  <c:v>0.3</c:v>
                </c:pt>
                <c:pt idx="242">
                  <c:v>0.3</c:v>
                </c:pt>
                <c:pt idx="243">
                  <c:v>0.3</c:v>
                </c:pt>
                <c:pt idx="244">
                  <c:v>0.3</c:v>
                </c:pt>
                <c:pt idx="245">
                  <c:v>0.3</c:v>
                </c:pt>
                <c:pt idx="246">
                  <c:v>0.3</c:v>
                </c:pt>
                <c:pt idx="247">
                  <c:v>0.3</c:v>
                </c:pt>
                <c:pt idx="248">
                  <c:v>0.3</c:v>
                </c:pt>
                <c:pt idx="249">
                  <c:v>0.3</c:v>
                </c:pt>
                <c:pt idx="250">
                  <c:v>0.3</c:v>
                </c:pt>
                <c:pt idx="251">
                  <c:v>0.3</c:v>
                </c:pt>
                <c:pt idx="252">
                  <c:v>0.3</c:v>
                </c:pt>
                <c:pt idx="253">
                  <c:v>0.3</c:v>
                </c:pt>
                <c:pt idx="254">
                  <c:v>0.3</c:v>
                </c:pt>
                <c:pt idx="255">
                  <c:v>0.3</c:v>
                </c:pt>
                <c:pt idx="256">
                  <c:v>0.3</c:v>
                </c:pt>
                <c:pt idx="257">
                  <c:v>0.3</c:v>
                </c:pt>
                <c:pt idx="258">
                  <c:v>0.3</c:v>
                </c:pt>
                <c:pt idx="259">
                  <c:v>0.3</c:v>
                </c:pt>
                <c:pt idx="260">
                  <c:v>0.3</c:v>
                </c:pt>
                <c:pt idx="261">
                  <c:v>0.3</c:v>
                </c:pt>
                <c:pt idx="262">
                  <c:v>0.3</c:v>
                </c:pt>
                <c:pt idx="263">
                  <c:v>0.3</c:v>
                </c:pt>
                <c:pt idx="264">
                  <c:v>0.3</c:v>
                </c:pt>
                <c:pt idx="265">
                  <c:v>0.3</c:v>
                </c:pt>
                <c:pt idx="266">
                  <c:v>0.3</c:v>
                </c:pt>
                <c:pt idx="267">
                  <c:v>0.3</c:v>
                </c:pt>
                <c:pt idx="268">
                  <c:v>0.3</c:v>
                </c:pt>
                <c:pt idx="269">
                  <c:v>0.3</c:v>
                </c:pt>
                <c:pt idx="270">
                  <c:v>0.3</c:v>
                </c:pt>
                <c:pt idx="271">
                  <c:v>0.3</c:v>
                </c:pt>
                <c:pt idx="272">
                  <c:v>0.3</c:v>
                </c:pt>
                <c:pt idx="273">
                  <c:v>0.3</c:v>
                </c:pt>
                <c:pt idx="274">
                  <c:v>0.4</c:v>
                </c:pt>
                <c:pt idx="275">
                  <c:v>0.4</c:v>
                </c:pt>
                <c:pt idx="276">
                  <c:v>0.4</c:v>
                </c:pt>
                <c:pt idx="277">
                  <c:v>0.4</c:v>
                </c:pt>
                <c:pt idx="278">
                  <c:v>0.4</c:v>
                </c:pt>
                <c:pt idx="279">
                  <c:v>0.4</c:v>
                </c:pt>
                <c:pt idx="280">
                  <c:v>0.4</c:v>
                </c:pt>
                <c:pt idx="281">
                  <c:v>0.4</c:v>
                </c:pt>
                <c:pt idx="282">
                  <c:v>0.4</c:v>
                </c:pt>
                <c:pt idx="283">
                  <c:v>0.4</c:v>
                </c:pt>
                <c:pt idx="284">
                  <c:v>0.4</c:v>
                </c:pt>
                <c:pt idx="285">
                  <c:v>0.4</c:v>
                </c:pt>
                <c:pt idx="286">
                  <c:v>0.4</c:v>
                </c:pt>
                <c:pt idx="287">
                  <c:v>0.4</c:v>
                </c:pt>
                <c:pt idx="288">
                  <c:v>0.4</c:v>
                </c:pt>
                <c:pt idx="289">
                  <c:v>0.4</c:v>
                </c:pt>
                <c:pt idx="290">
                  <c:v>0.4</c:v>
                </c:pt>
                <c:pt idx="291">
                  <c:v>0.4</c:v>
                </c:pt>
                <c:pt idx="292">
                  <c:v>0.4</c:v>
                </c:pt>
                <c:pt idx="293">
                  <c:v>0.4</c:v>
                </c:pt>
                <c:pt idx="294">
                  <c:v>0.4</c:v>
                </c:pt>
                <c:pt idx="295">
                  <c:v>0.4</c:v>
                </c:pt>
                <c:pt idx="296">
                  <c:v>0.4</c:v>
                </c:pt>
                <c:pt idx="297">
                  <c:v>0.4</c:v>
                </c:pt>
                <c:pt idx="298">
                  <c:v>0.4</c:v>
                </c:pt>
                <c:pt idx="299">
                  <c:v>0.4</c:v>
                </c:pt>
                <c:pt idx="300">
                  <c:v>0.4</c:v>
                </c:pt>
                <c:pt idx="301">
                  <c:v>0.4</c:v>
                </c:pt>
                <c:pt idx="302">
                  <c:v>0.4</c:v>
                </c:pt>
                <c:pt idx="303">
                  <c:v>0.4</c:v>
                </c:pt>
                <c:pt idx="304">
                  <c:v>0.4</c:v>
                </c:pt>
                <c:pt idx="305">
                  <c:v>0.4</c:v>
                </c:pt>
                <c:pt idx="306">
                  <c:v>0.4</c:v>
                </c:pt>
                <c:pt idx="307">
                  <c:v>0.4</c:v>
                </c:pt>
                <c:pt idx="308">
                  <c:v>0.4</c:v>
                </c:pt>
                <c:pt idx="309">
                  <c:v>0.4</c:v>
                </c:pt>
                <c:pt idx="310">
                  <c:v>0.4</c:v>
                </c:pt>
                <c:pt idx="311">
                  <c:v>0.4</c:v>
                </c:pt>
                <c:pt idx="312">
                  <c:v>0.4</c:v>
                </c:pt>
                <c:pt idx="313">
                  <c:v>0.4</c:v>
                </c:pt>
                <c:pt idx="314">
                  <c:v>0.4</c:v>
                </c:pt>
                <c:pt idx="315">
                  <c:v>0.4</c:v>
                </c:pt>
                <c:pt idx="316">
                  <c:v>0.4</c:v>
                </c:pt>
                <c:pt idx="317">
                  <c:v>0.4</c:v>
                </c:pt>
                <c:pt idx="318">
                  <c:v>0.4</c:v>
                </c:pt>
                <c:pt idx="319">
                  <c:v>0.4</c:v>
                </c:pt>
                <c:pt idx="320">
                  <c:v>0.4</c:v>
                </c:pt>
                <c:pt idx="321">
                  <c:v>0.4</c:v>
                </c:pt>
                <c:pt idx="322">
                  <c:v>0.4</c:v>
                </c:pt>
                <c:pt idx="323">
                  <c:v>0.4</c:v>
                </c:pt>
                <c:pt idx="324">
                  <c:v>0.4</c:v>
                </c:pt>
                <c:pt idx="325">
                  <c:v>0.4</c:v>
                </c:pt>
                <c:pt idx="326">
                  <c:v>0.4</c:v>
                </c:pt>
                <c:pt idx="327">
                  <c:v>0.4</c:v>
                </c:pt>
                <c:pt idx="328">
                  <c:v>0.4</c:v>
                </c:pt>
                <c:pt idx="329">
                  <c:v>0.4</c:v>
                </c:pt>
                <c:pt idx="330">
                  <c:v>0.4</c:v>
                </c:pt>
                <c:pt idx="331">
                  <c:v>0.4</c:v>
                </c:pt>
                <c:pt idx="332">
                  <c:v>0.4</c:v>
                </c:pt>
                <c:pt idx="333">
                  <c:v>0.4</c:v>
                </c:pt>
                <c:pt idx="334">
                  <c:v>0.4</c:v>
                </c:pt>
                <c:pt idx="335">
                  <c:v>0.4</c:v>
                </c:pt>
                <c:pt idx="336">
                  <c:v>0.4</c:v>
                </c:pt>
                <c:pt idx="337">
                  <c:v>0.4</c:v>
                </c:pt>
                <c:pt idx="338">
                  <c:v>0.4</c:v>
                </c:pt>
                <c:pt idx="339">
                  <c:v>0.4</c:v>
                </c:pt>
                <c:pt idx="340">
                  <c:v>0.4</c:v>
                </c:pt>
                <c:pt idx="341">
                  <c:v>0.4</c:v>
                </c:pt>
                <c:pt idx="342">
                  <c:v>0.4</c:v>
                </c:pt>
                <c:pt idx="343">
                  <c:v>0.4</c:v>
                </c:pt>
                <c:pt idx="344">
                  <c:v>0.4</c:v>
                </c:pt>
                <c:pt idx="345">
                  <c:v>0.4</c:v>
                </c:pt>
                <c:pt idx="346">
                  <c:v>0.4</c:v>
                </c:pt>
                <c:pt idx="347">
                  <c:v>0.4</c:v>
                </c:pt>
                <c:pt idx="348">
                  <c:v>0.4</c:v>
                </c:pt>
                <c:pt idx="349">
                  <c:v>0.4</c:v>
                </c:pt>
                <c:pt idx="350">
                  <c:v>0.4</c:v>
                </c:pt>
                <c:pt idx="351">
                  <c:v>0.4</c:v>
                </c:pt>
                <c:pt idx="352">
                  <c:v>0.4</c:v>
                </c:pt>
                <c:pt idx="353">
                  <c:v>0.4</c:v>
                </c:pt>
                <c:pt idx="354">
                  <c:v>0.4</c:v>
                </c:pt>
                <c:pt idx="355">
                  <c:v>0.4</c:v>
                </c:pt>
                <c:pt idx="356">
                  <c:v>0.4</c:v>
                </c:pt>
                <c:pt idx="357">
                  <c:v>0.4</c:v>
                </c:pt>
                <c:pt idx="358">
                  <c:v>0.4</c:v>
                </c:pt>
                <c:pt idx="359">
                  <c:v>0.4</c:v>
                </c:pt>
                <c:pt idx="360">
                  <c:v>0.4</c:v>
                </c:pt>
                <c:pt idx="361">
                  <c:v>0.4</c:v>
                </c:pt>
                <c:pt idx="362">
                  <c:v>0.4</c:v>
                </c:pt>
                <c:pt idx="363">
                  <c:v>0.4</c:v>
                </c:pt>
                <c:pt idx="364">
                  <c:v>0.4</c:v>
                </c:pt>
                <c:pt idx="365">
                  <c:v>0.4</c:v>
                </c:pt>
                <c:pt idx="366">
                  <c:v>0.4</c:v>
                </c:pt>
                <c:pt idx="367">
                  <c:v>0.4</c:v>
                </c:pt>
                <c:pt idx="368">
                  <c:v>0.4</c:v>
                </c:pt>
                <c:pt idx="369">
                  <c:v>0.4</c:v>
                </c:pt>
                <c:pt idx="370">
                  <c:v>0.4</c:v>
                </c:pt>
                <c:pt idx="371">
                  <c:v>0.5</c:v>
                </c:pt>
                <c:pt idx="372">
                  <c:v>0.5</c:v>
                </c:pt>
                <c:pt idx="373">
                  <c:v>0.5</c:v>
                </c:pt>
                <c:pt idx="374">
                  <c:v>0.5</c:v>
                </c:pt>
                <c:pt idx="375">
                  <c:v>0.5</c:v>
                </c:pt>
                <c:pt idx="376">
                  <c:v>0.5</c:v>
                </c:pt>
                <c:pt idx="377">
                  <c:v>0.5</c:v>
                </c:pt>
                <c:pt idx="378">
                  <c:v>0.5</c:v>
                </c:pt>
                <c:pt idx="379">
                  <c:v>0.5</c:v>
                </c:pt>
                <c:pt idx="380">
                  <c:v>0.5</c:v>
                </c:pt>
                <c:pt idx="381">
                  <c:v>0.5</c:v>
                </c:pt>
                <c:pt idx="382">
                  <c:v>0.5</c:v>
                </c:pt>
                <c:pt idx="383">
                  <c:v>0.5</c:v>
                </c:pt>
                <c:pt idx="384">
                  <c:v>0.5</c:v>
                </c:pt>
                <c:pt idx="385">
                  <c:v>0.5</c:v>
                </c:pt>
                <c:pt idx="386">
                  <c:v>0.5</c:v>
                </c:pt>
                <c:pt idx="387">
                  <c:v>0.5</c:v>
                </c:pt>
                <c:pt idx="388">
                  <c:v>0.5</c:v>
                </c:pt>
                <c:pt idx="389">
                  <c:v>0.5</c:v>
                </c:pt>
                <c:pt idx="390">
                  <c:v>0.5</c:v>
                </c:pt>
                <c:pt idx="391">
                  <c:v>0.5</c:v>
                </c:pt>
                <c:pt idx="392">
                  <c:v>0.5</c:v>
                </c:pt>
                <c:pt idx="393">
                  <c:v>0.5</c:v>
                </c:pt>
                <c:pt idx="394">
                  <c:v>0.5</c:v>
                </c:pt>
                <c:pt idx="395">
                  <c:v>0.5</c:v>
                </c:pt>
                <c:pt idx="396">
                  <c:v>0.5</c:v>
                </c:pt>
                <c:pt idx="397">
                  <c:v>0.5</c:v>
                </c:pt>
                <c:pt idx="398">
                  <c:v>0.5</c:v>
                </c:pt>
                <c:pt idx="399">
                  <c:v>0.5</c:v>
                </c:pt>
                <c:pt idx="400">
                  <c:v>0.5</c:v>
                </c:pt>
                <c:pt idx="401">
                  <c:v>0.5</c:v>
                </c:pt>
                <c:pt idx="402">
                  <c:v>0.5</c:v>
                </c:pt>
                <c:pt idx="403">
                  <c:v>0.5</c:v>
                </c:pt>
                <c:pt idx="404">
                  <c:v>0.5</c:v>
                </c:pt>
                <c:pt idx="405">
                  <c:v>0.5</c:v>
                </c:pt>
                <c:pt idx="406">
                  <c:v>0.5</c:v>
                </c:pt>
                <c:pt idx="407">
                  <c:v>0.5</c:v>
                </c:pt>
                <c:pt idx="408">
                  <c:v>0.5</c:v>
                </c:pt>
                <c:pt idx="409">
                  <c:v>0.5</c:v>
                </c:pt>
                <c:pt idx="410">
                  <c:v>0.5</c:v>
                </c:pt>
                <c:pt idx="411">
                  <c:v>0.5</c:v>
                </c:pt>
                <c:pt idx="412">
                  <c:v>0.5</c:v>
                </c:pt>
                <c:pt idx="413">
                  <c:v>0.5</c:v>
                </c:pt>
                <c:pt idx="414">
                  <c:v>0.5</c:v>
                </c:pt>
                <c:pt idx="415">
                  <c:v>0.5</c:v>
                </c:pt>
                <c:pt idx="416">
                  <c:v>0.5</c:v>
                </c:pt>
                <c:pt idx="417">
                  <c:v>0.5</c:v>
                </c:pt>
                <c:pt idx="418">
                  <c:v>0.5</c:v>
                </c:pt>
                <c:pt idx="419">
                  <c:v>0.5</c:v>
                </c:pt>
                <c:pt idx="420">
                  <c:v>0.5</c:v>
                </c:pt>
                <c:pt idx="421">
                  <c:v>0.5</c:v>
                </c:pt>
                <c:pt idx="422">
                  <c:v>0.5</c:v>
                </c:pt>
                <c:pt idx="423">
                  <c:v>0.5</c:v>
                </c:pt>
                <c:pt idx="424">
                  <c:v>0.5</c:v>
                </c:pt>
                <c:pt idx="425">
                  <c:v>0.6</c:v>
                </c:pt>
                <c:pt idx="426">
                  <c:v>0.6</c:v>
                </c:pt>
                <c:pt idx="427">
                  <c:v>0.6</c:v>
                </c:pt>
                <c:pt idx="428">
                  <c:v>0.6</c:v>
                </c:pt>
                <c:pt idx="429">
                  <c:v>0.6</c:v>
                </c:pt>
                <c:pt idx="430">
                  <c:v>0.6</c:v>
                </c:pt>
                <c:pt idx="431">
                  <c:v>0.6</c:v>
                </c:pt>
                <c:pt idx="432">
                  <c:v>0.6</c:v>
                </c:pt>
                <c:pt idx="433">
                  <c:v>0.6</c:v>
                </c:pt>
                <c:pt idx="434">
                  <c:v>0.6</c:v>
                </c:pt>
                <c:pt idx="435">
                  <c:v>0.6</c:v>
                </c:pt>
                <c:pt idx="436">
                  <c:v>0.6</c:v>
                </c:pt>
                <c:pt idx="437">
                  <c:v>0.6</c:v>
                </c:pt>
                <c:pt idx="438">
                  <c:v>0.6</c:v>
                </c:pt>
                <c:pt idx="439">
                  <c:v>0.6</c:v>
                </c:pt>
                <c:pt idx="440">
                  <c:v>0.6</c:v>
                </c:pt>
                <c:pt idx="441">
                  <c:v>0.6</c:v>
                </c:pt>
                <c:pt idx="442">
                  <c:v>0.6</c:v>
                </c:pt>
                <c:pt idx="443">
                  <c:v>0.6</c:v>
                </c:pt>
                <c:pt idx="444">
                  <c:v>0.6</c:v>
                </c:pt>
                <c:pt idx="445">
                  <c:v>0.6</c:v>
                </c:pt>
                <c:pt idx="446">
                  <c:v>0.6</c:v>
                </c:pt>
                <c:pt idx="447">
                  <c:v>0.6</c:v>
                </c:pt>
                <c:pt idx="448">
                  <c:v>0.6</c:v>
                </c:pt>
                <c:pt idx="449">
                  <c:v>0.6</c:v>
                </c:pt>
                <c:pt idx="450">
                  <c:v>0.6</c:v>
                </c:pt>
                <c:pt idx="451">
                  <c:v>0.6</c:v>
                </c:pt>
                <c:pt idx="452">
                  <c:v>0.6</c:v>
                </c:pt>
                <c:pt idx="453">
                  <c:v>0.6</c:v>
                </c:pt>
                <c:pt idx="454">
                  <c:v>0.6</c:v>
                </c:pt>
                <c:pt idx="455">
                  <c:v>0.6</c:v>
                </c:pt>
                <c:pt idx="456">
                  <c:v>0.6</c:v>
                </c:pt>
                <c:pt idx="457">
                  <c:v>0.6</c:v>
                </c:pt>
                <c:pt idx="458">
                  <c:v>0.6</c:v>
                </c:pt>
                <c:pt idx="459">
                  <c:v>0.6</c:v>
                </c:pt>
                <c:pt idx="460">
                  <c:v>0.6</c:v>
                </c:pt>
                <c:pt idx="461">
                  <c:v>0.7</c:v>
                </c:pt>
                <c:pt idx="462">
                  <c:v>0.7</c:v>
                </c:pt>
                <c:pt idx="463">
                  <c:v>0.7</c:v>
                </c:pt>
                <c:pt idx="464">
                  <c:v>0.7</c:v>
                </c:pt>
                <c:pt idx="465">
                  <c:v>0.7</c:v>
                </c:pt>
                <c:pt idx="466">
                  <c:v>0.7</c:v>
                </c:pt>
                <c:pt idx="467">
                  <c:v>0.7</c:v>
                </c:pt>
                <c:pt idx="468">
                  <c:v>0.7</c:v>
                </c:pt>
                <c:pt idx="469">
                  <c:v>0.7</c:v>
                </c:pt>
                <c:pt idx="470">
                  <c:v>0.7</c:v>
                </c:pt>
                <c:pt idx="471">
                  <c:v>0.7</c:v>
                </c:pt>
                <c:pt idx="472">
                  <c:v>0.7</c:v>
                </c:pt>
                <c:pt idx="473">
                  <c:v>0.7</c:v>
                </c:pt>
                <c:pt idx="474">
                  <c:v>0.7</c:v>
                </c:pt>
                <c:pt idx="475">
                  <c:v>0.7</c:v>
                </c:pt>
                <c:pt idx="476">
                  <c:v>0.7</c:v>
                </c:pt>
                <c:pt idx="477">
                  <c:v>0.7</c:v>
                </c:pt>
                <c:pt idx="478">
                  <c:v>0.7</c:v>
                </c:pt>
                <c:pt idx="479">
                  <c:v>0.7</c:v>
                </c:pt>
                <c:pt idx="480">
                  <c:v>0.7</c:v>
                </c:pt>
                <c:pt idx="481">
                  <c:v>0.7</c:v>
                </c:pt>
                <c:pt idx="482">
                  <c:v>0.7</c:v>
                </c:pt>
                <c:pt idx="483">
                  <c:v>0.7</c:v>
                </c:pt>
                <c:pt idx="484">
                  <c:v>0.7</c:v>
                </c:pt>
                <c:pt idx="485">
                  <c:v>0.7</c:v>
                </c:pt>
                <c:pt idx="486">
                  <c:v>0.7</c:v>
                </c:pt>
                <c:pt idx="487">
                  <c:v>0.7</c:v>
                </c:pt>
                <c:pt idx="488">
                  <c:v>0.7</c:v>
                </c:pt>
                <c:pt idx="489">
                  <c:v>0.7</c:v>
                </c:pt>
                <c:pt idx="490">
                  <c:v>0.8</c:v>
                </c:pt>
                <c:pt idx="491">
                  <c:v>0.8</c:v>
                </c:pt>
                <c:pt idx="492">
                  <c:v>0.8</c:v>
                </c:pt>
                <c:pt idx="493">
                  <c:v>0.8</c:v>
                </c:pt>
                <c:pt idx="494">
                  <c:v>0.8</c:v>
                </c:pt>
                <c:pt idx="495">
                  <c:v>0.8</c:v>
                </c:pt>
                <c:pt idx="496">
                  <c:v>0.8</c:v>
                </c:pt>
                <c:pt idx="497">
                  <c:v>0.8</c:v>
                </c:pt>
                <c:pt idx="498">
                  <c:v>0.8</c:v>
                </c:pt>
                <c:pt idx="499">
                  <c:v>0.8</c:v>
                </c:pt>
                <c:pt idx="500">
                  <c:v>0.8</c:v>
                </c:pt>
                <c:pt idx="501">
                  <c:v>0.8</c:v>
                </c:pt>
                <c:pt idx="502">
                  <c:v>0.8</c:v>
                </c:pt>
                <c:pt idx="503">
                  <c:v>0.8</c:v>
                </c:pt>
                <c:pt idx="504">
                  <c:v>0.8</c:v>
                </c:pt>
                <c:pt idx="505">
                  <c:v>0.8</c:v>
                </c:pt>
                <c:pt idx="506">
                  <c:v>0.8</c:v>
                </c:pt>
                <c:pt idx="507">
                  <c:v>0.8</c:v>
                </c:pt>
                <c:pt idx="508">
                  <c:v>0.8</c:v>
                </c:pt>
                <c:pt idx="509">
                  <c:v>0.9</c:v>
                </c:pt>
                <c:pt idx="510">
                  <c:v>0.9</c:v>
                </c:pt>
                <c:pt idx="511">
                  <c:v>0.9</c:v>
                </c:pt>
                <c:pt idx="512">
                  <c:v>0.9</c:v>
                </c:pt>
                <c:pt idx="513">
                  <c:v>0.9</c:v>
                </c:pt>
                <c:pt idx="514">
                  <c:v>0.9</c:v>
                </c:pt>
                <c:pt idx="515">
                  <c:v>0.9</c:v>
                </c:pt>
                <c:pt idx="516">
                  <c:v>0.9</c:v>
                </c:pt>
                <c:pt idx="517">
                  <c:v>0.9</c:v>
                </c:pt>
                <c:pt idx="518">
                  <c:v>0.9</c:v>
                </c:pt>
                <c:pt idx="519">
                  <c:v>0.9</c:v>
                </c:pt>
                <c:pt idx="520">
                  <c:v>0.9</c:v>
                </c:pt>
                <c:pt idx="521">
                  <c:v>0.9</c:v>
                </c:pt>
                <c:pt idx="522">
                  <c:v>0.9</c:v>
                </c:pt>
                <c:pt idx="523">
                  <c:v>1</c:v>
                </c:pt>
                <c:pt idx="524">
                  <c:v>1</c:v>
                </c:pt>
                <c:pt idx="525">
                  <c:v>1</c:v>
                </c:pt>
                <c:pt idx="526">
                  <c:v>1</c:v>
                </c:pt>
                <c:pt idx="527">
                  <c:v>1</c:v>
                </c:pt>
                <c:pt idx="528">
                  <c:v>1</c:v>
                </c:pt>
                <c:pt idx="529">
                  <c:v>1</c:v>
                </c:pt>
                <c:pt idx="530">
                  <c:v>1</c:v>
                </c:pt>
                <c:pt idx="531">
                  <c:v>1</c:v>
                </c:pt>
                <c:pt idx="532">
                  <c:v>1</c:v>
                </c:pt>
                <c:pt idx="533">
                  <c:v>1.1000000000000001</c:v>
                </c:pt>
                <c:pt idx="534">
                  <c:v>1.1000000000000001</c:v>
                </c:pt>
                <c:pt idx="535">
                  <c:v>1.1000000000000001</c:v>
                </c:pt>
                <c:pt idx="536">
                  <c:v>1.1000000000000001</c:v>
                </c:pt>
                <c:pt idx="537">
                  <c:v>1.1000000000000001</c:v>
                </c:pt>
                <c:pt idx="538">
                  <c:v>1.1000000000000001</c:v>
                </c:pt>
                <c:pt idx="539">
                  <c:v>1.1000000000000001</c:v>
                </c:pt>
                <c:pt idx="540">
                  <c:v>1.1000000000000001</c:v>
                </c:pt>
                <c:pt idx="541">
                  <c:v>1.1000000000000001</c:v>
                </c:pt>
                <c:pt idx="542">
                  <c:v>1.1000000000000001</c:v>
                </c:pt>
                <c:pt idx="543">
                  <c:v>1.2</c:v>
                </c:pt>
                <c:pt idx="544">
                  <c:v>1.2</c:v>
                </c:pt>
                <c:pt idx="545">
                  <c:v>1.2</c:v>
                </c:pt>
                <c:pt idx="546">
                  <c:v>1.2</c:v>
                </c:pt>
                <c:pt idx="547">
                  <c:v>1.2</c:v>
                </c:pt>
                <c:pt idx="548">
                  <c:v>1.2</c:v>
                </c:pt>
                <c:pt idx="549">
                  <c:v>1.2</c:v>
                </c:pt>
                <c:pt idx="550">
                  <c:v>1.2</c:v>
                </c:pt>
                <c:pt idx="551">
                  <c:v>1.2</c:v>
                </c:pt>
                <c:pt idx="552">
                  <c:v>1.3</c:v>
                </c:pt>
                <c:pt idx="553">
                  <c:v>1.3</c:v>
                </c:pt>
                <c:pt idx="554">
                  <c:v>1.3</c:v>
                </c:pt>
                <c:pt idx="555">
                  <c:v>1.3</c:v>
                </c:pt>
                <c:pt idx="556">
                  <c:v>1.3</c:v>
                </c:pt>
                <c:pt idx="557">
                  <c:v>1.3</c:v>
                </c:pt>
                <c:pt idx="558">
                  <c:v>1.3</c:v>
                </c:pt>
                <c:pt idx="559">
                  <c:v>1.3</c:v>
                </c:pt>
                <c:pt idx="560">
                  <c:v>1.3</c:v>
                </c:pt>
                <c:pt idx="561">
                  <c:v>1.3</c:v>
                </c:pt>
                <c:pt idx="562">
                  <c:v>1.4</c:v>
                </c:pt>
                <c:pt idx="563">
                  <c:v>1.4</c:v>
                </c:pt>
                <c:pt idx="564">
                  <c:v>1.4</c:v>
                </c:pt>
                <c:pt idx="565">
                  <c:v>1.4</c:v>
                </c:pt>
                <c:pt idx="566">
                  <c:v>1.4</c:v>
                </c:pt>
                <c:pt idx="567">
                  <c:v>1.4</c:v>
                </c:pt>
                <c:pt idx="568">
                  <c:v>1.4</c:v>
                </c:pt>
                <c:pt idx="569">
                  <c:v>1.4</c:v>
                </c:pt>
                <c:pt idx="570">
                  <c:v>1.4</c:v>
                </c:pt>
                <c:pt idx="571">
                  <c:v>1.4</c:v>
                </c:pt>
                <c:pt idx="572">
                  <c:v>1.5</c:v>
                </c:pt>
                <c:pt idx="573">
                  <c:v>1.5</c:v>
                </c:pt>
                <c:pt idx="574">
                  <c:v>1.5</c:v>
                </c:pt>
                <c:pt idx="575">
                  <c:v>1.5</c:v>
                </c:pt>
                <c:pt idx="576">
                  <c:v>1.5</c:v>
                </c:pt>
                <c:pt idx="577">
                  <c:v>1.5</c:v>
                </c:pt>
                <c:pt idx="578">
                  <c:v>1.5</c:v>
                </c:pt>
                <c:pt idx="579">
                  <c:v>1.5</c:v>
                </c:pt>
                <c:pt idx="580">
                  <c:v>1.5</c:v>
                </c:pt>
                <c:pt idx="581">
                  <c:v>1.5</c:v>
                </c:pt>
                <c:pt idx="582">
                  <c:v>1.5</c:v>
                </c:pt>
                <c:pt idx="583">
                  <c:v>1.5</c:v>
                </c:pt>
                <c:pt idx="584">
                  <c:v>1.6</c:v>
                </c:pt>
                <c:pt idx="585">
                  <c:v>1.6</c:v>
                </c:pt>
                <c:pt idx="586">
                  <c:v>1.6</c:v>
                </c:pt>
                <c:pt idx="587">
                  <c:v>1.6</c:v>
                </c:pt>
                <c:pt idx="588">
                  <c:v>1.6</c:v>
                </c:pt>
                <c:pt idx="589">
                  <c:v>1.6</c:v>
                </c:pt>
                <c:pt idx="590">
                  <c:v>1.6</c:v>
                </c:pt>
                <c:pt idx="591">
                  <c:v>1.6</c:v>
                </c:pt>
                <c:pt idx="592">
                  <c:v>1.6</c:v>
                </c:pt>
                <c:pt idx="593">
                  <c:v>1.7</c:v>
                </c:pt>
                <c:pt idx="594">
                  <c:v>1.7</c:v>
                </c:pt>
                <c:pt idx="595">
                  <c:v>1.7</c:v>
                </c:pt>
                <c:pt idx="596">
                  <c:v>1.7</c:v>
                </c:pt>
                <c:pt idx="597">
                  <c:v>1.7</c:v>
                </c:pt>
                <c:pt idx="598">
                  <c:v>1.7</c:v>
                </c:pt>
                <c:pt idx="599">
                  <c:v>1.7</c:v>
                </c:pt>
                <c:pt idx="600">
                  <c:v>1.8</c:v>
                </c:pt>
                <c:pt idx="601">
                  <c:v>1.8</c:v>
                </c:pt>
                <c:pt idx="602">
                  <c:v>1.8</c:v>
                </c:pt>
                <c:pt idx="603">
                  <c:v>1.8</c:v>
                </c:pt>
                <c:pt idx="604">
                  <c:v>1.8</c:v>
                </c:pt>
                <c:pt idx="605">
                  <c:v>1.8</c:v>
                </c:pt>
                <c:pt idx="606">
                  <c:v>1.9</c:v>
                </c:pt>
                <c:pt idx="607">
                  <c:v>1.9</c:v>
                </c:pt>
                <c:pt idx="608">
                  <c:v>1.9</c:v>
                </c:pt>
                <c:pt idx="609">
                  <c:v>1.9</c:v>
                </c:pt>
                <c:pt idx="610">
                  <c:v>1.9</c:v>
                </c:pt>
                <c:pt idx="611">
                  <c:v>2</c:v>
                </c:pt>
                <c:pt idx="612">
                  <c:v>2</c:v>
                </c:pt>
                <c:pt idx="613">
                  <c:v>2</c:v>
                </c:pt>
                <c:pt idx="614">
                  <c:v>2</c:v>
                </c:pt>
                <c:pt idx="615">
                  <c:v>2</c:v>
                </c:pt>
                <c:pt idx="616">
                  <c:v>2.1</c:v>
                </c:pt>
                <c:pt idx="617">
                  <c:v>2.1</c:v>
                </c:pt>
                <c:pt idx="618">
                  <c:v>2.1</c:v>
                </c:pt>
                <c:pt idx="619">
                  <c:v>2.1</c:v>
                </c:pt>
                <c:pt idx="620">
                  <c:v>2.1</c:v>
                </c:pt>
                <c:pt idx="621">
                  <c:v>2.2000000000000002</c:v>
                </c:pt>
                <c:pt idx="622">
                  <c:v>2.2000000000000002</c:v>
                </c:pt>
                <c:pt idx="623">
                  <c:v>2.2000000000000002</c:v>
                </c:pt>
                <c:pt idx="624">
                  <c:v>2.2000000000000002</c:v>
                </c:pt>
                <c:pt idx="625">
                  <c:v>2.2999999999999998</c:v>
                </c:pt>
                <c:pt idx="626">
                  <c:v>2.2999999999999998</c:v>
                </c:pt>
                <c:pt idx="627">
                  <c:v>2.2999999999999998</c:v>
                </c:pt>
                <c:pt idx="628">
                  <c:v>2.4</c:v>
                </c:pt>
                <c:pt idx="629">
                  <c:v>2.4</c:v>
                </c:pt>
                <c:pt idx="630">
                  <c:v>2.4</c:v>
                </c:pt>
                <c:pt idx="631">
                  <c:v>2.4</c:v>
                </c:pt>
                <c:pt idx="632">
                  <c:v>2.5</c:v>
                </c:pt>
                <c:pt idx="633">
                  <c:v>2.5</c:v>
                </c:pt>
                <c:pt idx="634">
                  <c:v>2.5</c:v>
                </c:pt>
                <c:pt idx="635">
                  <c:v>2.6</c:v>
                </c:pt>
                <c:pt idx="636">
                  <c:v>2.6</c:v>
                </c:pt>
                <c:pt idx="637">
                  <c:v>2.6</c:v>
                </c:pt>
                <c:pt idx="638">
                  <c:v>2.6</c:v>
                </c:pt>
                <c:pt idx="639">
                  <c:v>2.7</c:v>
                </c:pt>
                <c:pt idx="640">
                  <c:v>2.7</c:v>
                </c:pt>
                <c:pt idx="641">
                  <c:v>2.7</c:v>
                </c:pt>
                <c:pt idx="642">
                  <c:v>2.8</c:v>
                </c:pt>
                <c:pt idx="643">
                  <c:v>2.8</c:v>
                </c:pt>
                <c:pt idx="644">
                  <c:v>2.9</c:v>
                </c:pt>
                <c:pt idx="645">
                  <c:v>2.9</c:v>
                </c:pt>
                <c:pt idx="646">
                  <c:v>2.9</c:v>
                </c:pt>
                <c:pt idx="647">
                  <c:v>3</c:v>
                </c:pt>
                <c:pt idx="648">
                  <c:v>3</c:v>
                </c:pt>
                <c:pt idx="649">
                  <c:v>3</c:v>
                </c:pt>
                <c:pt idx="650">
                  <c:v>3.1</c:v>
                </c:pt>
                <c:pt idx="651">
                  <c:v>3.1</c:v>
                </c:pt>
                <c:pt idx="652">
                  <c:v>3.2</c:v>
                </c:pt>
                <c:pt idx="653">
                  <c:v>3.2</c:v>
                </c:pt>
                <c:pt idx="654">
                  <c:v>3.3</c:v>
                </c:pt>
                <c:pt idx="655">
                  <c:v>3.3</c:v>
                </c:pt>
                <c:pt idx="656">
                  <c:v>3.3</c:v>
                </c:pt>
                <c:pt idx="657">
                  <c:v>3.4</c:v>
                </c:pt>
                <c:pt idx="658">
                  <c:v>3.4</c:v>
                </c:pt>
                <c:pt idx="659">
                  <c:v>3.5</c:v>
                </c:pt>
                <c:pt idx="660">
                  <c:v>3.5</c:v>
                </c:pt>
                <c:pt idx="661">
                  <c:v>3.6</c:v>
                </c:pt>
                <c:pt idx="662">
                  <c:v>3.6</c:v>
                </c:pt>
                <c:pt idx="663">
                  <c:v>3.7</c:v>
                </c:pt>
                <c:pt idx="664">
                  <c:v>3.7</c:v>
                </c:pt>
                <c:pt idx="665">
                  <c:v>3.8</c:v>
                </c:pt>
                <c:pt idx="666">
                  <c:v>3.9</c:v>
                </c:pt>
                <c:pt idx="667">
                  <c:v>3.9</c:v>
                </c:pt>
                <c:pt idx="668">
                  <c:v>4</c:v>
                </c:pt>
                <c:pt idx="669">
                  <c:v>4</c:v>
                </c:pt>
                <c:pt idx="670">
                  <c:v>4.0999999999999996</c:v>
                </c:pt>
                <c:pt idx="671">
                  <c:v>4.0999999999999996</c:v>
                </c:pt>
                <c:pt idx="672">
                  <c:v>4.2</c:v>
                </c:pt>
                <c:pt idx="673">
                  <c:v>4.3</c:v>
                </c:pt>
                <c:pt idx="674">
                  <c:v>4.3</c:v>
                </c:pt>
                <c:pt idx="675">
                  <c:v>4.4000000000000004</c:v>
                </c:pt>
                <c:pt idx="676">
                  <c:v>4.5</c:v>
                </c:pt>
                <c:pt idx="677">
                  <c:v>4.5999999999999996</c:v>
                </c:pt>
                <c:pt idx="678">
                  <c:v>4.7</c:v>
                </c:pt>
                <c:pt idx="679">
                  <c:v>4.7</c:v>
                </c:pt>
                <c:pt idx="680">
                  <c:v>4.8</c:v>
                </c:pt>
                <c:pt idx="681">
                  <c:v>4.9000000000000004</c:v>
                </c:pt>
                <c:pt idx="682">
                  <c:v>5</c:v>
                </c:pt>
                <c:pt idx="683">
                  <c:v>5.0999999999999996</c:v>
                </c:pt>
                <c:pt idx="684">
                  <c:v>5.2</c:v>
                </c:pt>
                <c:pt idx="685">
                  <c:v>5.3</c:v>
                </c:pt>
                <c:pt idx="686">
                  <c:v>5.4</c:v>
                </c:pt>
                <c:pt idx="687">
                  <c:v>5.5</c:v>
                </c:pt>
                <c:pt idx="688">
                  <c:v>5.6</c:v>
                </c:pt>
                <c:pt idx="689">
                  <c:v>5.7</c:v>
                </c:pt>
                <c:pt idx="690">
                  <c:v>5.9</c:v>
                </c:pt>
                <c:pt idx="691">
                  <c:v>6</c:v>
                </c:pt>
                <c:pt idx="692">
                  <c:v>6.1</c:v>
                </c:pt>
                <c:pt idx="693">
                  <c:v>6.2</c:v>
                </c:pt>
                <c:pt idx="694">
                  <c:v>6.4</c:v>
                </c:pt>
                <c:pt idx="695">
                  <c:v>6.5</c:v>
                </c:pt>
                <c:pt idx="696">
                  <c:v>6.7</c:v>
                </c:pt>
                <c:pt idx="697">
                  <c:v>6.9</c:v>
                </c:pt>
                <c:pt idx="698">
                  <c:v>7.1</c:v>
                </c:pt>
                <c:pt idx="699">
                  <c:v>7.4</c:v>
                </c:pt>
                <c:pt idx="700">
                  <c:v>7.7</c:v>
                </c:pt>
                <c:pt idx="701">
                  <c:v>8.1</c:v>
                </c:pt>
                <c:pt idx="702">
                  <c:v>8.6</c:v>
                </c:pt>
                <c:pt idx="703">
                  <c:v>9.1999999999999993</c:v>
                </c:pt>
                <c:pt idx="704">
                  <c:v>9.8000000000000007</c:v>
                </c:pt>
                <c:pt idx="705">
                  <c:v>10.6</c:v>
                </c:pt>
                <c:pt idx="706">
                  <c:v>11.5</c:v>
                </c:pt>
                <c:pt idx="707">
                  <c:v>12.5</c:v>
                </c:pt>
                <c:pt idx="708">
                  <c:v>13.7</c:v>
                </c:pt>
                <c:pt idx="709">
                  <c:v>15</c:v>
                </c:pt>
                <c:pt idx="710">
                  <c:v>16.600000000000001</c:v>
                </c:pt>
                <c:pt idx="711">
                  <c:v>18.3</c:v>
                </c:pt>
                <c:pt idx="712">
                  <c:v>20.3</c:v>
                </c:pt>
                <c:pt idx="713">
                  <c:v>22.6</c:v>
                </c:pt>
                <c:pt idx="714">
                  <c:v>25.2</c:v>
                </c:pt>
                <c:pt idx="715">
                  <c:v>28.2</c:v>
                </c:pt>
                <c:pt idx="716">
                  <c:v>31.5</c:v>
                </c:pt>
                <c:pt idx="717">
                  <c:v>35.1</c:v>
                </c:pt>
                <c:pt idx="718">
                  <c:v>38.9</c:v>
                </c:pt>
                <c:pt idx="719">
                  <c:v>42.9</c:v>
                </c:pt>
                <c:pt idx="720">
                  <c:v>47</c:v>
                </c:pt>
                <c:pt idx="721">
                  <c:v>51</c:v>
                </c:pt>
                <c:pt idx="722">
                  <c:v>54.9</c:v>
                </c:pt>
                <c:pt idx="723">
                  <c:v>58.7</c:v>
                </c:pt>
                <c:pt idx="724">
                  <c:v>62.1</c:v>
                </c:pt>
                <c:pt idx="725">
                  <c:v>65.099999999999994</c:v>
                </c:pt>
                <c:pt idx="726">
                  <c:v>67.7</c:v>
                </c:pt>
                <c:pt idx="727">
                  <c:v>69.900000000000006</c:v>
                </c:pt>
                <c:pt idx="728">
                  <c:v>71.5</c:v>
                </c:pt>
                <c:pt idx="729">
                  <c:v>72.7</c:v>
                </c:pt>
                <c:pt idx="730">
                  <c:v>73.5</c:v>
                </c:pt>
                <c:pt idx="731">
                  <c:v>73.8</c:v>
                </c:pt>
                <c:pt idx="732">
                  <c:v>73.7</c:v>
                </c:pt>
                <c:pt idx="733">
                  <c:v>73.2</c:v>
                </c:pt>
                <c:pt idx="734">
                  <c:v>72.5</c:v>
                </c:pt>
                <c:pt idx="735">
                  <c:v>71.5</c:v>
                </c:pt>
                <c:pt idx="736">
                  <c:v>70.3</c:v>
                </c:pt>
                <c:pt idx="737">
                  <c:v>68.900000000000006</c:v>
                </c:pt>
                <c:pt idx="738">
                  <c:v>67.3</c:v>
                </c:pt>
                <c:pt idx="739">
                  <c:v>65.599999999999994</c:v>
                </c:pt>
                <c:pt idx="740">
                  <c:v>63.8</c:v>
                </c:pt>
                <c:pt idx="741">
                  <c:v>61.9</c:v>
                </c:pt>
                <c:pt idx="742">
                  <c:v>59.9</c:v>
                </c:pt>
                <c:pt idx="743">
                  <c:v>57.9</c:v>
                </c:pt>
                <c:pt idx="744">
                  <c:v>55.9</c:v>
                </c:pt>
                <c:pt idx="745">
                  <c:v>53.9</c:v>
                </c:pt>
                <c:pt idx="746">
                  <c:v>52</c:v>
                </c:pt>
                <c:pt idx="747">
                  <c:v>50</c:v>
                </c:pt>
                <c:pt idx="748">
                  <c:v>48.1</c:v>
                </c:pt>
                <c:pt idx="749">
                  <c:v>46.2</c:v>
                </c:pt>
                <c:pt idx="750">
                  <c:v>44.3</c:v>
                </c:pt>
                <c:pt idx="751">
                  <c:v>42.6</c:v>
                </c:pt>
                <c:pt idx="752">
                  <c:v>40.799999999999997</c:v>
                </c:pt>
                <c:pt idx="753">
                  <c:v>39.200000000000003</c:v>
                </c:pt>
                <c:pt idx="754">
                  <c:v>37.6</c:v>
                </c:pt>
                <c:pt idx="755">
                  <c:v>36</c:v>
                </c:pt>
                <c:pt idx="756">
                  <c:v>34.5</c:v>
                </c:pt>
                <c:pt idx="757">
                  <c:v>33.1</c:v>
                </c:pt>
                <c:pt idx="758">
                  <c:v>31.8</c:v>
                </c:pt>
                <c:pt idx="759">
                  <c:v>30.5</c:v>
                </c:pt>
                <c:pt idx="760">
                  <c:v>29.3</c:v>
                </c:pt>
                <c:pt idx="761">
                  <c:v>28.2</c:v>
                </c:pt>
                <c:pt idx="762">
                  <c:v>27.1</c:v>
                </c:pt>
                <c:pt idx="763">
                  <c:v>26</c:v>
                </c:pt>
                <c:pt idx="764">
                  <c:v>25.1</c:v>
                </c:pt>
                <c:pt idx="765">
                  <c:v>24.2</c:v>
                </c:pt>
                <c:pt idx="766">
                  <c:v>23.3</c:v>
                </c:pt>
                <c:pt idx="767">
                  <c:v>22.5</c:v>
                </c:pt>
                <c:pt idx="768">
                  <c:v>21.7</c:v>
                </c:pt>
                <c:pt idx="769">
                  <c:v>21</c:v>
                </c:pt>
                <c:pt idx="770">
                  <c:v>20.399999999999999</c:v>
                </c:pt>
                <c:pt idx="771">
                  <c:v>19.7</c:v>
                </c:pt>
                <c:pt idx="772">
                  <c:v>19.2</c:v>
                </c:pt>
                <c:pt idx="773">
                  <c:v>18.600000000000001</c:v>
                </c:pt>
                <c:pt idx="774">
                  <c:v>18.100000000000001</c:v>
                </c:pt>
                <c:pt idx="775">
                  <c:v>17.600000000000001</c:v>
                </c:pt>
                <c:pt idx="776">
                  <c:v>17.2</c:v>
                </c:pt>
                <c:pt idx="777">
                  <c:v>16.8</c:v>
                </c:pt>
                <c:pt idx="778">
                  <c:v>16.399999999999999</c:v>
                </c:pt>
                <c:pt idx="779">
                  <c:v>16</c:v>
                </c:pt>
                <c:pt idx="780">
                  <c:v>15.7</c:v>
                </c:pt>
                <c:pt idx="781">
                  <c:v>15.3</c:v>
                </c:pt>
                <c:pt idx="782">
                  <c:v>15</c:v>
                </c:pt>
                <c:pt idx="783">
                  <c:v>14.8</c:v>
                </c:pt>
                <c:pt idx="784">
                  <c:v>14.5</c:v>
                </c:pt>
                <c:pt idx="785">
                  <c:v>14.2</c:v>
                </c:pt>
                <c:pt idx="786">
                  <c:v>14</c:v>
                </c:pt>
                <c:pt idx="787">
                  <c:v>13.8</c:v>
                </c:pt>
                <c:pt idx="788">
                  <c:v>13.6</c:v>
                </c:pt>
                <c:pt idx="789">
                  <c:v>13.4</c:v>
                </c:pt>
                <c:pt idx="790">
                  <c:v>13.2</c:v>
                </c:pt>
                <c:pt idx="791">
                  <c:v>13.1</c:v>
                </c:pt>
                <c:pt idx="792">
                  <c:v>12.9</c:v>
                </c:pt>
                <c:pt idx="793">
                  <c:v>12.8</c:v>
                </c:pt>
                <c:pt idx="794">
                  <c:v>12.6</c:v>
                </c:pt>
                <c:pt idx="795">
                  <c:v>12.5</c:v>
                </c:pt>
                <c:pt idx="796">
                  <c:v>12.4</c:v>
                </c:pt>
                <c:pt idx="797">
                  <c:v>12.2</c:v>
                </c:pt>
                <c:pt idx="798">
                  <c:v>12.1</c:v>
                </c:pt>
                <c:pt idx="799">
                  <c:v>12</c:v>
                </c:pt>
                <c:pt idx="800">
                  <c:v>11.9</c:v>
                </c:pt>
                <c:pt idx="801">
                  <c:v>11.8</c:v>
                </c:pt>
                <c:pt idx="802">
                  <c:v>11.8</c:v>
                </c:pt>
                <c:pt idx="803">
                  <c:v>11.7</c:v>
                </c:pt>
                <c:pt idx="804">
                  <c:v>11.6</c:v>
                </c:pt>
                <c:pt idx="805">
                  <c:v>11.5</c:v>
                </c:pt>
                <c:pt idx="806">
                  <c:v>11.5</c:v>
                </c:pt>
                <c:pt idx="807">
                  <c:v>11.4</c:v>
                </c:pt>
                <c:pt idx="808">
                  <c:v>11.3</c:v>
                </c:pt>
                <c:pt idx="809">
                  <c:v>11.3</c:v>
                </c:pt>
                <c:pt idx="810">
                  <c:v>11.2</c:v>
                </c:pt>
                <c:pt idx="811">
                  <c:v>11.2</c:v>
                </c:pt>
                <c:pt idx="812">
                  <c:v>11.1</c:v>
                </c:pt>
                <c:pt idx="813">
                  <c:v>11.1</c:v>
                </c:pt>
                <c:pt idx="814">
                  <c:v>11</c:v>
                </c:pt>
                <c:pt idx="815">
                  <c:v>10.9</c:v>
                </c:pt>
                <c:pt idx="816">
                  <c:v>10.9</c:v>
                </c:pt>
                <c:pt idx="817">
                  <c:v>10.8</c:v>
                </c:pt>
                <c:pt idx="818">
                  <c:v>10.8</c:v>
                </c:pt>
                <c:pt idx="819">
                  <c:v>10.8</c:v>
                </c:pt>
                <c:pt idx="820">
                  <c:v>10.7</c:v>
                </c:pt>
                <c:pt idx="821">
                  <c:v>10.7</c:v>
                </c:pt>
                <c:pt idx="822">
                  <c:v>10.6</c:v>
                </c:pt>
                <c:pt idx="823">
                  <c:v>10.6</c:v>
                </c:pt>
                <c:pt idx="824">
                  <c:v>10.5</c:v>
                </c:pt>
                <c:pt idx="825">
                  <c:v>10.5</c:v>
                </c:pt>
                <c:pt idx="826">
                  <c:v>10.5</c:v>
                </c:pt>
                <c:pt idx="827">
                  <c:v>10.4</c:v>
                </c:pt>
                <c:pt idx="828">
                  <c:v>10.4</c:v>
                </c:pt>
                <c:pt idx="829">
                  <c:v>10.4</c:v>
                </c:pt>
                <c:pt idx="830">
                  <c:v>10.3</c:v>
                </c:pt>
                <c:pt idx="831">
                  <c:v>10.3</c:v>
                </c:pt>
                <c:pt idx="832">
                  <c:v>10.3</c:v>
                </c:pt>
                <c:pt idx="833">
                  <c:v>10.199999999999999</c:v>
                </c:pt>
                <c:pt idx="834">
                  <c:v>10.199999999999999</c:v>
                </c:pt>
                <c:pt idx="835">
                  <c:v>10.199999999999999</c:v>
                </c:pt>
                <c:pt idx="836">
                  <c:v>10.199999999999999</c:v>
                </c:pt>
                <c:pt idx="837">
                  <c:v>10.1</c:v>
                </c:pt>
                <c:pt idx="838">
                  <c:v>10.1</c:v>
                </c:pt>
                <c:pt idx="839">
                  <c:v>10.1</c:v>
                </c:pt>
                <c:pt idx="840">
                  <c:v>10</c:v>
                </c:pt>
                <c:pt idx="841">
                  <c:v>10</c:v>
                </c:pt>
                <c:pt idx="842">
                  <c:v>10</c:v>
                </c:pt>
                <c:pt idx="843">
                  <c:v>9.9</c:v>
                </c:pt>
                <c:pt idx="844">
                  <c:v>9.9</c:v>
                </c:pt>
                <c:pt idx="845">
                  <c:v>9.9</c:v>
                </c:pt>
                <c:pt idx="846">
                  <c:v>9.8000000000000007</c:v>
                </c:pt>
                <c:pt idx="847">
                  <c:v>9.8000000000000007</c:v>
                </c:pt>
                <c:pt idx="848">
                  <c:v>9.8000000000000007</c:v>
                </c:pt>
                <c:pt idx="849">
                  <c:v>9.8000000000000007</c:v>
                </c:pt>
                <c:pt idx="850">
                  <c:v>9.6999999999999993</c:v>
                </c:pt>
                <c:pt idx="851">
                  <c:v>9.6999999999999993</c:v>
                </c:pt>
                <c:pt idx="852">
                  <c:v>9.6999999999999993</c:v>
                </c:pt>
                <c:pt idx="853">
                  <c:v>9.6999999999999993</c:v>
                </c:pt>
                <c:pt idx="854">
                  <c:v>9.6</c:v>
                </c:pt>
                <c:pt idx="855">
                  <c:v>9.6</c:v>
                </c:pt>
                <c:pt idx="856">
                  <c:v>9.6</c:v>
                </c:pt>
                <c:pt idx="857">
                  <c:v>9.6</c:v>
                </c:pt>
                <c:pt idx="858">
                  <c:v>9.6</c:v>
                </c:pt>
                <c:pt idx="859">
                  <c:v>9.5</c:v>
                </c:pt>
                <c:pt idx="860">
                  <c:v>9.5</c:v>
                </c:pt>
                <c:pt idx="861">
                  <c:v>9.5</c:v>
                </c:pt>
                <c:pt idx="862">
                  <c:v>9.5</c:v>
                </c:pt>
                <c:pt idx="863">
                  <c:v>9.5</c:v>
                </c:pt>
                <c:pt idx="864">
                  <c:v>9.5</c:v>
                </c:pt>
                <c:pt idx="865">
                  <c:v>9.4</c:v>
                </c:pt>
                <c:pt idx="866">
                  <c:v>9.4</c:v>
                </c:pt>
                <c:pt idx="867">
                  <c:v>9.4</c:v>
                </c:pt>
                <c:pt idx="868">
                  <c:v>9.4</c:v>
                </c:pt>
                <c:pt idx="869">
                  <c:v>9.4</c:v>
                </c:pt>
                <c:pt idx="870">
                  <c:v>9.4</c:v>
                </c:pt>
                <c:pt idx="871">
                  <c:v>9.4</c:v>
                </c:pt>
                <c:pt idx="872">
                  <c:v>9.4</c:v>
                </c:pt>
                <c:pt idx="873">
                  <c:v>9.3000000000000007</c:v>
                </c:pt>
                <c:pt idx="874">
                  <c:v>9.3000000000000007</c:v>
                </c:pt>
                <c:pt idx="875">
                  <c:v>9.3000000000000007</c:v>
                </c:pt>
                <c:pt idx="876">
                  <c:v>9.3000000000000007</c:v>
                </c:pt>
                <c:pt idx="877">
                  <c:v>9.3000000000000007</c:v>
                </c:pt>
                <c:pt idx="878">
                  <c:v>9.3000000000000007</c:v>
                </c:pt>
                <c:pt idx="879">
                  <c:v>9.3000000000000007</c:v>
                </c:pt>
                <c:pt idx="880">
                  <c:v>9.3000000000000007</c:v>
                </c:pt>
                <c:pt idx="881">
                  <c:v>9.3000000000000007</c:v>
                </c:pt>
                <c:pt idx="882">
                  <c:v>9.3000000000000007</c:v>
                </c:pt>
                <c:pt idx="883">
                  <c:v>9.3000000000000007</c:v>
                </c:pt>
                <c:pt idx="884">
                  <c:v>9.3000000000000007</c:v>
                </c:pt>
                <c:pt idx="885">
                  <c:v>9.3000000000000007</c:v>
                </c:pt>
                <c:pt idx="886">
                  <c:v>9.3000000000000007</c:v>
                </c:pt>
                <c:pt idx="887">
                  <c:v>9.3000000000000007</c:v>
                </c:pt>
                <c:pt idx="888">
                  <c:v>9.3000000000000007</c:v>
                </c:pt>
                <c:pt idx="889">
                  <c:v>9.1999999999999993</c:v>
                </c:pt>
                <c:pt idx="890">
                  <c:v>9.1999999999999993</c:v>
                </c:pt>
                <c:pt idx="891">
                  <c:v>9.1999999999999993</c:v>
                </c:pt>
                <c:pt idx="892">
                  <c:v>9.1999999999999993</c:v>
                </c:pt>
                <c:pt idx="893">
                  <c:v>9.1999999999999993</c:v>
                </c:pt>
                <c:pt idx="894">
                  <c:v>9.1999999999999993</c:v>
                </c:pt>
                <c:pt idx="895">
                  <c:v>9.1999999999999993</c:v>
                </c:pt>
                <c:pt idx="896">
                  <c:v>9.1999999999999993</c:v>
                </c:pt>
                <c:pt idx="897">
                  <c:v>9.1999999999999993</c:v>
                </c:pt>
                <c:pt idx="898">
                  <c:v>9.1999999999999993</c:v>
                </c:pt>
                <c:pt idx="899">
                  <c:v>9.1999999999999993</c:v>
                </c:pt>
                <c:pt idx="900">
                  <c:v>9.1999999999999993</c:v>
                </c:pt>
                <c:pt idx="901">
                  <c:v>9.1999999999999993</c:v>
                </c:pt>
                <c:pt idx="902">
                  <c:v>9.1999999999999993</c:v>
                </c:pt>
                <c:pt idx="903">
                  <c:v>9.1999999999999993</c:v>
                </c:pt>
                <c:pt idx="904">
                  <c:v>9.1999999999999993</c:v>
                </c:pt>
                <c:pt idx="905">
                  <c:v>9.1999999999999993</c:v>
                </c:pt>
                <c:pt idx="906">
                  <c:v>9.1999999999999993</c:v>
                </c:pt>
                <c:pt idx="907">
                  <c:v>9.1999999999999993</c:v>
                </c:pt>
                <c:pt idx="908">
                  <c:v>9.1999999999999993</c:v>
                </c:pt>
                <c:pt idx="909">
                  <c:v>9.1999999999999993</c:v>
                </c:pt>
                <c:pt idx="910">
                  <c:v>9.1999999999999993</c:v>
                </c:pt>
                <c:pt idx="911">
                  <c:v>9.1999999999999993</c:v>
                </c:pt>
                <c:pt idx="912">
                  <c:v>9.1999999999999993</c:v>
                </c:pt>
                <c:pt idx="913">
                  <c:v>9.1999999999999993</c:v>
                </c:pt>
                <c:pt idx="914">
                  <c:v>9.1999999999999993</c:v>
                </c:pt>
                <c:pt idx="915">
                  <c:v>9.1999999999999993</c:v>
                </c:pt>
                <c:pt idx="916">
                  <c:v>9.1999999999999993</c:v>
                </c:pt>
                <c:pt idx="917">
                  <c:v>9.1999999999999993</c:v>
                </c:pt>
                <c:pt idx="918">
                  <c:v>9.1999999999999993</c:v>
                </c:pt>
                <c:pt idx="919">
                  <c:v>9.1</c:v>
                </c:pt>
                <c:pt idx="920">
                  <c:v>9.1</c:v>
                </c:pt>
                <c:pt idx="921">
                  <c:v>9.1</c:v>
                </c:pt>
                <c:pt idx="922">
                  <c:v>9.1</c:v>
                </c:pt>
                <c:pt idx="923">
                  <c:v>9.1</c:v>
                </c:pt>
                <c:pt idx="924">
                  <c:v>9.1</c:v>
                </c:pt>
                <c:pt idx="925">
                  <c:v>9.1</c:v>
                </c:pt>
                <c:pt idx="926">
                  <c:v>9.1</c:v>
                </c:pt>
                <c:pt idx="927">
                  <c:v>9.1</c:v>
                </c:pt>
                <c:pt idx="928">
                  <c:v>9.1</c:v>
                </c:pt>
                <c:pt idx="929">
                  <c:v>9.1</c:v>
                </c:pt>
                <c:pt idx="930">
                  <c:v>9.1</c:v>
                </c:pt>
                <c:pt idx="931">
                  <c:v>9.1</c:v>
                </c:pt>
                <c:pt idx="932">
                  <c:v>9.1</c:v>
                </c:pt>
                <c:pt idx="933">
                  <c:v>9.1</c:v>
                </c:pt>
                <c:pt idx="934">
                  <c:v>9.1</c:v>
                </c:pt>
                <c:pt idx="935">
                  <c:v>9.1</c:v>
                </c:pt>
                <c:pt idx="936">
                  <c:v>9.1</c:v>
                </c:pt>
                <c:pt idx="937">
                  <c:v>9.1</c:v>
                </c:pt>
                <c:pt idx="938">
                  <c:v>9.1</c:v>
                </c:pt>
                <c:pt idx="939">
                  <c:v>9.1</c:v>
                </c:pt>
                <c:pt idx="940">
                  <c:v>9.1</c:v>
                </c:pt>
                <c:pt idx="941">
                  <c:v>9</c:v>
                </c:pt>
                <c:pt idx="942">
                  <c:v>9</c:v>
                </c:pt>
                <c:pt idx="943">
                  <c:v>9</c:v>
                </c:pt>
                <c:pt idx="944">
                  <c:v>9</c:v>
                </c:pt>
                <c:pt idx="945">
                  <c:v>9</c:v>
                </c:pt>
                <c:pt idx="946">
                  <c:v>9</c:v>
                </c:pt>
                <c:pt idx="947">
                  <c:v>9</c:v>
                </c:pt>
                <c:pt idx="948">
                  <c:v>9</c:v>
                </c:pt>
                <c:pt idx="949">
                  <c:v>9</c:v>
                </c:pt>
                <c:pt idx="950">
                  <c:v>9</c:v>
                </c:pt>
                <c:pt idx="951">
                  <c:v>9</c:v>
                </c:pt>
                <c:pt idx="952">
                  <c:v>9</c:v>
                </c:pt>
                <c:pt idx="953">
                  <c:v>9</c:v>
                </c:pt>
                <c:pt idx="954">
                  <c:v>9</c:v>
                </c:pt>
                <c:pt idx="955">
                  <c:v>9</c:v>
                </c:pt>
                <c:pt idx="956">
                  <c:v>9</c:v>
                </c:pt>
                <c:pt idx="957">
                  <c:v>9</c:v>
                </c:pt>
                <c:pt idx="958">
                  <c:v>9</c:v>
                </c:pt>
                <c:pt idx="959">
                  <c:v>9</c:v>
                </c:pt>
                <c:pt idx="960">
                  <c:v>9</c:v>
                </c:pt>
                <c:pt idx="961">
                  <c:v>9</c:v>
                </c:pt>
                <c:pt idx="962">
                  <c:v>8.9</c:v>
                </c:pt>
                <c:pt idx="963">
                  <c:v>8.9</c:v>
                </c:pt>
                <c:pt idx="964">
                  <c:v>8.9</c:v>
                </c:pt>
                <c:pt idx="965">
                  <c:v>8.9</c:v>
                </c:pt>
                <c:pt idx="966">
                  <c:v>8.9</c:v>
                </c:pt>
                <c:pt idx="967">
                  <c:v>8.9</c:v>
                </c:pt>
                <c:pt idx="968">
                  <c:v>8.9</c:v>
                </c:pt>
                <c:pt idx="969">
                  <c:v>8.9</c:v>
                </c:pt>
                <c:pt idx="970">
                  <c:v>8.9</c:v>
                </c:pt>
                <c:pt idx="971">
                  <c:v>8.9</c:v>
                </c:pt>
                <c:pt idx="972">
                  <c:v>8.9</c:v>
                </c:pt>
                <c:pt idx="973">
                  <c:v>8.9</c:v>
                </c:pt>
                <c:pt idx="974">
                  <c:v>8.8000000000000007</c:v>
                </c:pt>
                <c:pt idx="975">
                  <c:v>8.8000000000000007</c:v>
                </c:pt>
                <c:pt idx="976">
                  <c:v>8.8000000000000007</c:v>
                </c:pt>
                <c:pt idx="977">
                  <c:v>8.8000000000000007</c:v>
                </c:pt>
                <c:pt idx="978">
                  <c:v>8.8000000000000007</c:v>
                </c:pt>
                <c:pt idx="979">
                  <c:v>8.8000000000000007</c:v>
                </c:pt>
                <c:pt idx="980">
                  <c:v>8.8000000000000007</c:v>
                </c:pt>
                <c:pt idx="981">
                  <c:v>8.8000000000000007</c:v>
                </c:pt>
                <c:pt idx="982">
                  <c:v>8.8000000000000007</c:v>
                </c:pt>
                <c:pt idx="983">
                  <c:v>8.8000000000000007</c:v>
                </c:pt>
                <c:pt idx="984">
                  <c:v>8.8000000000000007</c:v>
                </c:pt>
                <c:pt idx="985">
                  <c:v>8.8000000000000007</c:v>
                </c:pt>
                <c:pt idx="986">
                  <c:v>8.8000000000000007</c:v>
                </c:pt>
                <c:pt idx="987">
                  <c:v>8.8000000000000007</c:v>
                </c:pt>
                <c:pt idx="988">
                  <c:v>8.8000000000000007</c:v>
                </c:pt>
                <c:pt idx="989">
                  <c:v>8.8000000000000007</c:v>
                </c:pt>
                <c:pt idx="990">
                  <c:v>8.8000000000000007</c:v>
                </c:pt>
                <c:pt idx="991">
                  <c:v>8.8000000000000007</c:v>
                </c:pt>
                <c:pt idx="992">
                  <c:v>8.8000000000000007</c:v>
                </c:pt>
                <c:pt idx="993">
                  <c:v>8.8000000000000007</c:v>
                </c:pt>
                <c:pt idx="994">
                  <c:v>8.8000000000000007</c:v>
                </c:pt>
                <c:pt idx="995">
                  <c:v>8.8000000000000007</c:v>
                </c:pt>
                <c:pt idx="996">
                  <c:v>8.8000000000000007</c:v>
                </c:pt>
                <c:pt idx="997">
                  <c:v>8.8000000000000007</c:v>
                </c:pt>
                <c:pt idx="998">
                  <c:v>8.8000000000000007</c:v>
                </c:pt>
                <c:pt idx="999">
                  <c:v>8.8000000000000007</c:v>
                </c:pt>
                <c:pt idx="1000">
                  <c:v>8.8000000000000007</c:v>
                </c:pt>
                <c:pt idx="1001">
                  <c:v>8.8000000000000007</c:v>
                </c:pt>
                <c:pt idx="1002">
                  <c:v>8.8000000000000007</c:v>
                </c:pt>
                <c:pt idx="1003">
                  <c:v>8.8000000000000007</c:v>
                </c:pt>
                <c:pt idx="1004">
                  <c:v>8.8000000000000007</c:v>
                </c:pt>
                <c:pt idx="1005">
                  <c:v>8.8000000000000007</c:v>
                </c:pt>
                <c:pt idx="1006">
                  <c:v>8.8000000000000007</c:v>
                </c:pt>
                <c:pt idx="1007">
                  <c:v>8.8000000000000007</c:v>
                </c:pt>
                <c:pt idx="1008">
                  <c:v>8.8000000000000007</c:v>
                </c:pt>
                <c:pt idx="1009">
                  <c:v>8.8000000000000007</c:v>
                </c:pt>
                <c:pt idx="1010">
                  <c:v>8.8000000000000007</c:v>
                </c:pt>
                <c:pt idx="1011">
                  <c:v>8.8000000000000007</c:v>
                </c:pt>
                <c:pt idx="1012">
                  <c:v>8.8000000000000007</c:v>
                </c:pt>
                <c:pt idx="1013">
                  <c:v>8.8000000000000007</c:v>
                </c:pt>
                <c:pt idx="1014">
                  <c:v>8.8000000000000007</c:v>
                </c:pt>
                <c:pt idx="1015">
                  <c:v>8.8000000000000007</c:v>
                </c:pt>
                <c:pt idx="1016">
                  <c:v>8.8000000000000007</c:v>
                </c:pt>
                <c:pt idx="1017">
                  <c:v>8.8000000000000007</c:v>
                </c:pt>
                <c:pt idx="1018">
                  <c:v>8.8000000000000007</c:v>
                </c:pt>
                <c:pt idx="1019">
                  <c:v>8.8000000000000007</c:v>
                </c:pt>
                <c:pt idx="1020">
                  <c:v>8.8000000000000007</c:v>
                </c:pt>
                <c:pt idx="1021">
                  <c:v>8.8000000000000007</c:v>
                </c:pt>
                <c:pt idx="1022">
                  <c:v>8.8000000000000007</c:v>
                </c:pt>
                <c:pt idx="1023">
                  <c:v>8.8000000000000007</c:v>
                </c:pt>
                <c:pt idx="1024">
                  <c:v>8.8000000000000007</c:v>
                </c:pt>
                <c:pt idx="1025">
                  <c:v>8.8000000000000007</c:v>
                </c:pt>
                <c:pt idx="1026">
                  <c:v>8.8000000000000007</c:v>
                </c:pt>
                <c:pt idx="1027">
                  <c:v>8.8000000000000007</c:v>
                </c:pt>
                <c:pt idx="1028">
                  <c:v>8.8000000000000007</c:v>
                </c:pt>
                <c:pt idx="1029">
                  <c:v>8.8000000000000007</c:v>
                </c:pt>
                <c:pt idx="1030">
                  <c:v>8.8000000000000007</c:v>
                </c:pt>
                <c:pt idx="1031">
                  <c:v>8.8000000000000007</c:v>
                </c:pt>
                <c:pt idx="1032">
                  <c:v>8.8000000000000007</c:v>
                </c:pt>
                <c:pt idx="1033">
                  <c:v>8.8000000000000007</c:v>
                </c:pt>
                <c:pt idx="1034">
                  <c:v>8.8000000000000007</c:v>
                </c:pt>
                <c:pt idx="1035">
                  <c:v>8.8000000000000007</c:v>
                </c:pt>
                <c:pt idx="1036">
                  <c:v>8.8000000000000007</c:v>
                </c:pt>
                <c:pt idx="1037">
                  <c:v>8.8000000000000007</c:v>
                </c:pt>
                <c:pt idx="1038">
                  <c:v>8.8000000000000007</c:v>
                </c:pt>
                <c:pt idx="1039">
                  <c:v>8.8000000000000007</c:v>
                </c:pt>
                <c:pt idx="1040">
                  <c:v>8.8000000000000007</c:v>
                </c:pt>
                <c:pt idx="1041">
                  <c:v>8.8000000000000007</c:v>
                </c:pt>
                <c:pt idx="1042">
                  <c:v>8.8000000000000007</c:v>
                </c:pt>
                <c:pt idx="1043">
                  <c:v>8.8000000000000007</c:v>
                </c:pt>
                <c:pt idx="1044">
                  <c:v>8.8000000000000007</c:v>
                </c:pt>
                <c:pt idx="1045">
                  <c:v>8.8000000000000007</c:v>
                </c:pt>
                <c:pt idx="1046">
                  <c:v>8.8000000000000007</c:v>
                </c:pt>
                <c:pt idx="1047">
                  <c:v>8.8000000000000007</c:v>
                </c:pt>
                <c:pt idx="1048">
                  <c:v>8.8000000000000007</c:v>
                </c:pt>
                <c:pt idx="1049">
                  <c:v>8.8000000000000007</c:v>
                </c:pt>
                <c:pt idx="1050">
                  <c:v>8.8000000000000007</c:v>
                </c:pt>
                <c:pt idx="1051">
                  <c:v>8.8000000000000007</c:v>
                </c:pt>
                <c:pt idx="1052">
                  <c:v>8.8000000000000007</c:v>
                </c:pt>
                <c:pt idx="1053">
                  <c:v>8.8000000000000007</c:v>
                </c:pt>
                <c:pt idx="1054">
                  <c:v>8.8000000000000007</c:v>
                </c:pt>
                <c:pt idx="1055">
                  <c:v>8.8000000000000007</c:v>
                </c:pt>
                <c:pt idx="1056">
                  <c:v>8.8000000000000007</c:v>
                </c:pt>
                <c:pt idx="1057">
                  <c:v>8.8000000000000007</c:v>
                </c:pt>
                <c:pt idx="1058">
                  <c:v>8.8000000000000007</c:v>
                </c:pt>
                <c:pt idx="1059">
                  <c:v>8.8000000000000007</c:v>
                </c:pt>
                <c:pt idx="1060">
                  <c:v>8.8000000000000007</c:v>
                </c:pt>
                <c:pt idx="1061">
                  <c:v>8.8000000000000007</c:v>
                </c:pt>
                <c:pt idx="1062">
                  <c:v>8.8000000000000007</c:v>
                </c:pt>
                <c:pt idx="1063">
                  <c:v>8.8000000000000007</c:v>
                </c:pt>
                <c:pt idx="1064">
                  <c:v>8.8000000000000007</c:v>
                </c:pt>
                <c:pt idx="1065">
                  <c:v>8.8000000000000007</c:v>
                </c:pt>
                <c:pt idx="1066">
                  <c:v>8.8000000000000007</c:v>
                </c:pt>
                <c:pt idx="1067">
                  <c:v>8.8000000000000007</c:v>
                </c:pt>
                <c:pt idx="1068">
                  <c:v>8.8000000000000007</c:v>
                </c:pt>
                <c:pt idx="1069">
                  <c:v>8.8000000000000007</c:v>
                </c:pt>
                <c:pt idx="1070">
                  <c:v>8.8000000000000007</c:v>
                </c:pt>
                <c:pt idx="1071">
                  <c:v>8.8000000000000007</c:v>
                </c:pt>
                <c:pt idx="1072">
                  <c:v>8.8000000000000007</c:v>
                </c:pt>
                <c:pt idx="1073">
                  <c:v>8.8000000000000007</c:v>
                </c:pt>
                <c:pt idx="1074">
                  <c:v>8.8000000000000007</c:v>
                </c:pt>
                <c:pt idx="1075">
                  <c:v>8.8000000000000007</c:v>
                </c:pt>
                <c:pt idx="1076">
                  <c:v>8.8000000000000007</c:v>
                </c:pt>
                <c:pt idx="1077">
                  <c:v>8.8000000000000007</c:v>
                </c:pt>
                <c:pt idx="1078">
                  <c:v>8.8000000000000007</c:v>
                </c:pt>
                <c:pt idx="1079">
                  <c:v>8.8000000000000007</c:v>
                </c:pt>
                <c:pt idx="1080">
                  <c:v>8.8000000000000007</c:v>
                </c:pt>
                <c:pt idx="1081">
                  <c:v>8.8000000000000007</c:v>
                </c:pt>
                <c:pt idx="1082">
                  <c:v>8.8000000000000007</c:v>
                </c:pt>
                <c:pt idx="1083">
                  <c:v>8.8000000000000007</c:v>
                </c:pt>
                <c:pt idx="1084">
                  <c:v>8.8000000000000007</c:v>
                </c:pt>
                <c:pt idx="1085">
                  <c:v>8.8000000000000007</c:v>
                </c:pt>
                <c:pt idx="1086">
                  <c:v>8.8000000000000007</c:v>
                </c:pt>
                <c:pt idx="1087">
                  <c:v>8.8000000000000007</c:v>
                </c:pt>
                <c:pt idx="1088">
                  <c:v>8.8000000000000007</c:v>
                </c:pt>
                <c:pt idx="1089">
                  <c:v>8.8000000000000007</c:v>
                </c:pt>
                <c:pt idx="1090">
                  <c:v>8.8000000000000007</c:v>
                </c:pt>
                <c:pt idx="1091">
                  <c:v>8.8000000000000007</c:v>
                </c:pt>
                <c:pt idx="1092">
                  <c:v>8.8000000000000007</c:v>
                </c:pt>
                <c:pt idx="1093">
                  <c:v>8.8000000000000007</c:v>
                </c:pt>
                <c:pt idx="1094">
                  <c:v>8.6999999999999993</c:v>
                </c:pt>
                <c:pt idx="1095">
                  <c:v>8.6999999999999993</c:v>
                </c:pt>
                <c:pt idx="1096">
                  <c:v>8.6999999999999993</c:v>
                </c:pt>
                <c:pt idx="1097">
                  <c:v>8.6999999999999993</c:v>
                </c:pt>
                <c:pt idx="1098">
                  <c:v>8.6999999999999993</c:v>
                </c:pt>
                <c:pt idx="1099">
                  <c:v>8.6999999999999993</c:v>
                </c:pt>
                <c:pt idx="1100">
                  <c:v>8.6999999999999993</c:v>
                </c:pt>
                <c:pt idx="1101">
                  <c:v>8.6999999999999993</c:v>
                </c:pt>
                <c:pt idx="1102">
                  <c:v>8.6999999999999993</c:v>
                </c:pt>
                <c:pt idx="1103">
                  <c:v>8.6999999999999993</c:v>
                </c:pt>
                <c:pt idx="1104">
                  <c:v>8.6999999999999993</c:v>
                </c:pt>
                <c:pt idx="1105">
                  <c:v>8.6999999999999993</c:v>
                </c:pt>
                <c:pt idx="1106">
                  <c:v>8.6999999999999993</c:v>
                </c:pt>
                <c:pt idx="1107">
                  <c:v>8.6999999999999993</c:v>
                </c:pt>
                <c:pt idx="1108">
                  <c:v>8.6999999999999993</c:v>
                </c:pt>
                <c:pt idx="1109">
                  <c:v>8.6999999999999993</c:v>
                </c:pt>
                <c:pt idx="1110">
                  <c:v>8.6999999999999993</c:v>
                </c:pt>
                <c:pt idx="1111">
                  <c:v>8.6999999999999993</c:v>
                </c:pt>
                <c:pt idx="1112">
                  <c:v>8.6999999999999993</c:v>
                </c:pt>
                <c:pt idx="1113">
                  <c:v>8.6999999999999993</c:v>
                </c:pt>
                <c:pt idx="1114">
                  <c:v>8.6999999999999993</c:v>
                </c:pt>
                <c:pt idx="1115">
                  <c:v>8.6999999999999993</c:v>
                </c:pt>
                <c:pt idx="1116">
                  <c:v>8.6999999999999993</c:v>
                </c:pt>
                <c:pt idx="1117">
                  <c:v>8.6999999999999993</c:v>
                </c:pt>
                <c:pt idx="1118">
                  <c:v>8.6999999999999993</c:v>
                </c:pt>
                <c:pt idx="1119">
                  <c:v>8.6999999999999993</c:v>
                </c:pt>
                <c:pt idx="1120">
                  <c:v>8.6999999999999993</c:v>
                </c:pt>
                <c:pt idx="1121">
                  <c:v>8.6999999999999993</c:v>
                </c:pt>
                <c:pt idx="1122">
                  <c:v>8.6999999999999993</c:v>
                </c:pt>
                <c:pt idx="1123">
                  <c:v>8.6999999999999993</c:v>
                </c:pt>
                <c:pt idx="1124">
                  <c:v>8.6999999999999993</c:v>
                </c:pt>
                <c:pt idx="1125">
                  <c:v>8.6999999999999993</c:v>
                </c:pt>
                <c:pt idx="1126">
                  <c:v>8.6999999999999993</c:v>
                </c:pt>
                <c:pt idx="1127">
                  <c:v>8.6999999999999993</c:v>
                </c:pt>
                <c:pt idx="1128">
                  <c:v>8.6999999999999993</c:v>
                </c:pt>
                <c:pt idx="1129">
                  <c:v>8.6999999999999993</c:v>
                </c:pt>
                <c:pt idx="1130">
                  <c:v>8.6999999999999993</c:v>
                </c:pt>
                <c:pt idx="1131">
                  <c:v>8.6999999999999993</c:v>
                </c:pt>
                <c:pt idx="1132">
                  <c:v>8.6999999999999993</c:v>
                </c:pt>
                <c:pt idx="1133">
                  <c:v>8.6999999999999993</c:v>
                </c:pt>
                <c:pt idx="1134">
                  <c:v>8.6999999999999993</c:v>
                </c:pt>
                <c:pt idx="1135">
                  <c:v>8.6999999999999993</c:v>
                </c:pt>
                <c:pt idx="1136">
                  <c:v>8.6999999999999993</c:v>
                </c:pt>
                <c:pt idx="1137">
                  <c:v>8.6</c:v>
                </c:pt>
                <c:pt idx="1138">
                  <c:v>8.6</c:v>
                </c:pt>
                <c:pt idx="1139">
                  <c:v>8.6</c:v>
                </c:pt>
                <c:pt idx="1140">
                  <c:v>8.6</c:v>
                </c:pt>
                <c:pt idx="1141">
                  <c:v>8.6</c:v>
                </c:pt>
                <c:pt idx="1142">
                  <c:v>8.6</c:v>
                </c:pt>
                <c:pt idx="1143">
                  <c:v>8.6</c:v>
                </c:pt>
                <c:pt idx="1144">
                  <c:v>8.6</c:v>
                </c:pt>
                <c:pt idx="1145">
                  <c:v>8.6</c:v>
                </c:pt>
                <c:pt idx="1146">
                  <c:v>8.6</c:v>
                </c:pt>
                <c:pt idx="1147">
                  <c:v>8.6</c:v>
                </c:pt>
                <c:pt idx="1148">
                  <c:v>8.6</c:v>
                </c:pt>
                <c:pt idx="1149">
                  <c:v>8.6</c:v>
                </c:pt>
                <c:pt idx="1150">
                  <c:v>8.6</c:v>
                </c:pt>
                <c:pt idx="1151">
                  <c:v>8.6</c:v>
                </c:pt>
                <c:pt idx="1152">
                  <c:v>8.6</c:v>
                </c:pt>
                <c:pt idx="1153">
                  <c:v>8.6</c:v>
                </c:pt>
                <c:pt idx="1154">
                  <c:v>8.6</c:v>
                </c:pt>
                <c:pt idx="1155">
                  <c:v>8.6</c:v>
                </c:pt>
                <c:pt idx="1156">
                  <c:v>8.6</c:v>
                </c:pt>
                <c:pt idx="1157">
                  <c:v>8.6</c:v>
                </c:pt>
                <c:pt idx="1158">
                  <c:v>8.6</c:v>
                </c:pt>
                <c:pt idx="1159">
                  <c:v>8.6</c:v>
                </c:pt>
                <c:pt idx="1160">
                  <c:v>8.6</c:v>
                </c:pt>
                <c:pt idx="1161">
                  <c:v>8.6</c:v>
                </c:pt>
                <c:pt idx="1162">
                  <c:v>8.6</c:v>
                </c:pt>
                <c:pt idx="1163">
                  <c:v>8.6</c:v>
                </c:pt>
                <c:pt idx="1164">
                  <c:v>8.6</c:v>
                </c:pt>
                <c:pt idx="1165">
                  <c:v>8.6</c:v>
                </c:pt>
                <c:pt idx="1166">
                  <c:v>8.6</c:v>
                </c:pt>
                <c:pt idx="1167">
                  <c:v>8.6</c:v>
                </c:pt>
                <c:pt idx="1168">
                  <c:v>8.6</c:v>
                </c:pt>
                <c:pt idx="1169">
                  <c:v>8.6</c:v>
                </c:pt>
                <c:pt idx="1170">
                  <c:v>8.6</c:v>
                </c:pt>
                <c:pt idx="1171">
                  <c:v>8.6</c:v>
                </c:pt>
                <c:pt idx="1172">
                  <c:v>8.6</c:v>
                </c:pt>
                <c:pt idx="1173">
                  <c:v>8.6</c:v>
                </c:pt>
                <c:pt idx="1174">
                  <c:v>8.5</c:v>
                </c:pt>
                <c:pt idx="1175">
                  <c:v>8.5</c:v>
                </c:pt>
                <c:pt idx="1176">
                  <c:v>8.5</c:v>
                </c:pt>
                <c:pt idx="1177">
                  <c:v>8.5</c:v>
                </c:pt>
                <c:pt idx="1178">
                  <c:v>8.5</c:v>
                </c:pt>
                <c:pt idx="1179">
                  <c:v>8.5</c:v>
                </c:pt>
                <c:pt idx="1180">
                  <c:v>8.5</c:v>
                </c:pt>
                <c:pt idx="1181">
                  <c:v>8.5</c:v>
                </c:pt>
                <c:pt idx="1182">
                  <c:v>8.5</c:v>
                </c:pt>
                <c:pt idx="1183">
                  <c:v>8.5</c:v>
                </c:pt>
                <c:pt idx="1184">
                  <c:v>8.5</c:v>
                </c:pt>
                <c:pt idx="1185">
                  <c:v>8.5</c:v>
                </c:pt>
                <c:pt idx="1186">
                  <c:v>8.5</c:v>
                </c:pt>
                <c:pt idx="1187">
                  <c:v>8.5</c:v>
                </c:pt>
                <c:pt idx="1188">
                  <c:v>8.5</c:v>
                </c:pt>
                <c:pt idx="1189">
                  <c:v>8.5</c:v>
                </c:pt>
                <c:pt idx="1190">
                  <c:v>8.5</c:v>
                </c:pt>
                <c:pt idx="1191">
                  <c:v>8.5</c:v>
                </c:pt>
                <c:pt idx="1192">
                  <c:v>8.5</c:v>
                </c:pt>
                <c:pt idx="1193">
                  <c:v>8.5</c:v>
                </c:pt>
                <c:pt idx="1194">
                  <c:v>8.5</c:v>
                </c:pt>
                <c:pt idx="1195">
                  <c:v>8.5</c:v>
                </c:pt>
                <c:pt idx="1196">
                  <c:v>8.5</c:v>
                </c:pt>
                <c:pt idx="1197">
                  <c:v>8.4</c:v>
                </c:pt>
                <c:pt idx="1198">
                  <c:v>8.4</c:v>
                </c:pt>
                <c:pt idx="1199">
                  <c:v>8.4</c:v>
                </c:pt>
                <c:pt idx="1200">
                  <c:v>8.4</c:v>
                </c:pt>
                <c:pt idx="1201">
                  <c:v>8.4</c:v>
                </c:pt>
                <c:pt idx="1202">
                  <c:v>8.4</c:v>
                </c:pt>
                <c:pt idx="1203">
                  <c:v>8.4</c:v>
                </c:pt>
                <c:pt idx="1204">
                  <c:v>8.4</c:v>
                </c:pt>
                <c:pt idx="1205">
                  <c:v>8.4</c:v>
                </c:pt>
                <c:pt idx="1206">
                  <c:v>8.4</c:v>
                </c:pt>
                <c:pt idx="1207">
                  <c:v>8.4</c:v>
                </c:pt>
                <c:pt idx="1208">
                  <c:v>8.4</c:v>
                </c:pt>
                <c:pt idx="1209">
                  <c:v>8.4</c:v>
                </c:pt>
                <c:pt idx="1210">
                  <c:v>8.4</c:v>
                </c:pt>
                <c:pt idx="1211">
                  <c:v>8.4</c:v>
                </c:pt>
                <c:pt idx="1212">
                  <c:v>8.4</c:v>
                </c:pt>
                <c:pt idx="1213">
                  <c:v>8.4</c:v>
                </c:pt>
                <c:pt idx="1214">
                  <c:v>8.4</c:v>
                </c:pt>
                <c:pt idx="1215">
                  <c:v>8.4</c:v>
                </c:pt>
                <c:pt idx="1216">
                  <c:v>8.4</c:v>
                </c:pt>
                <c:pt idx="1217">
                  <c:v>8.4</c:v>
                </c:pt>
                <c:pt idx="1218">
                  <c:v>8.4</c:v>
                </c:pt>
                <c:pt idx="1219">
                  <c:v>8.4</c:v>
                </c:pt>
                <c:pt idx="1220">
                  <c:v>8.4</c:v>
                </c:pt>
                <c:pt idx="1221">
                  <c:v>8.4</c:v>
                </c:pt>
                <c:pt idx="1222">
                  <c:v>8.4</c:v>
                </c:pt>
                <c:pt idx="1223">
                  <c:v>8.4</c:v>
                </c:pt>
                <c:pt idx="1224">
                  <c:v>8.4</c:v>
                </c:pt>
                <c:pt idx="1225">
                  <c:v>8.4</c:v>
                </c:pt>
                <c:pt idx="1226">
                  <c:v>8.4</c:v>
                </c:pt>
                <c:pt idx="1227">
                  <c:v>8.4</c:v>
                </c:pt>
                <c:pt idx="1228">
                  <c:v>8.4</c:v>
                </c:pt>
                <c:pt idx="1229">
                  <c:v>8.4</c:v>
                </c:pt>
                <c:pt idx="1230">
                  <c:v>8.4</c:v>
                </c:pt>
                <c:pt idx="1231">
                  <c:v>8.4</c:v>
                </c:pt>
                <c:pt idx="1232">
                  <c:v>8.4</c:v>
                </c:pt>
                <c:pt idx="1233">
                  <c:v>8.4</c:v>
                </c:pt>
                <c:pt idx="1234">
                  <c:v>8.4</c:v>
                </c:pt>
                <c:pt idx="1235">
                  <c:v>8.4</c:v>
                </c:pt>
                <c:pt idx="1236">
                  <c:v>8.4</c:v>
                </c:pt>
                <c:pt idx="1237">
                  <c:v>8.4</c:v>
                </c:pt>
                <c:pt idx="1238">
                  <c:v>8.4</c:v>
                </c:pt>
                <c:pt idx="1239">
                  <c:v>8.4</c:v>
                </c:pt>
                <c:pt idx="1240">
                  <c:v>8.4</c:v>
                </c:pt>
                <c:pt idx="1241">
                  <c:v>8.4</c:v>
                </c:pt>
                <c:pt idx="1242">
                  <c:v>8.4</c:v>
                </c:pt>
                <c:pt idx="1243">
                  <c:v>8.4</c:v>
                </c:pt>
                <c:pt idx="1244">
                  <c:v>8.4</c:v>
                </c:pt>
                <c:pt idx="1245">
                  <c:v>8.4</c:v>
                </c:pt>
                <c:pt idx="1246">
                  <c:v>8.4</c:v>
                </c:pt>
                <c:pt idx="1247">
                  <c:v>8.4</c:v>
                </c:pt>
                <c:pt idx="1248">
                  <c:v>8.4</c:v>
                </c:pt>
                <c:pt idx="1249">
                  <c:v>8.4</c:v>
                </c:pt>
                <c:pt idx="1250">
                  <c:v>8.4</c:v>
                </c:pt>
                <c:pt idx="1251">
                  <c:v>8.4</c:v>
                </c:pt>
                <c:pt idx="1252">
                  <c:v>8.4</c:v>
                </c:pt>
                <c:pt idx="1253">
                  <c:v>8.4</c:v>
                </c:pt>
                <c:pt idx="1254">
                  <c:v>8.4</c:v>
                </c:pt>
                <c:pt idx="1255">
                  <c:v>8.4</c:v>
                </c:pt>
                <c:pt idx="1256">
                  <c:v>8.4</c:v>
                </c:pt>
                <c:pt idx="1257">
                  <c:v>8.4</c:v>
                </c:pt>
                <c:pt idx="1258">
                  <c:v>8.4</c:v>
                </c:pt>
                <c:pt idx="1259">
                  <c:v>8.4</c:v>
                </c:pt>
                <c:pt idx="1260">
                  <c:v>8.4</c:v>
                </c:pt>
                <c:pt idx="1261">
                  <c:v>8.4</c:v>
                </c:pt>
                <c:pt idx="1262">
                  <c:v>8.4</c:v>
                </c:pt>
                <c:pt idx="1263">
                  <c:v>8.4</c:v>
                </c:pt>
                <c:pt idx="1264">
                  <c:v>8.4</c:v>
                </c:pt>
                <c:pt idx="1265">
                  <c:v>8.4</c:v>
                </c:pt>
                <c:pt idx="1266">
                  <c:v>8.4</c:v>
                </c:pt>
                <c:pt idx="1267">
                  <c:v>8.4</c:v>
                </c:pt>
                <c:pt idx="1268">
                  <c:v>8.4</c:v>
                </c:pt>
                <c:pt idx="1269">
                  <c:v>8.4</c:v>
                </c:pt>
                <c:pt idx="1270">
                  <c:v>8.4</c:v>
                </c:pt>
                <c:pt idx="1271">
                  <c:v>8.4</c:v>
                </c:pt>
                <c:pt idx="1272">
                  <c:v>8.4</c:v>
                </c:pt>
                <c:pt idx="1273">
                  <c:v>8.4</c:v>
                </c:pt>
                <c:pt idx="1274">
                  <c:v>8.4</c:v>
                </c:pt>
                <c:pt idx="1275">
                  <c:v>8.4</c:v>
                </c:pt>
                <c:pt idx="1276">
                  <c:v>8.4</c:v>
                </c:pt>
                <c:pt idx="1277">
                  <c:v>8.4</c:v>
                </c:pt>
                <c:pt idx="1278">
                  <c:v>8.4</c:v>
                </c:pt>
                <c:pt idx="1279">
                  <c:v>8.4</c:v>
                </c:pt>
                <c:pt idx="1280">
                  <c:v>8.4</c:v>
                </c:pt>
                <c:pt idx="1281">
                  <c:v>8.4</c:v>
                </c:pt>
                <c:pt idx="1282">
                  <c:v>8.4</c:v>
                </c:pt>
                <c:pt idx="1283">
                  <c:v>8.4</c:v>
                </c:pt>
                <c:pt idx="1284">
                  <c:v>8.4</c:v>
                </c:pt>
                <c:pt idx="1285">
                  <c:v>8.4</c:v>
                </c:pt>
                <c:pt idx="1286">
                  <c:v>8.4</c:v>
                </c:pt>
                <c:pt idx="1287">
                  <c:v>8.4</c:v>
                </c:pt>
                <c:pt idx="1288">
                  <c:v>8.4</c:v>
                </c:pt>
                <c:pt idx="1289">
                  <c:v>8.4</c:v>
                </c:pt>
                <c:pt idx="1290">
                  <c:v>8.4</c:v>
                </c:pt>
                <c:pt idx="1291">
                  <c:v>8.4</c:v>
                </c:pt>
                <c:pt idx="1292">
                  <c:v>8.4</c:v>
                </c:pt>
                <c:pt idx="1293">
                  <c:v>8.4</c:v>
                </c:pt>
                <c:pt idx="1294">
                  <c:v>8.4</c:v>
                </c:pt>
                <c:pt idx="1295">
                  <c:v>8.4</c:v>
                </c:pt>
                <c:pt idx="1296">
                  <c:v>8.4</c:v>
                </c:pt>
                <c:pt idx="1297">
                  <c:v>8.4</c:v>
                </c:pt>
                <c:pt idx="1298">
                  <c:v>8.4</c:v>
                </c:pt>
                <c:pt idx="1299">
                  <c:v>8.4</c:v>
                </c:pt>
                <c:pt idx="1300">
                  <c:v>8.4</c:v>
                </c:pt>
                <c:pt idx="1301">
                  <c:v>8.4</c:v>
                </c:pt>
                <c:pt idx="1302">
                  <c:v>8.4</c:v>
                </c:pt>
                <c:pt idx="1303">
                  <c:v>8.4</c:v>
                </c:pt>
                <c:pt idx="1304">
                  <c:v>8.4</c:v>
                </c:pt>
                <c:pt idx="1305">
                  <c:v>8.4</c:v>
                </c:pt>
                <c:pt idx="1306">
                  <c:v>8.4</c:v>
                </c:pt>
                <c:pt idx="1307">
                  <c:v>8.4</c:v>
                </c:pt>
                <c:pt idx="1308">
                  <c:v>8.4</c:v>
                </c:pt>
                <c:pt idx="1309">
                  <c:v>8.4</c:v>
                </c:pt>
                <c:pt idx="1310">
                  <c:v>8.4</c:v>
                </c:pt>
                <c:pt idx="1311">
                  <c:v>8.4</c:v>
                </c:pt>
                <c:pt idx="1312">
                  <c:v>8.4</c:v>
                </c:pt>
                <c:pt idx="1313">
                  <c:v>8.4</c:v>
                </c:pt>
                <c:pt idx="1314">
                  <c:v>8.4</c:v>
                </c:pt>
                <c:pt idx="1315">
                  <c:v>8.4</c:v>
                </c:pt>
                <c:pt idx="1316">
                  <c:v>8.4</c:v>
                </c:pt>
                <c:pt idx="1317">
                  <c:v>8.4</c:v>
                </c:pt>
                <c:pt idx="1318">
                  <c:v>8.4</c:v>
                </c:pt>
                <c:pt idx="1319">
                  <c:v>8.4</c:v>
                </c:pt>
                <c:pt idx="1320">
                  <c:v>8.4</c:v>
                </c:pt>
                <c:pt idx="1321">
                  <c:v>8.4</c:v>
                </c:pt>
                <c:pt idx="1322">
                  <c:v>8.4</c:v>
                </c:pt>
                <c:pt idx="1323">
                  <c:v>8.4</c:v>
                </c:pt>
                <c:pt idx="1324">
                  <c:v>8.4</c:v>
                </c:pt>
                <c:pt idx="1325">
                  <c:v>8.4</c:v>
                </c:pt>
                <c:pt idx="1326">
                  <c:v>8.4</c:v>
                </c:pt>
                <c:pt idx="1327">
                  <c:v>8.4</c:v>
                </c:pt>
                <c:pt idx="1328">
                  <c:v>8.4</c:v>
                </c:pt>
                <c:pt idx="1329">
                  <c:v>8.4</c:v>
                </c:pt>
                <c:pt idx="1330">
                  <c:v>8.4</c:v>
                </c:pt>
                <c:pt idx="1331">
                  <c:v>8.4</c:v>
                </c:pt>
                <c:pt idx="1332">
                  <c:v>8.4</c:v>
                </c:pt>
                <c:pt idx="1333">
                  <c:v>8.4</c:v>
                </c:pt>
                <c:pt idx="1334">
                  <c:v>8.4</c:v>
                </c:pt>
                <c:pt idx="1335">
                  <c:v>8.4</c:v>
                </c:pt>
                <c:pt idx="1336">
                  <c:v>8.4</c:v>
                </c:pt>
                <c:pt idx="1337">
                  <c:v>8.4</c:v>
                </c:pt>
                <c:pt idx="1338">
                  <c:v>8.4</c:v>
                </c:pt>
                <c:pt idx="1339">
                  <c:v>8.4</c:v>
                </c:pt>
                <c:pt idx="1340">
                  <c:v>8.4</c:v>
                </c:pt>
                <c:pt idx="1341">
                  <c:v>8.4</c:v>
                </c:pt>
                <c:pt idx="1342">
                  <c:v>8.4</c:v>
                </c:pt>
                <c:pt idx="1343">
                  <c:v>8.4</c:v>
                </c:pt>
                <c:pt idx="1344">
                  <c:v>8.4</c:v>
                </c:pt>
                <c:pt idx="1345">
                  <c:v>8.4</c:v>
                </c:pt>
                <c:pt idx="1346">
                  <c:v>8.4</c:v>
                </c:pt>
                <c:pt idx="1347">
                  <c:v>8.4</c:v>
                </c:pt>
                <c:pt idx="1348">
                  <c:v>8.4</c:v>
                </c:pt>
                <c:pt idx="1349">
                  <c:v>8.4</c:v>
                </c:pt>
                <c:pt idx="1350">
                  <c:v>8.4</c:v>
                </c:pt>
                <c:pt idx="1351">
                  <c:v>8.4</c:v>
                </c:pt>
                <c:pt idx="1352">
                  <c:v>8.4</c:v>
                </c:pt>
                <c:pt idx="1353">
                  <c:v>8.4</c:v>
                </c:pt>
                <c:pt idx="1354">
                  <c:v>8.4</c:v>
                </c:pt>
                <c:pt idx="1355">
                  <c:v>8.4</c:v>
                </c:pt>
                <c:pt idx="1356">
                  <c:v>8.4</c:v>
                </c:pt>
                <c:pt idx="1357">
                  <c:v>8.4</c:v>
                </c:pt>
                <c:pt idx="1358">
                  <c:v>8.3000000000000007</c:v>
                </c:pt>
                <c:pt idx="1359">
                  <c:v>8.3000000000000007</c:v>
                </c:pt>
                <c:pt idx="1360">
                  <c:v>8.3000000000000007</c:v>
                </c:pt>
                <c:pt idx="1361">
                  <c:v>8.3000000000000007</c:v>
                </c:pt>
                <c:pt idx="1362">
                  <c:v>8.3000000000000007</c:v>
                </c:pt>
                <c:pt idx="1363">
                  <c:v>8.3000000000000007</c:v>
                </c:pt>
                <c:pt idx="1364">
                  <c:v>8.3000000000000007</c:v>
                </c:pt>
                <c:pt idx="1365">
                  <c:v>8.3000000000000007</c:v>
                </c:pt>
                <c:pt idx="1366">
                  <c:v>8.3000000000000007</c:v>
                </c:pt>
                <c:pt idx="1367">
                  <c:v>8.3000000000000007</c:v>
                </c:pt>
                <c:pt idx="1368">
                  <c:v>8.3000000000000007</c:v>
                </c:pt>
                <c:pt idx="1369">
                  <c:v>8.3000000000000007</c:v>
                </c:pt>
                <c:pt idx="1370">
                  <c:v>8.3000000000000007</c:v>
                </c:pt>
                <c:pt idx="1371">
                  <c:v>8.3000000000000007</c:v>
                </c:pt>
                <c:pt idx="1372">
                  <c:v>8.3000000000000007</c:v>
                </c:pt>
                <c:pt idx="1373">
                  <c:v>8.3000000000000007</c:v>
                </c:pt>
                <c:pt idx="1374">
                  <c:v>8.3000000000000007</c:v>
                </c:pt>
                <c:pt idx="1375">
                  <c:v>8.3000000000000007</c:v>
                </c:pt>
                <c:pt idx="1376">
                  <c:v>8.3000000000000007</c:v>
                </c:pt>
                <c:pt idx="1377">
                  <c:v>8.3000000000000007</c:v>
                </c:pt>
                <c:pt idx="1378">
                  <c:v>8.3000000000000007</c:v>
                </c:pt>
                <c:pt idx="1379">
                  <c:v>8.3000000000000007</c:v>
                </c:pt>
                <c:pt idx="1380">
                  <c:v>8.3000000000000007</c:v>
                </c:pt>
                <c:pt idx="1381">
                  <c:v>8.3000000000000007</c:v>
                </c:pt>
                <c:pt idx="1382">
                  <c:v>8.3000000000000007</c:v>
                </c:pt>
                <c:pt idx="1383">
                  <c:v>8.3000000000000007</c:v>
                </c:pt>
                <c:pt idx="1384">
                  <c:v>8.3000000000000007</c:v>
                </c:pt>
                <c:pt idx="1385">
                  <c:v>8.3000000000000007</c:v>
                </c:pt>
                <c:pt idx="1386">
                  <c:v>8.3000000000000007</c:v>
                </c:pt>
                <c:pt idx="1387">
                  <c:v>8.3000000000000007</c:v>
                </c:pt>
                <c:pt idx="1388">
                  <c:v>8.3000000000000007</c:v>
                </c:pt>
                <c:pt idx="1389">
                  <c:v>8.3000000000000007</c:v>
                </c:pt>
                <c:pt idx="1390">
                  <c:v>8.3000000000000007</c:v>
                </c:pt>
                <c:pt idx="1391">
                  <c:v>8.3000000000000007</c:v>
                </c:pt>
                <c:pt idx="1392">
                  <c:v>8.3000000000000007</c:v>
                </c:pt>
                <c:pt idx="1393">
                  <c:v>8.3000000000000007</c:v>
                </c:pt>
                <c:pt idx="1394">
                  <c:v>8.3000000000000007</c:v>
                </c:pt>
                <c:pt idx="1395">
                  <c:v>8.3000000000000007</c:v>
                </c:pt>
                <c:pt idx="1396">
                  <c:v>8.3000000000000007</c:v>
                </c:pt>
                <c:pt idx="1397">
                  <c:v>8.3000000000000007</c:v>
                </c:pt>
                <c:pt idx="1398">
                  <c:v>8.3000000000000007</c:v>
                </c:pt>
                <c:pt idx="1399">
                  <c:v>8.3000000000000007</c:v>
                </c:pt>
                <c:pt idx="1400">
                  <c:v>8.3000000000000007</c:v>
                </c:pt>
                <c:pt idx="1401">
                  <c:v>8.3000000000000007</c:v>
                </c:pt>
                <c:pt idx="1402">
                  <c:v>8.3000000000000007</c:v>
                </c:pt>
                <c:pt idx="1403">
                  <c:v>8.3000000000000007</c:v>
                </c:pt>
                <c:pt idx="1404">
                  <c:v>8.3000000000000007</c:v>
                </c:pt>
                <c:pt idx="1405">
                  <c:v>8.3000000000000007</c:v>
                </c:pt>
                <c:pt idx="1406">
                  <c:v>8.3000000000000007</c:v>
                </c:pt>
                <c:pt idx="1407">
                  <c:v>8.3000000000000007</c:v>
                </c:pt>
                <c:pt idx="1408">
                  <c:v>8.3000000000000007</c:v>
                </c:pt>
                <c:pt idx="1409">
                  <c:v>8.3000000000000007</c:v>
                </c:pt>
                <c:pt idx="1410">
                  <c:v>8.3000000000000007</c:v>
                </c:pt>
                <c:pt idx="1411">
                  <c:v>8.3000000000000007</c:v>
                </c:pt>
                <c:pt idx="1412">
                  <c:v>8.3000000000000007</c:v>
                </c:pt>
                <c:pt idx="1413">
                  <c:v>8.3000000000000007</c:v>
                </c:pt>
                <c:pt idx="1414">
                  <c:v>8.3000000000000007</c:v>
                </c:pt>
                <c:pt idx="1415">
                  <c:v>8.3000000000000007</c:v>
                </c:pt>
                <c:pt idx="1416">
                  <c:v>8.3000000000000007</c:v>
                </c:pt>
                <c:pt idx="1417">
                  <c:v>8.3000000000000007</c:v>
                </c:pt>
                <c:pt idx="1418">
                  <c:v>8.3000000000000007</c:v>
                </c:pt>
                <c:pt idx="1419">
                  <c:v>8.3000000000000007</c:v>
                </c:pt>
                <c:pt idx="1420">
                  <c:v>8.3000000000000007</c:v>
                </c:pt>
                <c:pt idx="1421">
                  <c:v>8.3000000000000007</c:v>
                </c:pt>
                <c:pt idx="1422">
                  <c:v>8.3000000000000007</c:v>
                </c:pt>
                <c:pt idx="1423">
                  <c:v>8.3000000000000007</c:v>
                </c:pt>
                <c:pt idx="1424">
                  <c:v>8.3000000000000007</c:v>
                </c:pt>
                <c:pt idx="1425">
                  <c:v>8.3000000000000007</c:v>
                </c:pt>
                <c:pt idx="1426">
                  <c:v>8.3000000000000007</c:v>
                </c:pt>
                <c:pt idx="1427">
                  <c:v>8.3000000000000007</c:v>
                </c:pt>
                <c:pt idx="1428">
                  <c:v>8.3000000000000007</c:v>
                </c:pt>
                <c:pt idx="1429">
                  <c:v>8.3000000000000007</c:v>
                </c:pt>
                <c:pt idx="1430">
                  <c:v>8.3000000000000007</c:v>
                </c:pt>
                <c:pt idx="1431">
                  <c:v>8.3000000000000007</c:v>
                </c:pt>
                <c:pt idx="1432">
                  <c:v>8.3000000000000007</c:v>
                </c:pt>
                <c:pt idx="1433">
                  <c:v>8.3000000000000007</c:v>
                </c:pt>
                <c:pt idx="1434">
                  <c:v>8.3000000000000007</c:v>
                </c:pt>
                <c:pt idx="1435">
                  <c:v>8.3000000000000007</c:v>
                </c:pt>
                <c:pt idx="1436">
                  <c:v>8.3000000000000007</c:v>
                </c:pt>
                <c:pt idx="1437">
                  <c:v>8.3000000000000007</c:v>
                </c:pt>
                <c:pt idx="1438">
                  <c:v>8.3000000000000007</c:v>
                </c:pt>
                <c:pt idx="1439">
                  <c:v>8.3000000000000007</c:v>
                </c:pt>
              </c:numCache>
            </c:numRef>
          </c:yVal>
          <c:smooth val="1"/>
          <c:extLst xmlns:c16r3="http://schemas.microsoft.com/office/drawing/2017/03/chart">
            <c:ext xmlns:c16="http://schemas.microsoft.com/office/drawing/2014/chart" uri="{C3380CC4-5D6E-409C-BE32-E72D297353CC}">
              <c16:uniqueId val="{00000000-E083-4D00-8E7E-07F00D09E730}"/>
            </c:ext>
          </c:extLst>
        </c:ser>
        <c:ser>
          <c:idx val="1"/>
          <c:order val="1"/>
          <c:tx>
            <c:v>Proposed</c:v>
          </c:tx>
          <c:spPr>
            <a:ln w="25400" cap="rnd">
              <a:solidFill>
                <a:srgbClr val="FF0000"/>
              </a:solidFill>
              <a:round/>
            </a:ln>
            <a:effectLst/>
          </c:spPr>
          <c:marker>
            <c:symbol val="none"/>
          </c:marker>
          <c:xVal>
            <c:numRef>
              <c:f>'[Detention Check.xlsx]25-year Detention'!$B$7:$B$1446</c:f>
              <c:numCache>
                <c:formatCode>h:mm:ss</c:formatCode>
                <c:ptCount val="1440"/>
                <c:pt idx="0">
                  <c:v>6.9444444444444447E-4</c:v>
                </c:pt>
                <c:pt idx="1">
                  <c:v>1.3888888888888889E-3</c:v>
                </c:pt>
                <c:pt idx="2">
                  <c:v>2.0833333333333333E-3</c:v>
                </c:pt>
                <c:pt idx="3">
                  <c:v>2.7777777777777779E-3</c:v>
                </c:pt>
                <c:pt idx="4">
                  <c:v>3.472222222222222E-3</c:v>
                </c:pt>
                <c:pt idx="5">
                  <c:v>4.1666666666666666E-3</c:v>
                </c:pt>
                <c:pt idx="6">
                  <c:v>4.8611111111111112E-3</c:v>
                </c:pt>
                <c:pt idx="7">
                  <c:v>5.5555555555555558E-3</c:v>
                </c:pt>
                <c:pt idx="8">
                  <c:v>6.2499999999999995E-3</c:v>
                </c:pt>
                <c:pt idx="9">
                  <c:v>6.9444444444444441E-3</c:v>
                </c:pt>
                <c:pt idx="10">
                  <c:v>7.6388888888888886E-3</c:v>
                </c:pt>
                <c:pt idx="11">
                  <c:v>8.3333333333333332E-3</c:v>
                </c:pt>
                <c:pt idx="12">
                  <c:v>9.0277777777777787E-3</c:v>
                </c:pt>
                <c:pt idx="13">
                  <c:v>9.7222222222222224E-3</c:v>
                </c:pt>
                <c:pt idx="14">
                  <c:v>1.0416666666666666E-2</c:v>
                </c:pt>
                <c:pt idx="15">
                  <c:v>1.1111111111111112E-2</c:v>
                </c:pt>
                <c:pt idx="16">
                  <c:v>1.1805555555555555E-2</c:v>
                </c:pt>
                <c:pt idx="17">
                  <c:v>1.2499999999999999E-2</c:v>
                </c:pt>
                <c:pt idx="18">
                  <c:v>1.3194444444444444E-2</c:v>
                </c:pt>
                <c:pt idx="19">
                  <c:v>1.3888888888888888E-2</c:v>
                </c:pt>
                <c:pt idx="20">
                  <c:v>1.4583333333333332E-2</c:v>
                </c:pt>
                <c:pt idx="21">
                  <c:v>1.5277777777777777E-2</c:v>
                </c:pt>
                <c:pt idx="22">
                  <c:v>1.5972222222222224E-2</c:v>
                </c:pt>
                <c:pt idx="23">
                  <c:v>1.6666666666666666E-2</c:v>
                </c:pt>
                <c:pt idx="24">
                  <c:v>1.7361111111111112E-2</c:v>
                </c:pt>
                <c:pt idx="25">
                  <c:v>1.8055555555555557E-2</c:v>
                </c:pt>
                <c:pt idx="26">
                  <c:v>1.8749999999999999E-2</c:v>
                </c:pt>
                <c:pt idx="27">
                  <c:v>1.9444444444444445E-2</c:v>
                </c:pt>
                <c:pt idx="28">
                  <c:v>2.013888888888889E-2</c:v>
                </c:pt>
                <c:pt idx="29">
                  <c:v>2.0833333333333332E-2</c:v>
                </c:pt>
                <c:pt idx="30">
                  <c:v>2.1527777777777781E-2</c:v>
                </c:pt>
                <c:pt idx="31">
                  <c:v>2.2222222222222223E-2</c:v>
                </c:pt>
                <c:pt idx="32">
                  <c:v>2.2916666666666669E-2</c:v>
                </c:pt>
                <c:pt idx="33">
                  <c:v>2.361111111111111E-2</c:v>
                </c:pt>
                <c:pt idx="34">
                  <c:v>2.4305555555555556E-2</c:v>
                </c:pt>
                <c:pt idx="35">
                  <c:v>2.4999999999999998E-2</c:v>
                </c:pt>
                <c:pt idx="36">
                  <c:v>2.5694444444444447E-2</c:v>
                </c:pt>
                <c:pt idx="37">
                  <c:v>2.6388888888888889E-2</c:v>
                </c:pt>
                <c:pt idx="38">
                  <c:v>2.7083333333333334E-2</c:v>
                </c:pt>
                <c:pt idx="39">
                  <c:v>2.7777777777777776E-2</c:v>
                </c:pt>
                <c:pt idx="40">
                  <c:v>2.8472222222222222E-2</c:v>
                </c:pt>
                <c:pt idx="41">
                  <c:v>2.9166666666666664E-2</c:v>
                </c:pt>
                <c:pt idx="42">
                  <c:v>2.9861111111111113E-2</c:v>
                </c:pt>
                <c:pt idx="43">
                  <c:v>3.0555555555555555E-2</c:v>
                </c:pt>
                <c:pt idx="44">
                  <c:v>3.125E-2</c:v>
                </c:pt>
                <c:pt idx="45">
                  <c:v>3.1944444444444449E-2</c:v>
                </c:pt>
                <c:pt idx="46">
                  <c:v>3.2638888888888891E-2</c:v>
                </c:pt>
                <c:pt idx="47">
                  <c:v>3.3333333333333333E-2</c:v>
                </c:pt>
                <c:pt idx="48">
                  <c:v>3.4027777777777775E-2</c:v>
                </c:pt>
                <c:pt idx="49">
                  <c:v>3.4722222222222224E-2</c:v>
                </c:pt>
                <c:pt idx="50">
                  <c:v>3.5416666666666666E-2</c:v>
                </c:pt>
                <c:pt idx="51">
                  <c:v>3.6111111111111115E-2</c:v>
                </c:pt>
                <c:pt idx="52">
                  <c:v>3.6805555555555557E-2</c:v>
                </c:pt>
                <c:pt idx="53">
                  <c:v>3.7499999999999999E-2</c:v>
                </c:pt>
                <c:pt idx="54">
                  <c:v>3.8194444444444441E-2</c:v>
                </c:pt>
                <c:pt idx="55">
                  <c:v>3.888888888888889E-2</c:v>
                </c:pt>
                <c:pt idx="56">
                  <c:v>3.9583333333333331E-2</c:v>
                </c:pt>
                <c:pt idx="57">
                  <c:v>4.027777777777778E-2</c:v>
                </c:pt>
                <c:pt idx="58">
                  <c:v>4.0972222222222222E-2</c:v>
                </c:pt>
                <c:pt idx="59">
                  <c:v>4.1666666666666664E-2</c:v>
                </c:pt>
                <c:pt idx="60">
                  <c:v>4.2361111111111106E-2</c:v>
                </c:pt>
                <c:pt idx="61">
                  <c:v>4.3055555555555562E-2</c:v>
                </c:pt>
                <c:pt idx="62">
                  <c:v>4.3750000000000004E-2</c:v>
                </c:pt>
                <c:pt idx="63">
                  <c:v>4.4444444444444446E-2</c:v>
                </c:pt>
                <c:pt idx="64">
                  <c:v>4.5138888888888888E-2</c:v>
                </c:pt>
                <c:pt idx="65">
                  <c:v>4.5833333333333337E-2</c:v>
                </c:pt>
                <c:pt idx="66">
                  <c:v>4.6527777777777779E-2</c:v>
                </c:pt>
                <c:pt idx="67">
                  <c:v>4.7222222222222221E-2</c:v>
                </c:pt>
                <c:pt idx="68">
                  <c:v>4.7916666666666663E-2</c:v>
                </c:pt>
                <c:pt idx="69">
                  <c:v>4.8611111111111112E-2</c:v>
                </c:pt>
                <c:pt idx="70">
                  <c:v>4.9305555555555554E-2</c:v>
                </c:pt>
                <c:pt idx="71">
                  <c:v>4.9999999999999996E-2</c:v>
                </c:pt>
                <c:pt idx="72">
                  <c:v>5.0694444444444452E-2</c:v>
                </c:pt>
                <c:pt idx="73">
                  <c:v>5.1388888888888894E-2</c:v>
                </c:pt>
                <c:pt idx="74">
                  <c:v>5.2083333333333336E-2</c:v>
                </c:pt>
                <c:pt idx="75">
                  <c:v>5.2777777777777778E-2</c:v>
                </c:pt>
                <c:pt idx="76">
                  <c:v>5.347222222222222E-2</c:v>
                </c:pt>
                <c:pt idx="77">
                  <c:v>5.4166666666666669E-2</c:v>
                </c:pt>
                <c:pt idx="78">
                  <c:v>5.486111111111111E-2</c:v>
                </c:pt>
                <c:pt idx="79">
                  <c:v>5.5555555555555552E-2</c:v>
                </c:pt>
                <c:pt idx="80">
                  <c:v>5.6250000000000001E-2</c:v>
                </c:pt>
                <c:pt idx="81">
                  <c:v>5.6944444444444443E-2</c:v>
                </c:pt>
                <c:pt idx="82">
                  <c:v>5.7638888888888885E-2</c:v>
                </c:pt>
                <c:pt idx="83">
                  <c:v>5.8333333333333327E-2</c:v>
                </c:pt>
                <c:pt idx="84">
                  <c:v>5.9027777777777783E-2</c:v>
                </c:pt>
                <c:pt idx="85">
                  <c:v>5.9722222222222225E-2</c:v>
                </c:pt>
                <c:pt idx="86">
                  <c:v>6.0416666666666667E-2</c:v>
                </c:pt>
                <c:pt idx="87">
                  <c:v>6.1111111111111116E-2</c:v>
                </c:pt>
                <c:pt idx="88">
                  <c:v>6.1805555555555558E-2</c:v>
                </c:pt>
                <c:pt idx="89">
                  <c:v>6.25E-2</c:v>
                </c:pt>
                <c:pt idx="90">
                  <c:v>6.3194444444444442E-2</c:v>
                </c:pt>
                <c:pt idx="91">
                  <c:v>6.3888888888888884E-2</c:v>
                </c:pt>
                <c:pt idx="92">
                  <c:v>6.458333333333334E-2</c:v>
                </c:pt>
                <c:pt idx="93">
                  <c:v>6.5277777777777782E-2</c:v>
                </c:pt>
                <c:pt idx="94">
                  <c:v>6.5972222222222224E-2</c:v>
                </c:pt>
                <c:pt idx="95">
                  <c:v>6.6666666666666666E-2</c:v>
                </c:pt>
                <c:pt idx="96">
                  <c:v>6.7361111111111108E-2</c:v>
                </c:pt>
                <c:pt idx="97">
                  <c:v>6.805555555555555E-2</c:v>
                </c:pt>
                <c:pt idx="98">
                  <c:v>6.8749999999999992E-2</c:v>
                </c:pt>
                <c:pt idx="99">
                  <c:v>6.9444444444444434E-2</c:v>
                </c:pt>
                <c:pt idx="100">
                  <c:v>7.013888888888889E-2</c:v>
                </c:pt>
                <c:pt idx="101">
                  <c:v>7.0833333333333331E-2</c:v>
                </c:pt>
                <c:pt idx="102">
                  <c:v>7.1527777777777787E-2</c:v>
                </c:pt>
                <c:pt idx="103">
                  <c:v>7.2222222222222229E-2</c:v>
                </c:pt>
                <c:pt idx="104">
                  <c:v>7.2916666666666671E-2</c:v>
                </c:pt>
                <c:pt idx="105">
                  <c:v>7.3611111111111113E-2</c:v>
                </c:pt>
                <c:pt idx="106">
                  <c:v>7.4305555555555555E-2</c:v>
                </c:pt>
                <c:pt idx="107">
                  <c:v>7.4999999999999997E-2</c:v>
                </c:pt>
                <c:pt idx="108">
                  <c:v>7.5694444444444439E-2</c:v>
                </c:pt>
                <c:pt idx="109">
                  <c:v>7.6388888888888895E-2</c:v>
                </c:pt>
                <c:pt idx="110">
                  <c:v>7.7083333333333337E-2</c:v>
                </c:pt>
                <c:pt idx="111">
                  <c:v>7.7777777777777779E-2</c:v>
                </c:pt>
                <c:pt idx="112">
                  <c:v>7.8472222222222221E-2</c:v>
                </c:pt>
                <c:pt idx="113">
                  <c:v>7.9166666666666663E-2</c:v>
                </c:pt>
                <c:pt idx="114">
                  <c:v>7.9861111111111105E-2</c:v>
                </c:pt>
                <c:pt idx="115">
                  <c:v>8.0555555555555561E-2</c:v>
                </c:pt>
                <c:pt idx="116">
                  <c:v>8.1250000000000003E-2</c:v>
                </c:pt>
                <c:pt idx="117">
                  <c:v>8.1944444444444445E-2</c:v>
                </c:pt>
                <c:pt idx="118">
                  <c:v>8.2638888888888887E-2</c:v>
                </c:pt>
                <c:pt idx="119">
                  <c:v>8.3333333333333329E-2</c:v>
                </c:pt>
                <c:pt idx="120">
                  <c:v>8.4027777777777771E-2</c:v>
                </c:pt>
                <c:pt idx="121">
                  <c:v>8.4722222222222213E-2</c:v>
                </c:pt>
                <c:pt idx="122">
                  <c:v>8.5416666666666655E-2</c:v>
                </c:pt>
                <c:pt idx="123">
                  <c:v>8.6111111111111124E-2</c:v>
                </c:pt>
                <c:pt idx="124">
                  <c:v>8.6805555555555566E-2</c:v>
                </c:pt>
                <c:pt idx="125">
                  <c:v>8.7500000000000008E-2</c:v>
                </c:pt>
                <c:pt idx="126">
                  <c:v>8.819444444444445E-2</c:v>
                </c:pt>
                <c:pt idx="127">
                  <c:v>8.8888888888888892E-2</c:v>
                </c:pt>
                <c:pt idx="128">
                  <c:v>8.9583333333333334E-2</c:v>
                </c:pt>
                <c:pt idx="129">
                  <c:v>9.0277777777777776E-2</c:v>
                </c:pt>
                <c:pt idx="130">
                  <c:v>9.0972222222222218E-2</c:v>
                </c:pt>
                <c:pt idx="131">
                  <c:v>9.1666666666666674E-2</c:v>
                </c:pt>
                <c:pt idx="132">
                  <c:v>9.2361111111111116E-2</c:v>
                </c:pt>
                <c:pt idx="133">
                  <c:v>9.3055555555555558E-2</c:v>
                </c:pt>
                <c:pt idx="134">
                  <c:v>9.375E-2</c:v>
                </c:pt>
                <c:pt idx="135">
                  <c:v>9.4444444444444442E-2</c:v>
                </c:pt>
                <c:pt idx="136">
                  <c:v>9.5138888888888884E-2</c:v>
                </c:pt>
                <c:pt idx="137">
                  <c:v>9.5833333333333326E-2</c:v>
                </c:pt>
                <c:pt idx="138">
                  <c:v>9.6527777777777768E-2</c:v>
                </c:pt>
                <c:pt idx="139">
                  <c:v>9.7222222222222224E-2</c:v>
                </c:pt>
                <c:pt idx="140">
                  <c:v>9.7916666666666666E-2</c:v>
                </c:pt>
                <c:pt idx="141">
                  <c:v>9.8611111111111108E-2</c:v>
                </c:pt>
                <c:pt idx="142">
                  <c:v>9.930555555555555E-2</c:v>
                </c:pt>
                <c:pt idx="143">
                  <c:v>9.9999999999999992E-2</c:v>
                </c:pt>
                <c:pt idx="144">
                  <c:v>0.10069444444444443</c:v>
                </c:pt>
                <c:pt idx="145">
                  <c:v>0.1013888888888889</c:v>
                </c:pt>
                <c:pt idx="146">
                  <c:v>0.10208333333333335</c:v>
                </c:pt>
                <c:pt idx="147">
                  <c:v>0.10277777777777779</c:v>
                </c:pt>
                <c:pt idx="148">
                  <c:v>0.10347222222222223</c:v>
                </c:pt>
                <c:pt idx="149">
                  <c:v>0.10416666666666667</c:v>
                </c:pt>
                <c:pt idx="150">
                  <c:v>0.10486111111111111</c:v>
                </c:pt>
                <c:pt idx="151">
                  <c:v>0.10555555555555556</c:v>
                </c:pt>
                <c:pt idx="152">
                  <c:v>0.10625</c:v>
                </c:pt>
                <c:pt idx="153">
                  <c:v>0.10694444444444444</c:v>
                </c:pt>
                <c:pt idx="154">
                  <c:v>0.1076388888888889</c:v>
                </c:pt>
                <c:pt idx="155">
                  <c:v>0.10833333333333334</c:v>
                </c:pt>
                <c:pt idx="156">
                  <c:v>0.10902777777777778</c:v>
                </c:pt>
                <c:pt idx="157">
                  <c:v>0.10972222222222222</c:v>
                </c:pt>
                <c:pt idx="158">
                  <c:v>0.11041666666666666</c:v>
                </c:pt>
                <c:pt idx="159">
                  <c:v>0.1111111111111111</c:v>
                </c:pt>
                <c:pt idx="160">
                  <c:v>0.11180555555555556</c:v>
                </c:pt>
                <c:pt idx="161">
                  <c:v>0.1125</c:v>
                </c:pt>
                <c:pt idx="162">
                  <c:v>0.11319444444444444</c:v>
                </c:pt>
                <c:pt idx="163">
                  <c:v>0.11388888888888889</c:v>
                </c:pt>
                <c:pt idx="164">
                  <c:v>0.11458333333333333</c:v>
                </c:pt>
                <c:pt idx="165">
                  <c:v>0.11527777777777777</c:v>
                </c:pt>
                <c:pt idx="166">
                  <c:v>0.11597222222222221</c:v>
                </c:pt>
                <c:pt idx="167">
                  <c:v>0.11666666666666665</c:v>
                </c:pt>
                <c:pt idx="168">
                  <c:v>0.1173611111111111</c:v>
                </c:pt>
                <c:pt idx="169">
                  <c:v>0.11805555555555557</c:v>
                </c:pt>
                <c:pt idx="170">
                  <c:v>0.11875000000000001</c:v>
                </c:pt>
                <c:pt idx="171">
                  <c:v>0.11944444444444445</c:v>
                </c:pt>
                <c:pt idx="172">
                  <c:v>0.12013888888888889</c:v>
                </c:pt>
                <c:pt idx="173">
                  <c:v>0.12083333333333333</c:v>
                </c:pt>
                <c:pt idx="174">
                  <c:v>0.12152777777777778</c:v>
                </c:pt>
                <c:pt idx="175">
                  <c:v>0.12222222222222223</c:v>
                </c:pt>
                <c:pt idx="176">
                  <c:v>0.12291666666666667</c:v>
                </c:pt>
                <c:pt idx="177">
                  <c:v>0.12361111111111112</c:v>
                </c:pt>
                <c:pt idx="178">
                  <c:v>0.12430555555555556</c:v>
                </c:pt>
                <c:pt idx="179">
                  <c:v>0.125</c:v>
                </c:pt>
                <c:pt idx="180">
                  <c:v>0.12569444444444444</c:v>
                </c:pt>
                <c:pt idx="181">
                  <c:v>0.12638888888888888</c:v>
                </c:pt>
                <c:pt idx="182">
                  <c:v>0.12708333333333333</c:v>
                </c:pt>
                <c:pt idx="183">
                  <c:v>0.1277777777777778</c:v>
                </c:pt>
                <c:pt idx="184">
                  <c:v>0.12847222222222224</c:v>
                </c:pt>
                <c:pt idx="185">
                  <c:v>0.12916666666666668</c:v>
                </c:pt>
                <c:pt idx="186">
                  <c:v>0.12986111111111112</c:v>
                </c:pt>
                <c:pt idx="187">
                  <c:v>0.13055555555555556</c:v>
                </c:pt>
                <c:pt idx="188">
                  <c:v>0.13125000000000001</c:v>
                </c:pt>
                <c:pt idx="189">
                  <c:v>0.13194444444444445</c:v>
                </c:pt>
                <c:pt idx="190">
                  <c:v>0.13263888888888889</c:v>
                </c:pt>
                <c:pt idx="191">
                  <c:v>0.13333333333333333</c:v>
                </c:pt>
                <c:pt idx="192">
                  <c:v>0.13402777777777777</c:v>
                </c:pt>
                <c:pt idx="193">
                  <c:v>0.13472222222222222</c:v>
                </c:pt>
                <c:pt idx="194">
                  <c:v>0.13541666666666666</c:v>
                </c:pt>
                <c:pt idx="195">
                  <c:v>0.1361111111111111</c:v>
                </c:pt>
                <c:pt idx="196">
                  <c:v>0.13680555555555554</c:v>
                </c:pt>
                <c:pt idx="197">
                  <c:v>0.13749999999999998</c:v>
                </c:pt>
                <c:pt idx="198">
                  <c:v>0.13819444444444443</c:v>
                </c:pt>
                <c:pt idx="199">
                  <c:v>0.1388888888888889</c:v>
                </c:pt>
                <c:pt idx="200">
                  <c:v>0.13958333333333334</c:v>
                </c:pt>
                <c:pt idx="201">
                  <c:v>0.14027777777777778</c:v>
                </c:pt>
                <c:pt idx="202">
                  <c:v>0.14097222222222222</c:v>
                </c:pt>
                <c:pt idx="203">
                  <c:v>0.14166666666666666</c:v>
                </c:pt>
                <c:pt idx="204">
                  <c:v>0.1423611111111111</c:v>
                </c:pt>
                <c:pt idx="205">
                  <c:v>0.14305555555555557</c:v>
                </c:pt>
                <c:pt idx="206">
                  <c:v>0.14375000000000002</c:v>
                </c:pt>
                <c:pt idx="207">
                  <c:v>0.14444444444444446</c:v>
                </c:pt>
                <c:pt idx="208">
                  <c:v>0.1451388888888889</c:v>
                </c:pt>
                <c:pt idx="209">
                  <c:v>0.14583333333333334</c:v>
                </c:pt>
                <c:pt idx="210">
                  <c:v>0.14652777777777778</c:v>
                </c:pt>
                <c:pt idx="211">
                  <c:v>0.14722222222222223</c:v>
                </c:pt>
                <c:pt idx="212">
                  <c:v>0.14791666666666667</c:v>
                </c:pt>
                <c:pt idx="213">
                  <c:v>0.14861111111111111</c:v>
                </c:pt>
                <c:pt idx="214">
                  <c:v>0.14930555555555555</c:v>
                </c:pt>
                <c:pt idx="215">
                  <c:v>0.15</c:v>
                </c:pt>
                <c:pt idx="216">
                  <c:v>0.15069444444444444</c:v>
                </c:pt>
                <c:pt idx="217">
                  <c:v>0.15138888888888888</c:v>
                </c:pt>
                <c:pt idx="218">
                  <c:v>0.15208333333333332</c:v>
                </c:pt>
                <c:pt idx="219">
                  <c:v>0.15277777777777776</c:v>
                </c:pt>
                <c:pt idx="220">
                  <c:v>0.15347222222222223</c:v>
                </c:pt>
                <c:pt idx="221">
                  <c:v>0.15416666666666667</c:v>
                </c:pt>
                <c:pt idx="222">
                  <c:v>0.15486111111111112</c:v>
                </c:pt>
                <c:pt idx="223">
                  <c:v>0.15555555555555556</c:v>
                </c:pt>
                <c:pt idx="224">
                  <c:v>0.15625</c:v>
                </c:pt>
                <c:pt idx="225">
                  <c:v>0.15694444444444444</c:v>
                </c:pt>
                <c:pt idx="226">
                  <c:v>0.15763888888888888</c:v>
                </c:pt>
                <c:pt idx="227">
                  <c:v>0.15833333333333333</c:v>
                </c:pt>
                <c:pt idx="228">
                  <c:v>0.15902777777777777</c:v>
                </c:pt>
                <c:pt idx="229">
                  <c:v>0.15972222222222224</c:v>
                </c:pt>
                <c:pt idx="230">
                  <c:v>0.16041666666666668</c:v>
                </c:pt>
                <c:pt idx="231">
                  <c:v>0.16111111111111112</c:v>
                </c:pt>
                <c:pt idx="232">
                  <c:v>0.16180555555555556</c:v>
                </c:pt>
                <c:pt idx="233">
                  <c:v>0.16250000000000001</c:v>
                </c:pt>
                <c:pt idx="234">
                  <c:v>0.16319444444444445</c:v>
                </c:pt>
                <c:pt idx="235">
                  <c:v>0.16388888888888889</c:v>
                </c:pt>
                <c:pt idx="236">
                  <c:v>0.16458333333333333</c:v>
                </c:pt>
                <c:pt idx="237">
                  <c:v>0.16527777777777777</c:v>
                </c:pt>
                <c:pt idx="238">
                  <c:v>0.16597222222222222</c:v>
                </c:pt>
                <c:pt idx="239">
                  <c:v>0.16666666666666666</c:v>
                </c:pt>
                <c:pt idx="240">
                  <c:v>0.1673611111111111</c:v>
                </c:pt>
                <c:pt idx="241">
                  <c:v>0.16805555555555554</c:v>
                </c:pt>
                <c:pt idx="242">
                  <c:v>0.16874999999999998</c:v>
                </c:pt>
                <c:pt idx="243">
                  <c:v>0.16944444444444443</c:v>
                </c:pt>
                <c:pt idx="244">
                  <c:v>0.17013888888888887</c:v>
                </c:pt>
                <c:pt idx="245">
                  <c:v>0.17083333333333331</c:v>
                </c:pt>
                <c:pt idx="246">
                  <c:v>0.17152777777777775</c:v>
                </c:pt>
                <c:pt idx="247">
                  <c:v>0.17222222222222225</c:v>
                </c:pt>
                <c:pt idx="248">
                  <c:v>0.17291666666666669</c:v>
                </c:pt>
                <c:pt idx="249">
                  <c:v>0.17361111111111113</c:v>
                </c:pt>
                <c:pt idx="250">
                  <c:v>0.17430555555555557</c:v>
                </c:pt>
                <c:pt idx="251">
                  <c:v>0.17500000000000002</c:v>
                </c:pt>
                <c:pt idx="252">
                  <c:v>0.17569444444444446</c:v>
                </c:pt>
                <c:pt idx="253">
                  <c:v>0.1763888888888889</c:v>
                </c:pt>
                <c:pt idx="254">
                  <c:v>0.17708333333333334</c:v>
                </c:pt>
                <c:pt idx="255">
                  <c:v>0.17777777777777778</c:v>
                </c:pt>
                <c:pt idx="256">
                  <c:v>0.17847222222222223</c:v>
                </c:pt>
                <c:pt idx="257">
                  <c:v>0.17916666666666667</c:v>
                </c:pt>
                <c:pt idx="258">
                  <c:v>0.17986111111111111</c:v>
                </c:pt>
                <c:pt idx="259">
                  <c:v>0.18055555555555555</c:v>
                </c:pt>
                <c:pt idx="260">
                  <c:v>0.18124999999999999</c:v>
                </c:pt>
                <c:pt idx="261">
                  <c:v>0.18194444444444444</c:v>
                </c:pt>
                <c:pt idx="262">
                  <c:v>0.18263888888888891</c:v>
                </c:pt>
                <c:pt idx="263">
                  <c:v>0.18333333333333335</c:v>
                </c:pt>
                <c:pt idx="264">
                  <c:v>0.18402777777777779</c:v>
                </c:pt>
                <c:pt idx="265">
                  <c:v>0.18472222222222223</c:v>
                </c:pt>
                <c:pt idx="266">
                  <c:v>0.18541666666666667</c:v>
                </c:pt>
                <c:pt idx="267">
                  <c:v>0.18611111111111112</c:v>
                </c:pt>
                <c:pt idx="268">
                  <c:v>0.18680555555555556</c:v>
                </c:pt>
                <c:pt idx="269">
                  <c:v>0.1875</c:v>
                </c:pt>
                <c:pt idx="270">
                  <c:v>0.18819444444444444</c:v>
                </c:pt>
                <c:pt idx="271">
                  <c:v>0.18888888888888888</c:v>
                </c:pt>
                <c:pt idx="272">
                  <c:v>0.18958333333333333</c:v>
                </c:pt>
                <c:pt idx="273">
                  <c:v>0.19027777777777777</c:v>
                </c:pt>
                <c:pt idx="274">
                  <c:v>0.19097222222222221</c:v>
                </c:pt>
                <c:pt idx="275">
                  <c:v>0.19166666666666665</c:v>
                </c:pt>
                <c:pt idx="276">
                  <c:v>0.19236111111111112</c:v>
                </c:pt>
                <c:pt idx="277">
                  <c:v>0.19305555555555554</c:v>
                </c:pt>
                <c:pt idx="278">
                  <c:v>0.19375000000000001</c:v>
                </c:pt>
                <c:pt idx="279">
                  <c:v>0.19444444444444445</c:v>
                </c:pt>
                <c:pt idx="280">
                  <c:v>0.19513888888888889</c:v>
                </c:pt>
                <c:pt idx="281">
                  <c:v>0.19583333333333333</c:v>
                </c:pt>
                <c:pt idx="282">
                  <c:v>0.19652777777777777</c:v>
                </c:pt>
                <c:pt idx="283">
                  <c:v>0.19722222222222222</c:v>
                </c:pt>
                <c:pt idx="284">
                  <c:v>0.19791666666666666</c:v>
                </c:pt>
                <c:pt idx="285">
                  <c:v>0.1986111111111111</c:v>
                </c:pt>
                <c:pt idx="286">
                  <c:v>0.19930555555555554</c:v>
                </c:pt>
                <c:pt idx="287">
                  <c:v>0.19999999999999998</c:v>
                </c:pt>
                <c:pt idx="288">
                  <c:v>0.20069444444444443</c:v>
                </c:pt>
                <c:pt idx="289">
                  <c:v>0.20138888888888887</c:v>
                </c:pt>
                <c:pt idx="290">
                  <c:v>0.20208333333333331</c:v>
                </c:pt>
                <c:pt idx="291">
                  <c:v>0.20277777777777781</c:v>
                </c:pt>
                <c:pt idx="292">
                  <c:v>0.20347222222222219</c:v>
                </c:pt>
                <c:pt idx="293">
                  <c:v>0.20416666666666669</c:v>
                </c:pt>
                <c:pt idx="294">
                  <c:v>0.20486111111111113</c:v>
                </c:pt>
                <c:pt idx="295">
                  <c:v>0.20555555555555557</c:v>
                </c:pt>
                <c:pt idx="296">
                  <c:v>0.20625000000000002</c:v>
                </c:pt>
                <c:pt idx="297">
                  <c:v>0.20694444444444446</c:v>
                </c:pt>
                <c:pt idx="298">
                  <c:v>0.2076388888888889</c:v>
                </c:pt>
                <c:pt idx="299">
                  <c:v>0.20833333333333334</c:v>
                </c:pt>
                <c:pt idx="300">
                  <c:v>0.20902777777777778</c:v>
                </c:pt>
                <c:pt idx="301">
                  <c:v>0.20972222222222223</c:v>
                </c:pt>
                <c:pt idx="302">
                  <c:v>0.21041666666666667</c:v>
                </c:pt>
                <c:pt idx="303">
                  <c:v>0.21111111111111111</c:v>
                </c:pt>
                <c:pt idx="304">
                  <c:v>0.21180555555555555</c:v>
                </c:pt>
                <c:pt idx="305">
                  <c:v>0.21249999999999999</c:v>
                </c:pt>
                <c:pt idx="306">
                  <c:v>0.21319444444444444</c:v>
                </c:pt>
                <c:pt idx="307">
                  <c:v>0.21388888888888891</c:v>
                </c:pt>
                <c:pt idx="308">
                  <c:v>0.21458333333333335</c:v>
                </c:pt>
                <c:pt idx="309">
                  <c:v>0.21527777777777779</c:v>
                </c:pt>
                <c:pt idx="310">
                  <c:v>0.21597222222222223</c:v>
                </c:pt>
                <c:pt idx="311">
                  <c:v>0.21666666666666667</c:v>
                </c:pt>
                <c:pt idx="312">
                  <c:v>0.21736111111111112</c:v>
                </c:pt>
                <c:pt idx="313">
                  <c:v>0.21805555555555556</c:v>
                </c:pt>
                <c:pt idx="314">
                  <c:v>0.21875</c:v>
                </c:pt>
                <c:pt idx="315">
                  <c:v>0.21944444444444444</c:v>
                </c:pt>
                <c:pt idx="316">
                  <c:v>0.22013888888888888</c:v>
                </c:pt>
                <c:pt idx="317">
                  <c:v>0.22083333333333333</c:v>
                </c:pt>
                <c:pt idx="318">
                  <c:v>0.22152777777777777</c:v>
                </c:pt>
                <c:pt idx="319">
                  <c:v>0.22222222222222221</c:v>
                </c:pt>
                <c:pt idx="320">
                  <c:v>0.22291666666666665</c:v>
                </c:pt>
                <c:pt idx="321">
                  <c:v>0.22361111111111109</c:v>
                </c:pt>
                <c:pt idx="322">
                  <c:v>0.22430555555555556</c:v>
                </c:pt>
                <c:pt idx="323">
                  <c:v>0.22500000000000001</c:v>
                </c:pt>
                <c:pt idx="324">
                  <c:v>0.22569444444444445</c:v>
                </c:pt>
                <c:pt idx="325">
                  <c:v>0.22638888888888889</c:v>
                </c:pt>
                <c:pt idx="326">
                  <c:v>0.22708333333333333</c:v>
                </c:pt>
                <c:pt idx="327">
                  <c:v>0.22777777777777777</c:v>
                </c:pt>
                <c:pt idx="328">
                  <c:v>0.22847222222222222</c:v>
                </c:pt>
                <c:pt idx="329">
                  <c:v>0.22916666666666666</c:v>
                </c:pt>
                <c:pt idx="330">
                  <c:v>0.2298611111111111</c:v>
                </c:pt>
                <c:pt idx="331">
                  <c:v>0.23055555555555554</c:v>
                </c:pt>
                <c:pt idx="332">
                  <c:v>0.23124999999999998</c:v>
                </c:pt>
                <c:pt idx="333">
                  <c:v>0.23194444444444443</c:v>
                </c:pt>
                <c:pt idx="334">
                  <c:v>0.23263888888888887</c:v>
                </c:pt>
                <c:pt idx="335">
                  <c:v>0.23333333333333331</c:v>
                </c:pt>
                <c:pt idx="336">
                  <c:v>0.23402777777777781</c:v>
                </c:pt>
                <c:pt idx="337">
                  <c:v>0.23472222222222219</c:v>
                </c:pt>
                <c:pt idx="338">
                  <c:v>0.23541666666666669</c:v>
                </c:pt>
                <c:pt idx="339">
                  <c:v>0.23611111111111113</c:v>
                </c:pt>
                <c:pt idx="340">
                  <c:v>0.23680555555555557</c:v>
                </c:pt>
                <c:pt idx="341">
                  <c:v>0.23750000000000002</c:v>
                </c:pt>
                <c:pt idx="342">
                  <c:v>0.23819444444444446</c:v>
                </c:pt>
                <c:pt idx="343">
                  <c:v>0.2388888888888889</c:v>
                </c:pt>
                <c:pt idx="344">
                  <c:v>0.23958333333333334</c:v>
                </c:pt>
                <c:pt idx="345">
                  <c:v>0.24027777777777778</c:v>
                </c:pt>
                <c:pt idx="346">
                  <c:v>0.24097222222222223</c:v>
                </c:pt>
                <c:pt idx="347">
                  <c:v>0.24166666666666667</c:v>
                </c:pt>
                <c:pt idx="348">
                  <c:v>0.24236111111111111</c:v>
                </c:pt>
                <c:pt idx="349">
                  <c:v>0.24305555555555555</c:v>
                </c:pt>
                <c:pt idx="350">
                  <c:v>0.24374999999999999</c:v>
                </c:pt>
                <c:pt idx="351">
                  <c:v>0.24444444444444446</c:v>
                </c:pt>
                <c:pt idx="352">
                  <c:v>0.24513888888888888</c:v>
                </c:pt>
                <c:pt idx="353">
                  <c:v>0.24583333333333335</c:v>
                </c:pt>
                <c:pt idx="354">
                  <c:v>0.24652777777777779</c:v>
                </c:pt>
                <c:pt idx="355">
                  <c:v>0.24722222222222223</c:v>
                </c:pt>
                <c:pt idx="356">
                  <c:v>0.24791666666666667</c:v>
                </c:pt>
                <c:pt idx="357">
                  <c:v>0.24861111111111112</c:v>
                </c:pt>
                <c:pt idx="358">
                  <c:v>0.24930555555555556</c:v>
                </c:pt>
                <c:pt idx="359">
                  <c:v>0.25</c:v>
                </c:pt>
                <c:pt idx="360">
                  <c:v>0.25069444444444444</c:v>
                </c:pt>
                <c:pt idx="361">
                  <c:v>0.25138888888888888</c:v>
                </c:pt>
                <c:pt idx="362">
                  <c:v>0.25208333333333333</c:v>
                </c:pt>
                <c:pt idx="363">
                  <c:v>0.25277777777777777</c:v>
                </c:pt>
                <c:pt idx="364">
                  <c:v>0.25347222222222221</c:v>
                </c:pt>
                <c:pt idx="365">
                  <c:v>0.25416666666666665</c:v>
                </c:pt>
                <c:pt idx="366">
                  <c:v>0.25486111111111109</c:v>
                </c:pt>
                <c:pt idx="367">
                  <c:v>0.25555555555555559</c:v>
                </c:pt>
                <c:pt idx="368">
                  <c:v>0.25625000000000003</c:v>
                </c:pt>
                <c:pt idx="369">
                  <c:v>0.25694444444444448</c:v>
                </c:pt>
                <c:pt idx="370">
                  <c:v>0.25763888888888892</c:v>
                </c:pt>
                <c:pt idx="371">
                  <c:v>0.25833333333333336</c:v>
                </c:pt>
                <c:pt idx="372">
                  <c:v>0.2590277777777778</c:v>
                </c:pt>
                <c:pt idx="373">
                  <c:v>0.25972222222222224</c:v>
                </c:pt>
                <c:pt idx="374">
                  <c:v>0.26041666666666669</c:v>
                </c:pt>
                <c:pt idx="375">
                  <c:v>0.26111111111111113</c:v>
                </c:pt>
                <c:pt idx="376">
                  <c:v>0.26180555555555557</c:v>
                </c:pt>
                <c:pt idx="377">
                  <c:v>0.26250000000000001</c:v>
                </c:pt>
                <c:pt idx="378">
                  <c:v>0.26319444444444445</c:v>
                </c:pt>
                <c:pt idx="379">
                  <c:v>0.2638888888888889</c:v>
                </c:pt>
                <c:pt idx="380">
                  <c:v>0.26458333333333334</c:v>
                </c:pt>
                <c:pt idx="381">
                  <c:v>0.26527777777777778</c:v>
                </c:pt>
                <c:pt idx="382">
                  <c:v>0.26597222222222222</c:v>
                </c:pt>
                <c:pt idx="383">
                  <c:v>0.26666666666666666</c:v>
                </c:pt>
                <c:pt idx="384">
                  <c:v>0.2673611111111111</c:v>
                </c:pt>
                <c:pt idx="385">
                  <c:v>0.26805555555555555</c:v>
                </c:pt>
                <c:pt idx="386">
                  <c:v>0.26874999999999999</c:v>
                </c:pt>
                <c:pt idx="387">
                  <c:v>0.26944444444444443</c:v>
                </c:pt>
                <c:pt idx="388">
                  <c:v>0.27013888888888887</c:v>
                </c:pt>
                <c:pt idx="389">
                  <c:v>0.27083333333333331</c:v>
                </c:pt>
                <c:pt idx="390">
                  <c:v>0.27152777777777776</c:v>
                </c:pt>
                <c:pt idx="391">
                  <c:v>0.2722222222222222</c:v>
                </c:pt>
                <c:pt idx="392">
                  <c:v>0.27291666666666664</c:v>
                </c:pt>
                <c:pt idx="393">
                  <c:v>0.27361111111111108</c:v>
                </c:pt>
                <c:pt idx="394">
                  <c:v>0.27430555555555552</c:v>
                </c:pt>
                <c:pt idx="395">
                  <c:v>0.27499999999999997</c:v>
                </c:pt>
                <c:pt idx="396">
                  <c:v>0.27569444444444446</c:v>
                </c:pt>
                <c:pt idx="397">
                  <c:v>0.27638888888888885</c:v>
                </c:pt>
                <c:pt idx="398">
                  <c:v>0.27708333333333335</c:v>
                </c:pt>
                <c:pt idx="399">
                  <c:v>0.27777777777777779</c:v>
                </c:pt>
                <c:pt idx="400">
                  <c:v>0.27847222222222223</c:v>
                </c:pt>
                <c:pt idx="401">
                  <c:v>0.27916666666666667</c:v>
                </c:pt>
                <c:pt idx="402">
                  <c:v>0.27986111111111112</c:v>
                </c:pt>
                <c:pt idx="403">
                  <c:v>0.28055555555555556</c:v>
                </c:pt>
                <c:pt idx="404">
                  <c:v>0.28125</c:v>
                </c:pt>
                <c:pt idx="405">
                  <c:v>0.28194444444444444</c:v>
                </c:pt>
                <c:pt idx="406">
                  <c:v>0.28263888888888888</c:v>
                </c:pt>
                <c:pt idx="407">
                  <c:v>0.28333333333333333</c:v>
                </c:pt>
                <c:pt idx="408">
                  <c:v>0.28402777777777777</c:v>
                </c:pt>
                <c:pt idx="409">
                  <c:v>0.28472222222222221</c:v>
                </c:pt>
                <c:pt idx="410">
                  <c:v>0.28541666666666665</c:v>
                </c:pt>
                <c:pt idx="411">
                  <c:v>0.28611111111111115</c:v>
                </c:pt>
                <c:pt idx="412">
                  <c:v>0.28680555555555554</c:v>
                </c:pt>
                <c:pt idx="413">
                  <c:v>0.28750000000000003</c:v>
                </c:pt>
                <c:pt idx="414">
                  <c:v>0.28819444444444448</c:v>
                </c:pt>
                <c:pt idx="415">
                  <c:v>0.28888888888888892</c:v>
                </c:pt>
                <c:pt idx="416">
                  <c:v>0.28958333333333336</c:v>
                </c:pt>
                <c:pt idx="417">
                  <c:v>0.2902777777777778</c:v>
                </c:pt>
                <c:pt idx="418">
                  <c:v>0.29097222222222224</c:v>
                </c:pt>
                <c:pt idx="419">
                  <c:v>0.29166666666666669</c:v>
                </c:pt>
                <c:pt idx="420">
                  <c:v>0.29236111111111113</c:v>
                </c:pt>
                <c:pt idx="421">
                  <c:v>0.29305555555555557</c:v>
                </c:pt>
                <c:pt idx="422">
                  <c:v>0.29375000000000001</c:v>
                </c:pt>
                <c:pt idx="423">
                  <c:v>0.29444444444444445</c:v>
                </c:pt>
                <c:pt idx="424">
                  <c:v>0.2951388888888889</c:v>
                </c:pt>
                <c:pt idx="425">
                  <c:v>0.29583333333333334</c:v>
                </c:pt>
                <c:pt idx="426">
                  <c:v>0.29652777777777778</c:v>
                </c:pt>
                <c:pt idx="427">
                  <c:v>0.29722222222222222</c:v>
                </c:pt>
                <c:pt idx="428">
                  <c:v>0.29791666666666666</c:v>
                </c:pt>
                <c:pt idx="429">
                  <c:v>0.2986111111111111</c:v>
                </c:pt>
                <c:pt idx="430">
                  <c:v>0.29930555555555555</c:v>
                </c:pt>
                <c:pt idx="431">
                  <c:v>0.3</c:v>
                </c:pt>
                <c:pt idx="432">
                  <c:v>0.30069444444444443</c:v>
                </c:pt>
                <c:pt idx="433">
                  <c:v>0.30138888888888887</c:v>
                </c:pt>
                <c:pt idx="434">
                  <c:v>0.30208333333333331</c:v>
                </c:pt>
                <c:pt idx="435">
                  <c:v>0.30277777777777776</c:v>
                </c:pt>
                <c:pt idx="436">
                  <c:v>0.3034722222222222</c:v>
                </c:pt>
                <c:pt idx="437">
                  <c:v>0.30416666666666664</c:v>
                </c:pt>
                <c:pt idx="438">
                  <c:v>0.30486111111111108</c:v>
                </c:pt>
                <c:pt idx="439">
                  <c:v>0.30555555555555552</c:v>
                </c:pt>
                <c:pt idx="440">
                  <c:v>0.30624999999999997</c:v>
                </c:pt>
                <c:pt idx="441">
                  <c:v>0.30694444444444441</c:v>
                </c:pt>
                <c:pt idx="442">
                  <c:v>0.30763888888888891</c:v>
                </c:pt>
                <c:pt idx="443">
                  <c:v>0.30833333333333335</c:v>
                </c:pt>
                <c:pt idx="444">
                  <c:v>0.30902777777777779</c:v>
                </c:pt>
                <c:pt idx="445">
                  <c:v>0.30972222222222223</c:v>
                </c:pt>
                <c:pt idx="446">
                  <c:v>0.31041666666666667</c:v>
                </c:pt>
                <c:pt idx="447">
                  <c:v>0.31111111111111112</c:v>
                </c:pt>
                <c:pt idx="448">
                  <c:v>0.31180555555555556</c:v>
                </c:pt>
                <c:pt idx="449">
                  <c:v>0.3125</c:v>
                </c:pt>
                <c:pt idx="450">
                  <c:v>0.31319444444444444</c:v>
                </c:pt>
                <c:pt idx="451">
                  <c:v>0.31388888888888888</c:v>
                </c:pt>
                <c:pt idx="452">
                  <c:v>0.31458333333333333</c:v>
                </c:pt>
                <c:pt idx="453">
                  <c:v>0.31527777777777777</c:v>
                </c:pt>
                <c:pt idx="454">
                  <c:v>0.31597222222222221</c:v>
                </c:pt>
                <c:pt idx="455">
                  <c:v>0.31666666666666665</c:v>
                </c:pt>
                <c:pt idx="456">
                  <c:v>0.31736111111111115</c:v>
                </c:pt>
                <c:pt idx="457">
                  <c:v>0.31805555555555554</c:v>
                </c:pt>
                <c:pt idx="458">
                  <c:v>0.31875000000000003</c:v>
                </c:pt>
                <c:pt idx="459">
                  <c:v>0.31944444444444448</c:v>
                </c:pt>
                <c:pt idx="460">
                  <c:v>0.32013888888888892</c:v>
                </c:pt>
                <c:pt idx="461">
                  <c:v>0.32083333333333336</c:v>
                </c:pt>
                <c:pt idx="462">
                  <c:v>0.3215277777777778</c:v>
                </c:pt>
                <c:pt idx="463">
                  <c:v>0.32222222222222224</c:v>
                </c:pt>
                <c:pt idx="464">
                  <c:v>0.32291666666666669</c:v>
                </c:pt>
                <c:pt idx="465">
                  <c:v>0.32361111111111113</c:v>
                </c:pt>
                <c:pt idx="466">
                  <c:v>0.32430555555555557</c:v>
                </c:pt>
                <c:pt idx="467">
                  <c:v>0.32500000000000001</c:v>
                </c:pt>
                <c:pt idx="468">
                  <c:v>0.32569444444444445</c:v>
                </c:pt>
                <c:pt idx="469">
                  <c:v>0.3263888888888889</c:v>
                </c:pt>
                <c:pt idx="470">
                  <c:v>0.32708333333333334</c:v>
                </c:pt>
                <c:pt idx="471">
                  <c:v>0.32777777777777778</c:v>
                </c:pt>
                <c:pt idx="472">
                  <c:v>0.32847222222222222</c:v>
                </c:pt>
                <c:pt idx="473">
                  <c:v>0.32916666666666666</c:v>
                </c:pt>
                <c:pt idx="474">
                  <c:v>0.3298611111111111</c:v>
                </c:pt>
                <c:pt idx="475">
                  <c:v>0.33055555555555555</c:v>
                </c:pt>
                <c:pt idx="476">
                  <c:v>0.33124999999999999</c:v>
                </c:pt>
                <c:pt idx="477">
                  <c:v>0.33194444444444443</c:v>
                </c:pt>
                <c:pt idx="478">
                  <c:v>0.33263888888888887</c:v>
                </c:pt>
                <c:pt idx="479">
                  <c:v>0.33333333333333331</c:v>
                </c:pt>
                <c:pt idx="480">
                  <c:v>0.33402777777777781</c:v>
                </c:pt>
                <c:pt idx="481">
                  <c:v>0.3347222222222222</c:v>
                </c:pt>
                <c:pt idx="482">
                  <c:v>0.3354166666666667</c:v>
                </c:pt>
                <c:pt idx="483">
                  <c:v>0.33611111111111108</c:v>
                </c:pt>
                <c:pt idx="484">
                  <c:v>0.33680555555555558</c:v>
                </c:pt>
                <c:pt idx="485">
                  <c:v>0.33749999999999997</c:v>
                </c:pt>
                <c:pt idx="486">
                  <c:v>0.33819444444444446</c:v>
                </c:pt>
                <c:pt idx="487">
                  <c:v>0.33888888888888885</c:v>
                </c:pt>
                <c:pt idx="488">
                  <c:v>0.33958333333333335</c:v>
                </c:pt>
                <c:pt idx="489">
                  <c:v>0.34027777777777773</c:v>
                </c:pt>
                <c:pt idx="490">
                  <c:v>0.34097222222222223</c:v>
                </c:pt>
                <c:pt idx="491">
                  <c:v>0.34166666666666662</c:v>
                </c:pt>
                <c:pt idx="492">
                  <c:v>0.34236111111111112</c:v>
                </c:pt>
                <c:pt idx="493">
                  <c:v>0.3430555555555555</c:v>
                </c:pt>
                <c:pt idx="494">
                  <c:v>0.34375</c:v>
                </c:pt>
                <c:pt idx="495">
                  <c:v>0.3444444444444445</c:v>
                </c:pt>
                <c:pt idx="496">
                  <c:v>0.34513888888888888</c:v>
                </c:pt>
                <c:pt idx="497">
                  <c:v>0.34583333333333338</c:v>
                </c:pt>
                <c:pt idx="498">
                  <c:v>0.34652777777777777</c:v>
                </c:pt>
                <c:pt idx="499">
                  <c:v>0.34722222222222227</c:v>
                </c:pt>
                <c:pt idx="500">
                  <c:v>0.34791666666666665</c:v>
                </c:pt>
                <c:pt idx="501">
                  <c:v>0.34861111111111115</c:v>
                </c:pt>
                <c:pt idx="502">
                  <c:v>0.34930555555555554</c:v>
                </c:pt>
                <c:pt idx="503">
                  <c:v>0.35000000000000003</c:v>
                </c:pt>
                <c:pt idx="504">
                  <c:v>0.35069444444444442</c:v>
                </c:pt>
                <c:pt idx="505">
                  <c:v>0.35138888888888892</c:v>
                </c:pt>
                <c:pt idx="506">
                  <c:v>0.3520833333333333</c:v>
                </c:pt>
                <c:pt idx="507">
                  <c:v>0.3527777777777778</c:v>
                </c:pt>
                <c:pt idx="508">
                  <c:v>0.35347222222222219</c:v>
                </c:pt>
                <c:pt idx="509">
                  <c:v>0.35416666666666669</c:v>
                </c:pt>
                <c:pt idx="510">
                  <c:v>0.35486111111111113</c:v>
                </c:pt>
                <c:pt idx="511">
                  <c:v>0.35555555555555557</c:v>
                </c:pt>
                <c:pt idx="512">
                  <c:v>0.35625000000000001</c:v>
                </c:pt>
                <c:pt idx="513">
                  <c:v>0.35694444444444445</c:v>
                </c:pt>
                <c:pt idx="514">
                  <c:v>0.3576388888888889</c:v>
                </c:pt>
                <c:pt idx="515">
                  <c:v>0.35833333333333334</c:v>
                </c:pt>
                <c:pt idx="516">
                  <c:v>0.35902777777777778</c:v>
                </c:pt>
                <c:pt idx="517">
                  <c:v>0.35972222222222222</c:v>
                </c:pt>
                <c:pt idx="518">
                  <c:v>0.36041666666666666</c:v>
                </c:pt>
                <c:pt idx="519">
                  <c:v>0.3611111111111111</c:v>
                </c:pt>
                <c:pt idx="520">
                  <c:v>0.36180555555555555</c:v>
                </c:pt>
                <c:pt idx="521">
                  <c:v>0.36249999999999999</c:v>
                </c:pt>
                <c:pt idx="522">
                  <c:v>0.36319444444444443</c:v>
                </c:pt>
                <c:pt idx="523">
                  <c:v>0.36388888888888887</c:v>
                </c:pt>
                <c:pt idx="524">
                  <c:v>0.36458333333333331</c:v>
                </c:pt>
                <c:pt idx="525">
                  <c:v>0.36527777777777781</c:v>
                </c:pt>
                <c:pt idx="526">
                  <c:v>0.3659722222222222</c:v>
                </c:pt>
                <c:pt idx="527">
                  <c:v>0.3666666666666667</c:v>
                </c:pt>
                <c:pt idx="528">
                  <c:v>0.36736111111111108</c:v>
                </c:pt>
                <c:pt idx="529">
                  <c:v>0.36805555555555558</c:v>
                </c:pt>
                <c:pt idx="530">
                  <c:v>0.36874999999999997</c:v>
                </c:pt>
                <c:pt idx="531">
                  <c:v>0.36944444444444446</c:v>
                </c:pt>
                <c:pt idx="532">
                  <c:v>0.37013888888888885</c:v>
                </c:pt>
                <c:pt idx="533">
                  <c:v>0.37083333333333335</c:v>
                </c:pt>
                <c:pt idx="534">
                  <c:v>0.37152777777777773</c:v>
                </c:pt>
                <c:pt idx="535">
                  <c:v>0.37222222222222223</c:v>
                </c:pt>
                <c:pt idx="536">
                  <c:v>0.37291666666666662</c:v>
                </c:pt>
                <c:pt idx="537">
                  <c:v>0.37361111111111112</c:v>
                </c:pt>
                <c:pt idx="538">
                  <c:v>0.3743055555555555</c:v>
                </c:pt>
                <c:pt idx="539">
                  <c:v>0.375</c:v>
                </c:pt>
                <c:pt idx="540">
                  <c:v>0.3756944444444445</c:v>
                </c:pt>
                <c:pt idx="541">
                  <c:v>0.37638888888888888</c:v>
                </c:pt>
                <c:pt idx="542">
                  <c:v>0.37708333333333338</c:v>
                </c:pt>
                <c:pt idx="543">
                  <c:v>0.37777777777777777</c:v>
                </c:pt>
                <c:pt idx="544">
                  <c:v>0.37847222222222227</c:v>
                </c:pt>
                <c:pt idx="545">
                  <c:v>0.37916666666666665</c:v>
                </c:pt>
                <c:pt idx="546">
                  <c:v>0.37986111111111115</c:v>
                </c:pt>
                <c:pt idx="547">
                  <c:v>0.38055555555555554</c:v>
                </c:pt>
                <c:pt idx="548">
                  <c:v>0.38125000000000003</c:v>
                </c:pt>
                <c:pt idx="549">
                  <c:v>0.38194444444444442</c:v>
                </c:pt>
                <c:pt idx="550">
                  <c:v>0.38263888888888892</c:v>
                </c:pt>
                <c:pt idx="551">
                  <c:v>0.3833333333333333</c:v>
                </c:pt>
                <c:pt idx="552">
                  <c:v>0.3840277777777778</c:v>
                </c:pt>
                <c:pt idx="553">
                  <c:v>0.38472222222222219</c:v>
                </c:pt>
                <c:pt idx="554">
                  <c:v>0.38541666666666669</c:v>
                </c:pt>
                <c:pt idx="555">
                  <c:v>0.38611111111111113</c:v>
                </c:pt>
                <c:pt idx="556">
                  <c:v>0.38680555555555557</c:v>
                </c:pt>
                <c:pt idx="557">
                  <c:v>0.38750000000000001</c:v>
                </c:pt>
                <c:pt idx="558">
                  <c:v>0.38819444444444445</c:v>
                </c:pt>
                <c:pt idx="559">
                  <c:v>0.3888888888888889</c:v>
                </c:pt>
                <c:pt idx="560">
                  <c:v>0.38958333333333334</c:v>
                </c:pt>
                <c:pt idx="561">
                  <c:v>0.39027777777777778</c:v>
                </c:pt>
                <c:pt idx="562">
                  <c:v>0.39097222222222222</c:v>
                </c:pt>
                <c:pt idx="563">
                  <c:v>0.39166666666666666</c:v>
                </c:pt>
                <c:pt idx="564">
                  <c:v>0.3923611111111111</c:v>
                </c:pt>
                <c:pt idx="565">
                  <c:v>0.39305555555555555</c:v>
                </c:pt>
                <c:pt idx="566">
                  <c:v>0.39374999999999999</c:v>
                </c:pt>
                <c:pt idx="567">
                  <c:v>0.39444444444444443</c:v>
                </c:pt>
                <c:pt idx="568">
                  <c:v>0.39513888888888887</c:v>
                </c:pt>
                <c:pt idx="569">
                  <c:v>0.39583333333333331</c:v>
                </c:pt>
                <c:pt idx="570">
                  <c:v>0.39652777777777781</c:v>
                </c:pt>
                <c:pt idx="571">
                  <c:v>0.3972222222222222</c:v>
                </c:pt>
                <c:pt idx="572">
                  <c:v>0.3979166666666667</c:v>
                </c:pt>
                <c:pt idx="573">
                  <c:v>0.39861111111111108</c:v>
                </c:pt>
                <c:pt idx="574">
                  <c:v>0.39930555555555558</c:v>
                </c:pt>
                <c:pt idx="575">
                  <c:v>0.39999999999999997</c:v>
                </c:pt>
                <c:pt idx="576">
                  <c:v>0.40069444444444446</c:v>
                </c:pt>
                <c:pt idx="577">
                  <c:v>0.40138888888888885</c:v>
                </c:pt>
                <c:pt idx="578">
                  <c:v>0.40208333333333335</c:v>
                </c:pt>
                <c:pt idx="579">
                  <c:v>0.40277777777777773</c:v>
                </c:pt>
                <c:pt idx="580">
                  <c:v>0.40347222222222223</c:v>
                </c:pt>
                <c:pt idx="581">
                  <c:v>0.40416666666666662</c:v>
                </c:pt>
                <c:pt idx="582">
                  <c:v>0.40486111111111112</c:v>
                </c:pt>
                <c:pt idx="583">
                  <c:v>0.4055555555555555</c:v>
                </c:pt>
                <c:pt idx="584">
                  <c:v>0.40625</c:v>
                </c:pt>
                <c:pt idx="585">
                  <c:v>0.4069444444444445</c:v>
                </c:pt>
                <c:pt idx="586">
                  <c:v>0.40763888888888888</c:v>
                </c:pt>
                <c:pt idx="587">
                  <c:v>0.40833333333333338</c:v>
                </c:pt>
                <c:pt idx="588">
                  <c:v>0.40902777777777777</c:v>
                </c:pt>
                <c:pt idx="589">
                  <c:v>0.40972222222222227</c:v>
                </c:pt>
                <c:pt idx="590">
                  <c:v>0.41041666666666665</c:v>
                </c:pt>
                <c:pt idx="591">
                  <c:v>0.41111111111111115</c:v>
                </c:pt>
                <c:pt idx="592">
                  <c:v>0.41180555555555554</c:v>
                </c:pt>
                <c:pt idx="593">
                  <c:v>0.41250000000000003</c:v>
                </c:pt>
                <c:pt idx="594">
                  <c:v>0.41319444444444442</c:v>
                </c:pt>
                <c:pt idx="595">
                  <c:v>0.41388888888888892</c:v>
                </c:pt>
                <c:pt idx="596">
                  <c:v>0.4145833333333333</c:v>
                </c:pt>
                <c:pt idx="597">
                  <c:v>0.4152777777777778</c:v>
                </c:pt>
                <c:pt idx="598">
                  <c:v>0.41597222222222219</c:v>
                </c:pt>
                <c:pt idx="599">
                  <c:v>0.41666666666666669</c:v>
                </c:pt>
                <c:pt idx="600">
                  <c:v>0.41736111111111113</c:v>
                </c:pt>
                <c:pt idx="601">
                  <c:v>0.41805555555555557</c:v>
                </c:pt>
                <c:pt idx="602">
                  <c:v>0.41875000000000001</c:v>
                </c:pt>
                <c:pt idx="603">
                  <c:v>0.41944444444444445</c:v>
                </c:pt>
                <c:pt idx="604">
                  <c:v>0.4201388888888889</c:v>
                </c:pt>
                <c:pt idx="605">
                  <c:v>0.42083333333333334</c:v>
                </c:pt>
                <c:pt idx="606">
                  <c:v>0.42152777777777778</c:v>
                </c:pt>
                <c:pt idx="607">
                  <c:v>0.42222222222222222</c:v>
                </c:pt>
                <c:pt idx="608">
                  <c:v>0.42291666666666666</c:v>
                </c:pt>
                <c:pt idx="609">
                  <c:v>0.4236111111111111</c:v>
                </c:pt>
                <c:pt idx="610">
                  <c:v>0.42430555555555555</c:v>
                </c:pt>
                <c:pt idx="611">
                  <c:v>0.42499999999999999</c:v>
                </c:pt>
                <c:pt idx="612">
                  <c:v>0.42569444444444443</c:v>
                </c:pt>
                <c:pt idx="613">
                  <c:v>0.42638888888888887</c:v>
                </c:pt>
                <c:pt idx="614">
                  <c:v>0.42708333333333331</c:v>
                </c:pt>
                <c:pt idx="615">
                  <c:v>0.42777777777777781</c:v>
                </c:pt>
                <c:pt idx="616">
                  <c:v>0.4284722222222222</c:v>
                </c:pt>
                <c:pt idx="617">
                  <c:v>0.4291666666666667</c:v>
                </c:pt>
                <c:pt idx="618">
                  <c:v>0.42986111111111108</c:v>
                </c:pt>
                <c:pt idx="619">
                  <c:v>0.43055555555555558</c:v>
                </c:pt>
                <c:pt idx="620">
                  <c:v>0.43124999999999997</c:v>
                </c:pt>
                <c:pt idx="621">
                  <c:v>0.43194444444444446</c:v>
                </c:pt>
                <c:pt idx="622">
                  <c:v>0.43263888888888885</c:v>
                </c:pt>
                <c:pt idx="623">
                  <c:v>0.43333333333333335</c:v>
                </c:pt>
                <c:pt idx="624">
                  <c:v>0.43402777777777773</c:v>
                </c:pt>
                <c:pt idx="625">
                  <c:v>0.43472222222222223</c:v>
                </c:pt>
                <c:pt idx="626">
                  <c:v>0.43541666666666662</c:v>
                </c:pt>
                <c:pt idx="627">
                  <c:v>0.43611111111111112</c:v>
                </c:pt>
                <c:pt idx="628">
                  <c:v>0.4368055555555555</c:v>
                </c:pt>
                <c:pt idx="629">
                  <c:v>0.4375</c:v>
                </c:pt>
                <c:pt idx="630">
                  <c:v>0.4381944444444445</c:v>
                </c:pt>
                <c:pt idx="631">
                  <c:v>0.43888888888888888</c:v>
                </c:pt>
                <c:pt idx="632">
                  <c:v>0.43958333333333338</c:v>
                </c:pt>
                <c:pt idx="633">
                  <c:v>0.44027777777777777</c:v>
                </c:pt>
                <c:pt idx="634">
                  <c:v>0.44097222222222227</c:v>
                </c:pt>
                <c:pt idx="635">
                  <c:v>0.44166666666666665</c:v>
                </c:pt>
                <c:pt idx="636">
                  <c:v>0.44236111111111115</c:v>
                </c:pt>
                <c:pt idx="637">
                  <c:v>0.44305555555555554</c:v>
                </c:pt>
                <c:pt idx="638">
                  <c:v>0.44375000000000003</c:v>
                </c:pt>
                <c:pt idx="639">
                  <c:v>0.44444444444444442</c:v>
                </c:pt>
                <c:pt idx="640">
                  <c:v>0.44513888888888892</c:v>
                </c:pt>
                <c:pt idx="641">
                  <c:v>0.4458333333333333</c:v>
                </c:pt>
                <c:pt idx="642">
                  <c:v>0.4465277777777778</c:v>
                </c:pt>
                <c:pt idx="643">
                  <c:v>0.44722222222222219</c:v>
                </c:pt>
                <c:pt idx="644">
                  <c:v>0.44791666666666669</c:v>
                </c:pt>
                <c:pt idx="645">
                  <c:v>0.44861111111111113</c:v>
                </c:pt>
                <c:pt idx="646">
                  <c:v>0.44930555555555557</c:v>
                </c:pt>
                <c:pt idx="647">
                  <c:v>0.45</c:v>
                </c:pt>
                <c:pt idx="648">
                  <c:v>0.45069444444444445</c:v>
                </c:pt>
                <c:pt idx="649">
                  <c:v>0.4513888888888889</c:v>
                </c:pt>
                <c:pt idx="650">
                  <c:v>0.45208333333333334</c:v>
                </c:pt>
                <c:pt idx="651">
                  <c:v>0.45277777777777778</c:v>
                </c:pt>
                <c:pt idx="652">
                  <c:v>0.45347222222222222</c:v>
                </c:pt>
                <c:pt idx="653">
                  <c:v>0.45416666666666666</c:v>
                </c:pt>
                <c:pt idx="654">
                  <c:v>0.4548611111111111</c:v>
                </c:pt>
                <c:pt idx="655">
                  <c:v>0.45555555555555555</c:v>
                </c:pt>
                <c:pt idx="656">
                  <c:v>0.45624999999999999</c:v>
                </c:pt>
                <c:pt idx="657">
                  <c:v>0.45694444444444443</c:v>
                </c:pt>
                <c:pt idx="658">
                  <c:v>0.45763888888888887</c:v>
                </c:pt>
                <c:pt idx="659">
                  <c:v>0.45833333333333331</c:v>
                </c:pt>
                <c:pt idx="660">
                  <c:v>0.45902777777777781</c:v>
                </c:pt>
                <c:pt idx="661">
                  <c:v>0.4597222222222222</c:v>
                </c:pt>
                <c:pt idx="662">
                  <c:v>0.4604166666666667</c:v>
                </c:pt>
                <c:pt idx="663">
                  <c:v>0.46111111111111108</c:v>
                </c:pt>
                <c:pt idx="664">
                  <c:v>0.46180555555555558</c:v>
                </c:pt>
                <c:pt idx="665">
                  <c:v>0.46249999999999997</c:v>
                </c:pt>
                <c:pt idx="666">
                  <c:v>0.46319444444444446</c:v>
                </c:pt>
                <c:pt idx="667">
                  <c:v>0.46388888888888885</c:v>
                </c:pt>
                <c:pt idx="668">
                  <c:v>0.46458333333333335</c:v>
                </c:pt>
                <c:pt idx="669">
                  <c:v>0.46527777777777773</c:v>
                </c:pt>
                <c:pt idx="670">
                  <c:v>0.46597222222222223</c:v>
                </c:pt>
                <c:pt idx="671">
                  <c:v>0.46666666666666662</c:v>
                </c:pt>
                <c:pt idx="672">
                  <c:v>0.46736111111111112</c:v>
                </c:pt>
                <c:pt idx="673">
                  <c:v>0.4680555555555555</c:v>
                </c:pt>
                <c:pt idx="674">
                  <c:v>0.46875</c:v>
                </c:pt>
                <c:pt idx="675">
                  <c:v>0.4694444444444445</c:v>
                </c:pt>
                <c:pt idx="676">
                  <c:v>0.47013888888888888</c:v>
                </c:pt>
                <c:pt idx="677">
                  <c:v>0.47083333333333338</c:v>
                </c:pt>
                <c:pt idx="678">
                  <c:v>0.47152777777777777</c:v>
                </c:pt>
                <c:pt idx="679">
                  <c:v>0.47222222222222227</c:v>
                </c:pt>
                <c:pt idx="680">
                  <c:v>0.47291666666666665</c:v>
                </c:pt>
                <c:pt idx="681">
                  <c:v>0.47361111111111115</c:v>
                </c:pt>
                <c:pt idx="682">
                  <c:v>0.47430555555555554</c:v>
                </c:pt>
                <c:pt idx="683">
                  <c:v>0.47500000000000003</c:v>
                </c:pt>
                <c:pt idx="684">
                  <c:v>0.47569444444444442</c:v>
                </c:pt>
                <c:pt idx="685">
                  <c:v>0.47638888888888892</c:v>
                </c:pt>
                <c:pt idx="686">
                  <c:v>0.4770833333333333</c:v>
                </c:pt>
                <c:pt idx="687">
                  <c:v>0.4777777777777778</c:v>
                </c:pt>
                <c:pt idx="688">
                  <c:v>0.47847222222222219</c:v>
                </c:pt>
                <c:pt idx="689">
                  <c:v>0.47916666666666669</c:v>
                </c:pt>
                <c:pt idx="690">
                  <c:v>0.47986111111111113</c:v>
                </c:pt>
                <c:pt idx="691">
                  <c:v>0.48055555555555557</c:v>
                </c:pt>
                <c:pt idx="692">
                  <c:v>0.48125000000000001</c:v>
                </c:pt>
                <c:pt idx="693">
                  <c:v>0.48194444444444445</c:v>
                </c:pt>
                <c:pt idx="694">
                  <c:v>0.4826388888888889</c:v>
                </c:pt>
                <c:pt idx="695">
                  <c:v>0.48333333333333334</c:v>
                </c:pt>
                <c:pt idx="696">
                  <c:v>0.48402777777777778</c:v>
                </c:pt>
                <c:pt idx="697">
                  <c:v>0.48472222222222222</c:v>
                </c:pt>
                <c:pt idx="698">
                  <c:v>0.48541666666666666</c:v>
                </c:pt>
                <c:pt idx="699">
                  <c:v>0.4861111111111111</c:v>
                </c:pt>
                <c:pt idx="700">
                  <c:v>0.48680555555555555</c:v>
                </c:pt>
                <c:pt idx="701">
                  <c:v>0.48749999999999999</c:v>
                </c:pt>
                <c:pt idx="702">
                  <c:v>0.48819444444444443</c:v>
                </c:pt>
                <c:pt idx="703">
                  <c:v>0.48888888888888887</c:v>
                </c:pt>
                <c:pt idx="704">
                  <c:v>0.48958333333333331</c:v>
                </c:pt>
                <c:pt idx="705">
                  <c:v>0.49027777777777781</c:v>
                </c:pt>
                <c:pt idx="706">
                  <c:v>0.4909722222222222</c:v>
                </c:pt>
                <c:pt idx="707">
                  <c:v>0.4916666666666667</c:v>
                </c:pt>
                <c:pt idx="708">
                  <c:v>0.49236111111111108</c:v>
                </c:pt>
                <c:pt idx="709">
                  <c:v>0.49305555555555558</c:v>
                </c:pt>
                <c:pt idx="710">
                  <c:v>0.49374999999999997</c:v>
                </c:pt>
                <c:pt idx="711">
                  <c:v>0.49444444444444446</c:v>
                </c:pt>
                <c:pt idx="712">
                  <c:v>0.49513888888888885</c:v>
                </c:pt>
                <c:pt idx="713">
                  <c:v>0.49583333333333335</c:v>
                </c:pt>
                <c:pt idx="714">
                  <c:v>0.49652777777777773</c:v>
                </c:pt>
                <c:pt idx="715">
                  <c:v>0.49722222222222223</c:v>
                </c:pt>
                <c:pt idx="716">
                  <c:v>0.49791666666666662</c:v>
                </c:pt>
                <c:pt idx="717">
                  <c:v>0.49861111111111112</c:v>
                </c:pt>
                <c:pt idx="718">
                  <c:v>0.4993055555555555</c:v>
                </c:pt>
                <c:pt idx="719">
                  <c:v>0.5</c:v>
                </c:pt>
                <c:pt idx="720">
                  <c:v>0.50069444444444444</c:v>
                </c:pt>
                <c:pt idx="721">
                  <c:v>0.50138888888888888</c:v>
                </c:pt>
                <c:pt idx="722">
                  <c:v>0.50208333333333333</c:v>
                </c:pt>
                <c:pt idx="723">
                  <c:v>0.50277777777777777</c:v>
                </c:pt>
                <c:pt idx="724">
                  <c:v>0.50347222222222221</c:v>
                </c:pt>
                <c:pt idx="725">
                  <c:v>0.50416666666666665</c:v>
                </c:pt>
                <c:pt idx="726">
                  <c:v>0.50486111111111109</c:v>
                </c:pt>
                <c:pt idx="727">
                  <c:v>0.50555555555555554</c:v>
                </c:pt>
                <c:pt idx="728">
                  <c:v>0.50624999999999998</c:v>
                </c:pt>
                <c:pt idx="729">
                  <c:v>0.50694444444444442</c:v>
                </c:pt>
                <c:pt idx="730">
                  <c:v>0.50763888888888886</c:v>
                </c:pt>
                <c:pt idx="731">
                  <c:v>0.5083333333333333</c:v>
                </c:pt>
                <c:pt idx="732">
                  <c:v>0.50902777777777775</c:v>
                </c:pt>
                <c:pt idx="733">
                  <c:v>0.50972222222222219</c:v>
                </c:pt>
                <c:pt idx="734">
                  <c:v>0.51041666666666663</c:v>
                </c:pt>
                <c:pt idx="735">
                  <c:v>0.51111111111111118</c:v>
                </c:pt>
                <c:pt idx="736">
                  <c:v>0.51180555555555551</c:v>
                </c:pt>
                <c:pt idx="737">
                  <c:v>0.51250000000000007</c:v>
                </c:pt>
                <c:pt idx="738">
                  <c:v>0.5131944444444444</c:v>
                </c:pt>
                <c:pt idx="739">
                  <c:v>0.51388888888888895</c:v>
                </c:pt>
                <c:pt idx="740">
                  <c:v>0.51458333333333328</c:v>
                </c:pt>
                <c:pt idx="741">
                  <c:v>0.51527777777777783</c:v>
                </c:pt>
                <c:pt idx="742">
                  <c:v>0.51597222222222217</c:v>
                </c:pt>
                <c:pt idx="743">
                  <c:v>0.51666666666666672</c:v>
                </c:pt>
                <c:pt idx="744">
                  <c:v>0.51736111111111105</c:v>
                </c:pt>
                <c:pt idx="745">
                  <c:v>0.5180555555555556</c:v>
                </c:pt>
                <c:pt idx="746">
                  <c:v>0.51874999999999993</c:v>
                </c:pt>
                <c:pt idx="747">
                  <c:v>0.51944444444444449</c:v>
                </c:pt>
                <c:pt idx="748">
                  <c:v>0.52013888888888882</c:v>
                </c:pt>
                <c:pt idx="749">
                  <c:v>0.52083333333333337</c:v>
                </c:pt>
                <c:pt idx="750">
                  <c:v>0.52152777777777781</c:v>
                </c:pt>
                <c:pt idx="751">
                  <c:v>0.52222222222222225</c:v>
                </c:pt>
                <c:pt idx="752">
                  <c:v>0.5229166666666667</c:v>
                </c:pt>
                <c:pt idx="753">
                  <c:v>0.52361111111111114</c:v>
                </c:pt>
                <c:pt idx="754">
                  <c:v>0.52430555555555558</c:v>
                </c:pt>
                <c:pt idx="755">
                  <c:v>0.52500000000000002</c:v>
                </c:pt>
                <c:pt idx="756">
                  <c:v>0.52569444444444446</c:v>
                </c:pt>
                <c:pt idx="757">
                  <c:v>0.52638888888888891</c:v>
                </c:pt>
                <c:pt idx="758">
                  <c:v>0.52708333333333335</c:v>
                </c:pt>
                <c:pt idx="759">
                  <c:v>0.52777777777777779</c:v>
                </c:pt>
                <c:pt idx="760">
                  <c:v>0.52847222222222223</c:v>
                </c:pt>
                <c:pt idx="761">
                  <c:v>0.52916666666666667</c:v>
                </c:pt>
                <c:pt idx="762">
                  <c:v>0.52986111111111112</c:v>
                </c:pt>
                <c:pt idx="763">
                  <c:v>0.53055555555555556</c:v>
                </c:pt>
                <c:pt idx="764">
                  <c:v>0.53125</c:v>
                </c:pt>
                <c:pt idx="765">
                  <c:v>0.53194444444444444</c:v>
                </c:pt>
                <c:pt idx="766">
                  <c:v>0.53263888888888888</c:v>
                </c:pt>
                <c:pt idx="767">
                  <c:v>0.53333333333333333</c:v>
                </c:pt>
                <c:pt idx="768">
                  <c:v>0.53402777777777777</c:v>
                </c:pt>
                <c:pt idx="769">
                  <c:v>0.53472222222222221</c:v>
                </c:pt>
                <c:pt idx="770">
                  <c:v>0.53541666666666665</c:v>
                </c:pt>
                <c:pt idx="771">
                  <c:v>0.53611111111111109</c:v>
                </c:pt>
                <c:pt idx="772">
                  <c:v>0.53680555555555554</c:v>
                </c:pt>
                <c:pt idx="773">
                  <c:v>0.53749999999999998</c:v>
                </c:pt>
                <c:pt idx="774">
                  <c:v>0.53819444444444442</c:v>
                </c:pt>
                <c:pt idx="775">
                  <c:v>0.53888888888888886</c:v>
                </c:pt>
                <c:pt idx="776">
                  <c:v>0.5395833333333333</c:v>
                </c:pt>
                <c:pt idx="777">
                  <c:v>0.54027777777777775</c:v>
                </c:pt>
                <c:pt idx="778">
                  <c:v>0.54097222222222219</c:v>
                </c:pt>
                <c:pt idx="779">
                  <c:v>0.54166666666666663</c:v>
                </c:pt>
                <c:pt idx="780">
                  <c:v>0.54236111111111118</c:v>
                </c:pt>
                <c:pt idx="781">
                  <c:v>0.54305555555555551</c:v>
                </c:pt>
                <c:pt idx="782">
                  <c:v>0.54375000000000007</c:v>
                </c:pt>
                <c:pt idx="783">
                  <c:v>0.5444444444444444</c:v>
                </c:pt>
                <c:pt idx="784">
                  <c:v>0.54513888888888895</c:v>
                </c:pt>
                <c:pt idx="785">
                  <c:v>0.54583333333333328</c:v>
                </c:pt>
                <c:pt idx="786">
                  <c:v>0.54652777777777783</c:v>
                </c:pt>
                <c:pt idx="787">
                  <c:v>0.54722222222222217</c:v>
                </c:pt>
                <c:pt idx="788">
                  <c:v>0.54791666666666672</c:v>
                </c:pt>
                <c:pt idx="789">
                  <c:v>0.54861111111111105</c:v>
                </c:pt>
                <c:pt idx="790">
                  <c:v>0.5493055555555556</c:v>
                </c:pt>
                <c:pt idx="791">
                  <c:v>0.54999999999999993</c:v>
                </c:pt>
                <c:pt idx="792">
                  <c:v>0.55069444444444449</c:v>
                </c:pt>
                <c:pt idx="793">
                  <c:v>0.55138888888888882</c:v>
                </c:pt>
                <c:pt idx="794">
                  <c:v>0.55208333333333337</c:v>
                </c:pt>
                <c:pt idx="795">
                  <c:v>0.55277777777777781</c:v>
                </c:pt>
                <c:pt idx="796">
                  <c:v>0.55347222222222225</c:v>
                </c:pt>
                <c:pt idx="797">
                  <c:v>0.5541666666666667</c:v>
                </c:pt>
                <c:pt idx="798">
                  <c:v>0.55486111111111114</c:v>
                </c:pt>
                <c:pt idx="799">
                  <c:v>0.55555555555555558</c:v>
                </c:pt>
                <c:pt idx="800">
                  <c:v>0.55625000000000002</c:v>
                </c:pt>
                <c:pt idx="801">
                  <c:v>0.55694444444444446</c:v>
                </c:pt>
                <c:pt idx="802">
                  <c:v>0.55763888888888891</c:v>
                </c:pt>
                <c:pt idx="803">
                  <c:v>0.55833333333333335</c:v>
                </c:pt>
                <c:pt idx="804">
                  <c:v>0.55902777777777779</c:v>
                </c:pt>
                <c:pt idx="805">
                  <c:v>0.55972222222222223</c:v>
                </c:pt>
                <c:pt idx="806">
                  <c:v>0.56041666666666667</c:v>
                </c:pt>
                <c:pt idx="807">
                  <c:v>0.56111111111111112</c:v>
                </c:pt>
                <c:pt idx="808">
                  <c:v>0.56180555555555556</c:v>
                </c:pt>
                <c:pt idx="809">
                  <c:v>0.5625</c:v>
                </c:pt>
                <c:pt idx="810">
                  <c:v>0.56319444444444444</c:v>
                </c:pt>
                <c:pt idx="811">
                  <c:v>0.56388888888888888</c:v>
                </c:pt>
                <c:pt idx="812">
                  <c:v>0.56458333333333333</c:v>
                </c:pt>
                <c:pt idx="813">
                  <c:v>0.56527777777777777</c:v>
                </c:pt>
                <c:pt idx="814">
                  <c:v>0.56597222222222221</c:v>
                </c:pt>
                <c:pt idx="815">
                  <c:v>0.56666666666666665</c:v>
                </c:pt>
                <c:pt idx="816">
                  <c:v>0.56736111111111109</c:v>
                </c:pt>
                <c:pt idx="817">
                  <c:v>0.56805555555555554</c:v>
                </c:pt>
                <c:pt idx="818">
                  <c:v>0.56874999999999998</c:v>
                </c:pt>
                <c:pt idx="819">
                  <c:v>0.56944444444444442</c:v>
                </c:pt>
                <c:pt idx="820">
                  <c:v>0.57013888888888886</c:v>
                </c:pt>
                <c:pt idx="821">
                  <c:v>0.5708333333333333</c:v>
                </c:pt>
                <c:pt idx="822">
                  <c:v>0.57152777777777775</c:v>
                </c:pt>
                <c:pt idx="823">
                  <c:v>0.57222222222222219</c:v>
                </c:pt>
                <c:pt idx="824">
                  <c:v>0.57291666666666663</c:v>
                </c:pt>
                <c:pt idx="825">
                  <c:v>0.57361111111111118</c:v>
                </c:pt>
                <c:pt idx="826">
                  <c:v>0.57430555555555551</c:v>
                </c:pt>
                <c:pt idx="827">
                  <c:v>0.57500000000000007</c:v>
                </c:pt>
                <c:pt idx="828">
                  <c:v>0.5756944444444444</c:v>
                </c:pt>
                <c:pt idx="829">
                  <c:v>0.57638888888888895</c:v>
                </c:pt>
                <c:pt idx="830">
                  <c:v>0.57708333333333328</c:v>
                </c:pt>
                <c:pt idx="831">
                  <c:v>0.57777777777777783</c:v>
                </c:pt>
                <c:pt idx="832">
                  <c:v>0.57847222222222217</c:v>
                </c:pt>
                <c:pt idx="833">
                  <c:v>0.57916666666666672</c:v>
                </c:pt>
                <c:pt idx="834">
                  <c:v>0.57986111111111105</c:v>
                </c:pt>
                <c:pt idx="835">
                  <c:v>0.5805555555555556</c:v>
                </c:pt>
                <c:pt idx="836">
                  <c:v>0.58124999999999993</c:v>
                </c:pt>
                <c:pt idx="837">
                  <c:v>0.58194444444444449</c:v>
                </c:pt>
                <c:pt idx="838">
                  <c:v>0.58263888888888882</c:v>
                </c:pt>
                <c:pt idx="839">
                  <c:v>0.58333333333333337</c:v>
                </c:pt>
                <c:pt idx="840">
                  <c:v>0.58402777777777781</c:v>
                </c:pt>
                <c:pt idx="841">
                  <c:v>0.58472222222222225</c:v>
                </c:pt>
                <c:pt idx="842">
                  <c:v>0.5854166666666667</c:v>
                </c:pt>
                <c:pt idx="843">
                  <c:v>0.58611111111111114</c:v>
                </c:pt>
                <c:pt idx="844">
                  <c:v>0.58680555555555558</c:v>
                </c:pt>
                <c:pt idx="845">
                  <c:v>0.58750000000000002</c:v>
                </c:pt>
                <c:pt idx="846">
                  <c:v>0.58819444444444446</c:v>
                </c:pt>
                <c:pt idx="847">
                  <c:v>0.58888888888888891</c:v>
                </c:pt>
                <c:pt idx="848">
                  <c:v>0.58958333333333335</c:v>
                </c:pt>
                <c:pt idx="849">
                  <c:v>0.59027777777777779</c:v>
                </c:pt>
                <c:pt idx="850">
                  <c:v>0.59097222222222223</c:v>
                </c:pt>
                <c:pt idx="851">
                  <c:v>0.59166666666666667</c:v>
                </c:pt>
                <c:pt idx="852">
                  <c:v>0.59236111111111112</c:v>
                </c:pt>
                <c:pt idx="853">
                  <c:v>0.59305555555555556</c:v>
                </c:pt>
                <c:pt idx="854">
                  <c:v>0.59375</c:v>
                </c:pt>
                <c:pt idx="855">
                  <c:v>0.59444444444444444</c:v>
                </c:pt>
                <c:pt idx="856">
                  <c:v>0.59513888888888888</c:v>
                </c:pt>
                <c:pt idx="857">
                  <c:v>0.59583333333333333</c:v>
                </c:pt>
                <c:pt idx="858">
                  <c:v>0.59652777777777777</c:v>
                </c:pt>
                <c:pt idx="859">
                  <c:v>0.59722222222222221</c:v>
                </c:pt>
                <c:pt idx="860">
                  <c:v>0.59791666666666665</c:v>
                </c:pt>
                <c:pt idx="861">
                  <c:v>0.59861111111111109</c:v>
                </c:pt>
                <c:pt idx="862">
                  <c:v>0.59930555555555554</c:v>
                </c:pt>
                <c:pt idx="863">
                  <c:v>0.6</c:v>
                </c:pt>
                <c:pt idx="864">
                  <c:v>0.60069444444444442</c:v>
                </c:pt>
                <c:pt idx="865">
                  <c:v>0.60138888888888886</c:v>
                </c:pt>
                <c:pt idx="866">
                  <c:v>0.6020833333333333</c:v>
                </c:pt>
                <c:pt idx="867">
                  <c:v>0.60277777777777775</c:v>
                </c:pt>
                <c:pt idx="868">
                  <c:v>0.60347222222222219</c:v>
                </c:pt>
                <c:pt idx="869">
                  <c:v>0.60416666666666663</c:v>
                </c:pt>
                <c:pt idx="870">
                  <c:v>0.60486111111111118</c:v>
                </c:pt>
                <c:pt idx="871">
                  <c:v>0.60555555555555551</c:v>
                </c:pt>
                <c:pt idx="872">
                  <c:v>0.60625000000000007</c:v>
                </c:pt>
                <c:pt idx="873">
                  <c:v>0.6069444444444444</c:v>
                </c:pt>
                <c:pt idx="874">
                  <c:v>0.60763888888888895</c:v>
                </c:pt>
                <c:pt idx="875">
                  <c:v>0.60833333333333328</c:v>
                </c:pt>
                <c:pt idx="876">
                  <c:v>0.60902777777777783</c:v>
                </c:pt>
                <c:pt idx="877">
                  <c:v>0.60972222222222217</c:v>
                </c:pt>
                <c:pt idx="878">
                  <c:v>0.61041666666666672</c:v>
                </c:pt>
                <c:pt idx="879">
                  <c:v>0.61111111111111105</c:v>
                </c:pt>
                <c:pt idx="880">
                  <c:v>0.6118055555555556</c:v>
                </c:pt>
                <c:pt idx="881">
                  <c:v>0.61249999999999993</c:v>
                </c:pt>
                <c:pt idx="882">
                  <c:v>0.61319444444444449</c:v>
                </c:pt>
                <c:pt idx="883">
                  <c:v>0.61388888888888882</c:v>
                </c:pt>
                <c:pt idx="884">
                  <c:v>0.61458333333333337</c:v>
                </c:pt>
                <c:pt idx="885">
                  <c:v>0.61527777777777781</c:v>
                </c:pt>
                <c:pt idx="886">
                  <c:v>0.61597222222222225</c:v>
                </c:pt>
                <c:pt idx="887">
                  <c:v>0.6166666666666667</c:v>
                </c:pt>
                <c:pt idx="888">
                  <c:v>0.61736111111111114</c:v>
                </c:pt>
                <c:pt idx="889">
                  <c:v>0.61805555555555558</c:v>
                </c:pt>
                <c:pt idx="890">
                  <c:v>0.61875000000000002</c:v>
                </c:pt>
                <c:pt idx="891">
                  <c:v>0.61944444444444446</c:v>
                </c:pt>
                <c:pt idx="892">
                  <c:v>0.62013888888888891</c:v>
                </c:pt>
                <c:pt idx="893">
                  <c:v>0.62083333333333335</c:v>
                </c:pt>
                <c:pt idx="894">
                  <c:v>0.62152777777777779</c:v>
                </c:pt>
                <c:pt idx="895">
                  <c:v>0.62222222222222223</c:v>
                </c:pt>
                <c:pt idx="896">
                  <c:v>0.62291666666666667</c:v>
                </c:pt>
                <c:pt idx="897">
                  <c:v>0.62361111111111112</c:v>
                </c:pt>
                <c:pt idx="898">
                  <c:v>0.62430555555555556</c:v>
                </c:pt>
                <c:pt idx="899">
                  <c:v>0.625</c:v>
                </c:pt>
                <c:pt idx="900">
                  <c:v>0.62569444444444444</c:v>
                </c:pt>
                <c:pt idx="901">
                  <c:v>0.62638888888888888</c:v>
                </c:pt>
                <c:pt idx="902">
                  <c:v>0.62708333333333333</c:v>
                </c:pt>
                <c:pt idx="903">
                  <c:v>0.62777777777777777</c:v>
                </c:pt>
                <c:pt idx="904">
                  <c:v>0.62847222222222221</c:v>
                </c:pt>
                <c:pt idx="905">
                  <c:v>0.62916666666666665</c:v>
                </c:pt>
                <c:pt idx="906">
                  <c:v>0.62986111111111109</c:v>
                </c:pt>
                <c:pt idx="907">
                  <c:v>0.63055555555555554</c:v>
                </c:pt>
                <c:pt idx="908">
                  <c:v>0.63124999999999998</c:v>
                </c:pt>
                <c:pt idx="909">
                  <c:v>0.63194444444444442</c:v>
                </c:pt>
                <c:pt idx="910">
                  <c:v>0.63263888888888886</c:v>
                </c:pt>
                <c:pt idx="911">
                  <c:v>0.6333333333333333</c:v>
                </c:pt>
                <c:pt idx="912">
                  <c:v>0.63402777777777775</c:v>
                </c:pt>
                <c:pt idx="913">
                  <c:v>0.63472222222222219</c:v>
                </c:pt>
                <c:pt idx="914">
                  <c:v>0.63541666666666663</c:v>
                </c:pt>
                <c:pt idx="915">
                  <c:v>0.63611111111111118</c:v>
                </c:pt>
                <c:pt idx="916">
                  <c:v>0.63680555555555551</c:v>
                </c:pt>
                <c:pt idx="917">
                  <c:v>0.63750000000000007</c:v>
                </c:pt>
                <c:pt idx="918">
                  <c:v>0.6381944444444444</c:v>
                </c:pt>
                <c:pt idx="919">
                  <c:v>0.63888888888888895</c:v>
                </c:pt>
                <c:pt idx="920">
                  <c:v>0.63958333333333328</c:v>
                </c:pt>
                <c:pt idx="921">
                  <c:v>0.64027777777777783</c:v>
                </c:pt>
                <c:pt idx="922">
                  <c:v>0.64097222222222217</c:v>
                </c:pt>
                <c:pt idx="923">
                  <c:v>0.64166666666666672</c:v>
                </c:pt>
                <c:pt idx="924">
                  <c:v>0.64236111111111105</c:v>
                </c:pt>
                <c:pt idx="925">
                  <c:v>0.6430555555555556</c:v>
                </c:pt>
                <c:pt idx="926">
                  <c:v>0.64374999999999993</c:v>
                </c:pt>
                <c:pt idx="927">
                  <c:v>0.64444444444444449</c:v>
                </c:pt>
                <c:pt idx="928">
                  <c:v>0.64513888888888882</c:v>
                </c:pt>
                <c:pt idx="929">
                  <c:v>0.64583333333333337</c:v>
                </c:pt>
                <c:pt idx="930">
                  <c:v>0.64652777777777781</c:v>
                </c:pt>
                <c:pt idx="931">
                  <c:v>0.64722222222222225</c:v>
                </c:pt>
                <c:pt idx="932">
                  <c:v>0.6479166666666667</c:v>
                </c:pt>
                <c:pt idx="933">
                  <c:v>0.64861111111111114</c:v>
                </c:pt>
                <c:pt idx="934">
                  <c:v>0.64930555555555558</c:v>
                </c:pt>
                <c:pt idx="935">
                  <c:v>0.65</c:v>
                </c:pt>
                <c:pt idx="936">
                  <c:v>0.65069444444444446</c:v>
                </c:pt>
                <c:pt idx="937">
                  <c:v>0.65138888888888891</c:v>
                </c:pt>
                <c:pt idx="938">
                  <c:v>0.65208333333333335</c:v>
                </c:pt>
                <c:pt idx="939">
                  <c:v>0.65277777777777779</c:v>
                </c:pt>
                <c:pt idx="940">
                  <c:v>0.65347222222222223</c:v>
                </c:pt>
                <c:pt idx="941">
                  <c:v>0.65416666666666667</c:v>
                </c:pt>
                <c:pt idx="942">
                  <c:v>0.65486111111111112</c:v>
                </c:pt>
                <c:pt idx="943">
                  <c:v>0.65555555555555556</c:v>
                </c:pt>
                <c:pt idx="944">
                  <c:v>0.65625</c:v>
                </c:pt>
                <c:pt idx="945">
                  <c:v>0.65694444444444444</c:v>
                </c:pt>
                <c:pt idx="946">
                  <c:v>0.65763888888888888</c:v>
                </c:pt>
                <c:pt idx="947">
                  <c:v>0.65833333333333333</c:v>
                </c:pt>
                <c:pt idx="948">
                  <c:v>0.65902777777777777</c:v>
                </c:pt>
                <c:pt idx="949">
                  <c:v>0.65972222222222221</c:v>
                </c:pt>
                <c:pt idx="950">
                  <c:v>0.66041666666666665</c:v>
                </c:pt>
                <c:pt idx="951">
                  <c:v>0.66111111111111109</c:v>
                </c:pt>
                <c:pt idx="952">
                  <c:v>0.66180555555555554</c:v>
                </c:pt>
                <c:pt idx="953">
                  <c:v>0.66249999999999998</c:v>
                </c:pt>
                <c:pt idx="954">
                  <c:v>0.66319444444444442</c:v>
                </c:pt>
                <c:pt idx="955">
                  <c:v>0.66388888888888886</c:v>
                </c:pt>
                <c:pt idx="956">
                  <c:v>0.6645833333333333</c:v>
                </c:pt>
                <c:pt idx="957">
                  <c:v>0.66527777777777775</c:v>
                </c:pt>
                <c:pt idx="958">
                  <c:v>0.66597222222222219</c:v>
                </c:pt>
                <c:pt idx="959">
                  <c:v>0.66666666666666663</c:v>
                </c:pt>
                <c:pt idx="960">
                  <c:v>0.66736111111111107</c:v>
                </c:pt>
                <c:pt idx="961">
                  <c:v>0.66805555555555562</c:v>
                </c:pt>
                <c:pt idx="962">
                  <c:v>0.66875000000000007</c:v>
                </c:pt>
                <c:pt idx="963">
                  <c:v>0.6694444444444444</c:v>
                </c:pt>
                <c:pt idx="964">
                  <c:v>0.67013888888888884</c:v>
                </c:pt>
                <c:pt idx="965">
                  <c:v>0.67083333333333339</c:v>
                </c:pt>
                <c:pt idx="966">
                  <c:v>0.67152777777777783</c:v>
                </c:pt>
                <c:pt idx="967">
                  <c:v>0.67222222222222217</c:v>
                </c:pt>
                <c:pt idx="968">
                  <c:v>0.67291666666666661</c:v>
                </c:pt>
                <c:pt idx="969">
                  <c:v>0.67361111111111116</c:v>
                </c:pt>
                <c:pt idx="970">
                  <c:v>0.6743055555555556</c:v>
                </c:pt>
                <c:pt idx="971">
                  <c:v>0.67499999999999993</c:v>
                </c:pt>
                <c:pt idx="972">
                  <c:v>0.67569444444444438</c:v>
                </c:pt>
                <c:pt idx="973">
                  <c:v>0.67638888888888893</c:v>
                </c:pt>
                <c:pt idx="974">
                  <c:v>0.67708333333333337</c:v>
                </c:pt>
                <c:pt idx="975">
                  <c:v>0.6777777777777777</c:v>
                </c:pt>
                <c:pt idx="976">
                  <c:v>0.67847222222222225</c:v>
                </c:pt>
                <c:pt idx="977">
                  <c:v>0.6791666666666667</c:v>
                </c:pt>
                <c:pt idx="978">
                  <c:v>0.67986111111111114</c:v>
                </c:pt>
                <c:pt idx="979">
                  <c:v>0.68055555555555547</c:v>
                </c:pt>
                <c:pt idx="980">
                  <c:v>0.68125000000000002</c:v>
                </c:pt>
                <c:pt idx="981">
                  <c:v>0.68194444444444446</c:v>
                </c:pt>
                <c:pt idx="982">
                  <c:v>0.68263888888888891</c:v>
                </c:pt>
                <c:pt idx="983">
                  <c:v>0.68333333333333324</c:v>
                </c:pt>
                <c:pt idx="984">
                  <c:v>0.68402777777777779</c:v>
                </c:pt>
                <c:pt idx="985">
                  <c:v>0.68472222222222223</c:v>
                </c:pt>
                <c:pt idx="986">
                  <c:v>0.68541666666666667</c:v>
                </c:pt>
                <c:pt idx="987">
                  <c:v>0.68611111111111101</c:v>
                </c:pt>
                <c:pt idx="988">
                  <c:v>0.68680555555555556</c:v>
                </c:pt>
                <c:pt idx="989">
                  <c:v>0.6875</c:v>
                </c:pt>
                <c:pt idx="990">
                  <c:v>0.68819444444444444</c:v>
                </c:pt>
                <c:pt idx="991">
                  <c:v>0.68888888888888899</c:v>
                </c:pt>
                <c:pt idx="992">
                  <c:v>0.68958333333333333</c:v>
                </c:pt>
                <c:pt idx="993">
                  <c:v>0.69027777777777777</c:v>
                </c:pt>
                <c:pt idx="994">
                  <c:v>0.69097222222222221</c:v>
                </c:pt>
                <c:pt idx="995">
                  <c:v>0.69166666666666676</c:v>
                </c:pt>
                <c:pt idx="996">
                  <c:v>0.69236111111111109</c:v>
                </c:pt>
                <c:pt idx="997">
                  <c:v>0.69305555555555554</c:v>
                </c:pt>
                <c:pt idx="998">
                  <c:v>0.69374999999999998</c:v>
                </c:pt>
                <c:pt idx="999">
                  <c:v>0.69444444444444453</c:v>
                </c:pt>
                <c:pt idx="1000">
                  <c:v>0.69513888888888886</c:v>
                </c:pt>
                <c:pt idx="1001">
                  <c:v>0.6958333333333333</c:v>
                </c:pt>
                <c:pt idx="1002">
                  <c:v>0.69652777777777775</c:v>
                </c:pt>
                <c:pt idx="1003">
                  <c:v>0.6972222222222223</c:v>
                </c:pt>
                <c:pt idx="1004">
                  <c:v>0.69791666666666663</c:v>
                </c:pt>
                <c:pt idx="1005">
                  <c:v>0.69861111111111107</c:v>
                </c:pt>
                <c:pt idx="1006">
                  <c:v>0.69930555555555562</c:v>
                </c:pt>
                <c:pt idx="1007">
                  <c:v>0.70000000000000007</c:v>
                </c:pt>
                <c:pt idx="1008">
                  <c:v>0.7006944444444444</c:v>
                </c:pt>
                <c:pt idx="1009">
                  <c:v>0.70138888888888884</c:v>
                </c:pt>
                <c:pt idx="1010">
                  <c:v>0.70208333333333339</c:v>
                </c:pt>
                <c:pt idx="1011">
                  <c:v>0.70277777777777783</c:v>
                </c:pt>
                <c:pt idx="1012">
                  <c:v>0.70347222222222217</c:v>
                </c:pt>
                <c:pt idx="1013">
                  <c:v>0.70416666666666661</c:v>
                </c:pt>
                <c:pt idx="1014">
                  <c:v>0.70486111111111116</c:v>
                </c:pt>
                <c:pt idx="1015">
                  <c:v>0.7055555555555556</c:v>
                </c:pt>
                <c:pt idx="1016">
                  <c:v>0.70624999999999993</c:v>
                </c:pt>
                <c:pt idx="1017">
                  <c:v>0.70694444444444438</c:v>
                </c:pt>
                <c:pt idx="1018">
                  <c:v>0.70763888888888893</c:v>
                </c:pt>
                <c:pt idx="1019">
                  <c:v>0.70833333333333337</c:v>
                </c:pt>
                <c:pt idx="1020">
                  <c:v>0.7090277777777777</c:v>
                </c:pt>
                <c:pt idx="1021">
                  <c:v>0.70972222222222225</c:v>
                </c:pt>
                <c:pt idx="1022">
                  <c:v>0.7104166666666667</c:v>
                </c:pt>
                <c:pt idx="1023">
                  <c:v>0.71111111111111114</c:v>
                </c:pt>
                <c:pt idx="1024">
                  <c:v>0.71180555555555547</c:v>
                </c:pt>
                <c:pt idx="1025">
                  <c:v>0.71250000000000002</c:v>
                </c:pt>
                <c:pt idx="1026">
                  <c:v>0.71319444444444446</c:v>
                </c:pt>
                <c:pt idx="1027">
                  <c:v>0.71388888888888891</c:v>
                </c:pt>
                <c:pt idx="1028">
                  <c:v>0.71458333333333324</c:v>
                </c:pt>
                <c:pt idx="1029">
                  <c:v>0.71527777777777779</c:v>
                </c:pt>
                <c:pt idx="1030">
                  <c:v>0.71597222222222223</c:v>
                </c:pt>
                <c:pt idx="1031">
                  <c:v>0.71666666666666667</c:v>
                </c:pt>
                <c:pt idx="1032">
                  <c:v>0.71736111111111101</c:v>
                </c:pt>
                <c:pt idx="1033">
                  <c:v>0.71805555555555556</c:v>
                </c:pt>
                <c:pt idx="1034">
                  <c:v>0.71875</c:v>
                </c:pt>
                <c:pt idx="1035">
                  <c:v>0.71944444444444444</c:v>
                </c:pt>
                <c:pt idx="1036">
                  <c:v>0.72013888888888899</c:v>
                </c:pt>
                <c:pt idx="1037">
                  <c:v>0.72083333333333333</c:v>
                </c:pt>
                <c:pt idx="1038">
                  <c:v>0.72152777777777777</c:v>
                </c:pt>
                <c:pt idx="1039">
                  <c:v>0.72222222222222221</c:v>
                </c:pt>
                <c:pt idx="1040">
                  <c:v>0.72291666666666676</c:v>
                </c:pt>
                <c:pt idx="1041">
                  <c:v>0.72361111111111109</c:v>
                </c:pt>
                <c:pt idx="1042">
                  <c:v>0.72430555555555554</c:v>
                </c:pt>
                <c:pt idx="1043">
                  <c:v>0.72499999999999998</c:v>
                </c:pt>
                <c:pt idx="1044">
                  <c:v>0.72569444444444453</c:v>
                </c:pt>
                <c:pt idx="1045">
                  <c:v>0.72638888888888886</c:v>
                </c:pt>
                <c:pt idx="1046">
                  <c:v>0.7270833333333333</c:v>
                </c:pt>
                <c:pt idx="1047">
                  <c:v>0.72777777777777775</c:v>
                </c:pt>
                <c:pt idx="1048">
                  <c:v>0.7284722222222223</c:v>
                </c:pt>
                <c:pt idx="1049">
                  <c:v>0.72916666666666663</c:v>
                </c:pt>
                <c:pt idx="1050">
                  <c:v>0.72986111111111107</c:v>
                </c:pt>
                <c:pt idx="1051">
                  <c:v>0.73055555555555562</c:v>
                </c:pt>
                <c:pt idx="1052">
                  <c:v>0.73125000000000007</c:v>
                </c:pt>
                <c:pt idx="1053">
                  <c:v>0.7319444444444444</c:v>
                </c:pt>
                <c:pt idx="1054">
                  <c:v>0.73263888888888884</c:v>
                </c:pt>
                <c:pt idx="1055">
                  <c:v>0.73333333333333339</c:v>
                </c:pt>
                <c:pt idx="1056">
                  <c:v>0.73402777777777783</c:v>
                </c:pt>
                <c:pt idx="1057">
                  <c:v>0.73472222222222217</c:v>
                </c:pt>
                <c:pt idx="1058">
                  <c:v>0.73541666666666661</c:v>
                </c:pt>
                <c:pt idx="1059">
                  <c:v>0.73611111111111116</c:v>
                </c:pt>
                <c:pt idx="1060">
                  <c:v>0.7368055555555556</c:v>
                </c:pt>
                <c:pt idx="1061">
                  <c:v>0.73749999999999993</c:v>
                </c:pt>
                <c:pt idx="1062">
                  <c:v>0.73819444444444438</c:v>
                </c:pt>
                <c:pt idx="1063">
                  <c:v>0.73888888888888893</c:v>
                </c:pt>
                <c:pt idx="1064">
                  <c:v>0.73958333333333337</c:v>
                </c:pt>
                <c:pt idx="1065">
                  <c:v>0.7402777777777777</c:v>
                </c:pt>
                <c:pt idx="1066">
                  <c:v>0.74097222222222225</c:v>
                </c:pt>
                <c:pt idx="1067">
                  <c:v>0.7416666666666667</c:v>
                </c:pt>
                <c:pt idx="1068">
                  <c:v>0.74236111111111114</c:v>
                </c:pt>
                <c:pt idx="1069">
                  <c:v>0.74305555555555547</c:v>
                </c:pt>
                <c:pt idx="1070">
                  <c:v>0.74375000000000002</c:v>
                </c:pt>
                <c:pt idx="1071">
                  <c:v>0.74444444444444446</c:v>
                </c:pt>
                <c:pt idx="1072">
                  <c:v>0.74513888888888891</c:v>
                </c:pt>
                <c:pt idx="1073">
                  <c:v>0.74583333333333324</c:v>
                </c:pt>
                <c:pt idx="1074">
                  <c:v>0.74652777777777779</c:v>
                </c:pt>
                <c:pt idx="1075">
                  <c:v>0.74722222222222223</c:v>
                </c:pt>
                <c:pt idx="1076">
                  <c:v>0.74791666666666667</c:v>
                </c:pt>
                <c:pt idx="1077">
                  <c:v>0.74861111111111101</c:v>
                </c:pt>
                <c:pt idx="1078">
                  <c:v>0.74930555555555556</c:v>
                </c:pt>
                <c:pt idx="1079">
                  <c:v>0.75</c:v>
                </c:pt>
                <c:pt idx="1080">
                  <c:v>0.75069444444444444</c:v>
                </c:pt>
                <c:pt idx="1081">
                  <c:v>0.75138888888888899</c:v>
                </c:pt>
                <c:pt idx="1082">
                  <c:v>0.75208333333333333</c:v>
                </c:pt>
                <c:pt idx="1083">
                  <c:v>0.75277777777777777</c:v>
                </c:pt>
                <c:pt idx="1084">
                  <c:v>0.75347222222222221</c:v>
                </c:pt>
                <c:pt idx="1085">
                  <c:v>0.75416666666666676</c:v>
                </c:pt>
                <c:pt idx="1086">
                  <c:v>0.75486111111111109</c:v>
                </c:pt>
                <c:pt idx="1087">
                  <c:v>0.75555555555555554</c:v>
                </c:pt>
                <c:pt idx="1088">
                  <c:v>0.75624999999999998</c:v>
                </c:pt>
                <c:pt idx="1089">
                  <c:v>0.75694444444444453</c:v>
                </c:pt>
                <c:pt idx="1090">
                  <c:v>0.75763888888888886</c:v>
                </c:pt>
                <c:pt idx="1091">
                  <c:v>0.7583333333333333</c:v>
                </c:pt>
                <c:pt idx="1092">
                  <c:v>0.75902777777777775</c:v>
                </c:pt>
                <c:pt idx="1093">
                  <c:v>0.7597222222222223</c:v>
                </c:pt>
                <c:pt idx="1094">
                  <c:v>0.76041666666666663</c:v>
                </c:pt>
                <c:pt idx="1095">
                  <c:v>0.76111111111111107</c:v>
                </c:pt>
                <c:pt idx="1096">
                  <c:v>0.76180555555555562</c:v>
                </c:pt>
                <c:pt idx="1097">
                  <c:v>0.76250000000000007</c:v>
                </c:pt>
                <c:pt idx="1098">
                  <c:v>0.7631944444444444</c:v>
                </c:pt>
                <c:pt idx="1099">
                  <c:v>0.76388888888888884</c:v>
                </c:pt>
                <c:pt idx="1100">
                  <c:v>0.76458333333333339</c:v>
                </c:pt>
                <c:pt idx="1101">
                  <c:v>0.76527777777777783</c:v>
                </c:pt>
                <c:pt idx="1102">
                  <c:v>0.76597222222222217</c:v>
                </c:pt>
                <c:pt idx="1103">
                  <c:v>0.76666666666666661</c:v>
                </c:pt>
                <c:pt idx="1104">
                  <c:v>0.76736111111111116</c:v>
                </c:pt>
                <c:pt idx="1105">
                  <c:v>0.7680555555555556</c:v>
                </c:pt>
                <c:pt idx="1106">
                  <c:v>0.76874999999999993</c:v>
                </c:pt>
                <c:pt idx="1107">
                  <c:v>0.76944444444444438</c:v>
                </c:pt>
                <c:pt idx="1108">
                  <c:v>0.77013888888888893</c:v>
                </c:pt>
                <c:pt idx="1109">
                  <c:v>0.77083333333333337</c:v>
                </c:pt>
                <c:pt idx="1110">
                  <c:v>0.7715277777777777</c:v>
                </c:pt>
                <c:pt idx="1111">
                  <c:v>0.77222222222222225</c:v>
                </c:pt>
                <c:pt idx="1112">
                  <c:v>0.7729166666666667</c:v>
                </c:pt>
                <c:pt idx="1113">
                  <c:v>0.77361111111111114</c:v>
                </c:pt>
                <c:pt idx="1114">
                  <c:v>0.77430555555555547</c:v>
                </c:pt>
                <c:pt idx="1115">
                  <c:v>0.77500000000000002</c:v>
                </c:pt>
                <c:pt idx="1116">
                  <c:v>0.77569444444444446</c:v>
                </c:pt>
                <c:pt idx="1117">
                  <c:v>0.77638888888888891</c:v>
                </c:pt>
                <c:pt idx="1118">
                  <c:v>0.77708333333333324</c:v>
                </c:pt>
                <c:pt idx="1119">
                  <c:v>0.77777777777777779</c:v>
                </c:pt>
                <c:pt idx="1120">
                  <c:v>0.77847222222222223</c:v>
                </c:pt>
                <c:pt idx="1121">
                  <c:v>0.77916666666666667</c:v>
                </c:pt>
                <c:pt idx="1122">
                  <c:v>0.77986111111111101</c:v>
                </c:pt>
                <c:pt idx="1123">
                  <c:v>0.78055555555555556</c:v>
                </c:pt>
                <c:pt idx="1124">
                  <c:v>0.78125</c:v>
                </c:pt>
                <c:pt idx="1125">
                  <c:v>0.78194444444444444</c:v>
                </c:pt>
                <c:pt idx="1126">
                  <c:v>0.78263888888888899</c:v>
                </c:pt>
                <c:pt idx="1127">
                  <c:v>0.78333333333333333</c:v>
                </c:pt>
                <c:pt idx="1128">
                  <c:v>0.78402777777777777</c:v>
                </c:pt>
                <c:pt idx="1129">
                  <c:v>0.78472222222222221</c:v>
                </c:pt>
                <c:pt idx="1130">
                  <c:v>0.78541666666666676</c:v>
                </c:pt>
                <c:pt idx="1131">
                  <c:v>0.78611111111111109</c:v>
                </c:pt>
                <c:pt idx="1132">
                  <c:v>0.78680555555555554</c:v>
                </c:pt>
                <c:pt idx="1133">
                  <c:v>0.78749999999999998</c:v>
                </c:pt>
                <c:pt idx="1134">
                  <c:v>0.78819444444444453</c:v>
                </c:pt>
                <c:pt idx="1135">
                  <c:v>0.78888888888888886</c:v>
                </c:pt>
                <c:pt idx="1136">
                  <c:v>0.7895833333333333</c:v>
                </c:pt>
                <c:pt idx="1137">
                  <c:v>0.79027777777777775</c:v>
                </c:pt>
                <c:pt idx="1138">
                  <c:v>0.7909722222222223</c:v>
                </c:pt>
                <c:pt idx="1139">
                  <c:v>0.79166666666666663</c:v>
                </c:pt>
                <c:pt idx="1140">
                  <c:v>0.79236111111111107</c:v>
                </c:pt>
                <c:pt idx="1141">
                  <c:v>0.79305555555555562</c:v>
                </c:pt>
                <c:pt idx="1142">
                  <c:v>0.79375000000000007</c:v>
                </c:pt>
                <c:pt idx="1143">
                  <c:v>0.7944444444444444</c:v>
                </c:pt>
                <c:pt idx="1144">
                  <c:v>0.79513888888888884</c:v>
                </c:pt>
                <c:pt idx="1145">
                  <c:v>0.79583333333333339</c:v>
                </c:pt>
                <c:pt idx="1146">
                  <c:v>0.79652777777777783</c:v>
                </c:pt>
                <c:pt idx="1147">
                  <c:v>0.79722222222222217</c:v>
                </c:pt>
                <c:pt idx="1148">
                  <c:v>0.79791666666666661</c:v>
                </c:pt>
                <c:pt idx="1149">
                  <c:v>0.79861111111111116</c:v>
                </c:pt>
                <c:pt idx="1150">
                  <c:v>0.7993055555555556</c:v>
                </c:pt>
                <c:pt idx="1151">
                  <c:v>0.79999999999999993</c:v>
                </c:pt>
                <c:pt idx="1152">
                  <c:v>0.80069444444444438</c:v>
                </c:pt>
                <c:pt idx="1153">
                  <c:v>0.80138888888888893</c:v>
                </c:pt>
                <c:pt idx="1154">
                  <c:v>0.80208333333333337</c:v>
                </c:pt>
                <c:pt idx="1155">
                  <c:v>0.8027777777777777</c:v>
                </c:pt>
                <c:pt idx="1156">
                  <c:v>0.80347222222222225</c:v>
                </c:pt>
                <c:pt idx="1157">
                  <c:v>0.8041666666666667</c:v>
                </c:pt>
                <c:pt idx="1158">
                  <c:v>0.80486111111111114</c:v>
                </c:pt>
                <c:pt idx="1159">
                  <c:v>0.80555555555555547</c:v>
                </c:pt>
                <c:pt idx="1160">
                  <c:v>0.80625000000000002</c:v>
                </c:pt>
                <c:pt idx="1161">
                  <c:v>0.80694444444444446</c:v>
                </c:pt>
                <c:pt idx="1162">
                  <c:v>0.80763888888888891</c:v>
                </c:pt>
                <c:pt idx="1163">
                  <c:v>0.80833333333333324</c:v>
                </c:pt>
                <c:pt idx="1164">
                  <c:v>0.80902777777777779</c:v>
                </c:pt>
                <c:pt idx="1165">
                  <c:v>0.80972222222222223</c:v>
                </c:pt>
                <c:pt idx="1166">
                  <c:v>0.81041666666666667</c:v>
                </c:pt>
                <c:pt idx="1167">
                  <c:v>0.81111111111111101</c:v>
                </c:pt>
                <c:pt idx="1168">
                  <c:v>0.81180555555555556</c:v>
                </c:pt>
                <c:pt idx="1169">
                  <c:v>0.8125</c:v>
                </c:pt>
                <c:pt idx="1170">
                  <c:v>0.81319444444444444</c:v>
                </c:pt>
                <c:pt idx="1171">
                  <c:v>0.81388888888888899</c:v>
                </c:pt>
                <c:pt idx="1172">
                  <c:v>0.81458333333333333</c:v>
                </c:pt>
                <c:pt idx="1173">
                  <c:v>0.81527777777777777</c:v>
                </c:pt>
                <c:pt idx="1174">
                  <c:v>0.81597222222222221</c:v>
                </c:pt>
                <c:pt idx="1175">
                  <c:v>0.81666666666666676</c:v>
                </c:pt>
                <c:pt idx="1176">
                  <c:v>0.81736111111111109</c:v>
                </c:pt>
                <c:pt idx="1177">
                  <c:v>0.81805555555555554</c:v>
                </c:pt>
                <c:pt idx="1178">
                  <c:v>0.81874999999999998</c:v>
                </c:pt>
                <c:pt idx="1179">
                  <c:v>0.81944444444444453</c:v>
                </c:pt>
                <c:pt idx="1180">
                  <c:v>0.82013888888888886</c:v>
                </c:pt>
                <c:pt idx="1181">
                  <c:v>0.8208333333333333</c:v>
                </c:pt>
                <c:pt idx="1182">
                  <c:v>0.82152777777777775</c:v>
                </c:pt>
                <c:pt idx="1183">
                  <c:v>0.8222222222222223</c:v>
                </c:pt>
                <c:pt idx="1184">
                  <c:v>0.82291666666666663</c:v>
                </c:pt>
                <c:pt idx="1185">
                  <c:v>0.82361111111111107</c:v>
                </c:pt>
                <c:pt idx="1186">
                  <c:v>0.82430555555555562</c:v>
                </c:pt>
                <c:pt idx="1187">
                  <c:v>0.82500000000000007</c:v>
                </c:pt>
                <c:pt idx="1188">
                  <c:v>0.8256944444444444</c:v>
                </c:pt>
                <c:pt idx="1189">
                  <c:v>0.82638888888888884</c:v>
                </c:pt>
                <c:pt idx="1190">
                  <c:v>0.82708333333333339</c:v>
                </c:pt>
                <c:pt idx="1191">
                  <c:v>0.82777777777777783</c:v>
                </c:pt>
                <c:pt idx="1192">
                  <c:v>0.82847222222222217</c:v>
                </c:pt>
                <c:pt idx="1193">
                  <c:v>0.82916666666666661</c:v>
                </c:pt>
                <c:pt idx="1194">
                  <c:v>0.82986111111111116</c:v>
                </c:pt>
                <c:pt idx="1195">
                  <c:v>0.8305555555555556</c:v>
                </c:pt>
                <c:pt idx="1196">
                  <c:v>0.83124999999999993</c:v>
                </c:pt>
                <c:pt idx="1197">
                  <c:v>0.83194444444444438</c:v>
                </c:pt>
                <c:pt idx="1198">
                  <c:v>0.83263888888888893</c:v>
                </c:pt>
                <c:pt idx="1199">
                  <c:v>0.83333333333333337</c:v>
                </c:pt>
                <c:pt idx="1200">
                  <c:v>0.8340277777777777</c:v>
                </c:pt>
                <c:pt idx="1201">
                  <c:v>0.83472222222222225</c:v>
                </c:pt>
                <c:pt idx="1202">
                  <c:v>0.8354166666666667</c:v>
                </c:pt>
                <c:pt idx="1203">
                  <c:v>0.83611111111111114</c:v>
                </c:pt>
                <c:pt idx="1204">
                  <c:v>0.83680555555555547</c:v>
                </c:pt>
                <c:pt idx="1205">
                  <c:v>0.83750000000000002</c:v>
                </c:pt>
                <c:pt idx="1206">
                  <c:v>0.83819444444444446</c:v>
                </c:pt>
                <c:pt idx="1207">
                  <c:v>0.83888888888888891</c:v>
                </c:pt>
                <c:pt idx="1208">
                  <c:v>0.83958333333333324</c:v>
                </c:pt>
                <c:pt idx="1209">
                  <c:v>0.84027777777777779</c:v>
                </c:pt>
                <c:pt idx="1210">
                  <c:v>0.84097222222222223</c:v>
                </c:pt>
                <c:pt idx="1211">
                  <c:v>0.84166666666666667</c:v>
                </c:pt>
                <c:pt idx="1212">
                  <c:v>0.84236111111111101</c:v>
                </c:pt>
                <c:pt idx="1213">
                  <c:v>0.84305555555555556</c:v>
                </c:pt>
                <c:pt idx="1214">
                  <c:v>0.84375</c:v>
                </c:pt>
                <c:pt idx="1215">
                  <c:v>0.84444444444444444</c:v>
                </c:pt>
                <c:pt idx="1216">
                  <c:v>0.84513888888888899</c:v>
                </c:pt>
                <c:pt idx="1217">
                  <c:v>0.84583333333333333</c:v>
                </c:pt>
                <c:pt idx="1218">
                  <c:v>0.84652777777777777</c:v>
                </c:pt>
                <c:pt idx="1219">
                  <c:v>0.84722222222222221</c:v>
                </c:pt>
                <c:pt idx="1220">
                  <c:v>0.84791666666666676</c:v>
                </c:pt>
                <c:pt idx="1221">
                  <c:v>0.84861111111111109</c:v>
                </c:pt>
                <c:pt idx="1222">
                  <c:v>0.84930555555555554</c:v>
                </c:pt>
                <c:pt idx="1223">
                  <c:v>0.85</c:v>
                </c:pt>
                <c:pt idx="1224">
                  <c:v>0.85069444444444453</c:v>
                </c:pt>
                <c:pt idx="1225">
                  <c:v>0.85138888888888886</c:v>
                </c:pt>
                <c:pt idx="1226">
                  <c:v>0.8520833333333333</c:v>
                </c:pt>
                <c:pt idx="1227">
                  <c:v>0.85277777777777775</c:v>
                </c:pt>
                <c:pt idx="1228">
                  <c:v>0.8534722222222223</c:v>
                </c:pt>
                <c:pt idx="1229">
                  <c:v>0.85416666666666663</c:v>
                </c:pt>
                <c:pt idx="1230">
                  <c:v>0.85486111111111107</c:v>
                </c:pt>
                <c:pt idx="1231">
                  <c:v>0.85555555555555562</c:v>
                </c:pt>
                <c:pt idx="1232">
                  <c:v>0.85625000000000007</c:v>
                </c:pt>
                <c:pt idx="1233">
                  <c:v>0.8569444444444444</c:v>
                </c:pt>
                <c:pt idx="1234">
                  <c:v>0.85763888888888884</c:v>
                </c:pt>
                <c:pt idx="1235">
                  <c:v>0.85833333333333339</c:v>
                </c:pt>
                <c:pt idx="1236">
                  <c:v>0.85902777777777783</c:v>
                </c:pt>
                <c:pt idx="1237">
                  <c:v>0.85972222222222217</c:v>
                </c:pt>
                <c:pt idx="1238">
                  <c:v>0.86041666666666661</c:v>
                </c:pt>
                <c:pt idx="1239">
                  <c:v>0.86111111111111116</c:v>
                </c:pt>
                <c:pt idx="1240">
                  <c:v>0.8618055555555556</c:v>
                </c:pt>
                <c:pt idx="1241">
                  <c:v>0.86249999999999993</c:v>
                </c:pt>
                <c:pt idx="1242">
                  <c:v>0.86319444444444438</c:v>
                </c:pt>
                <c:pt idx="1243">
                  <c:v>0.86388888888888893</c:v>
                </c:pt>
                <c:pt idx="1244">
                  <c:v>0.86458333333333337</c:v>
                </c:pt>
                <c:pt idx="1245">
                  <c:v>0.8652777777777777</c:v>
                </c:pt>
                <c:pt idx="1246">
                  <c:v>0.86597222222222225</c:v>
                </c:pt>
                <c:pt idx="1247">
                  <c:v>0.8666666666666667</c:v>
                </c:pt>
                <c:pt idx="1248">
                  <c:v>0.86736111111111114</c:v>
                </c:pt>
                <c:pt idx="1249">
                  <c:v>0.86805555555555547</c:v>
                </c:pt>
                <c:pt idx="1250">
                  <c:v>0.86875000000000002</c:v>
                </c:pt>
                <c:pt idx="1251">
                  <c:v>0.86944444444444446</c:v>
                </c:pt>
                <c:pt idx="1252">
                  <c:v>0.87013888888888891</c:v>
                </c:pt>
                <c:pt idx="1253">
                  <c:v>0.87083333333333324</c:v>
                </c:pt>
                <c:pt idx="1254">
                  <c:v>0.87152777777777779</c:v>
                </c:pt>
                <c:pt idx="1255">
                  <c:v>0.87222222222222223</c:v>
                </c:pt>
                <c:pt idx="1256">
                  <c:v>0.87291666666666667</c:v>
                </c:pt>
                <c:pt idx="1257">
                  <c:v>0.87361111111111101</c:v>
                </c:pt>
                <c:pt idx="1258">
                  <c:v>0.87430555555555556</c:v>
                </c:pt>
                <c:pt idx="1259">
                  <c:v>0.875</c:v>
                </c:pt>
                <c:pt idx="1260">
                  <c:v>0.87569444444444444</c:v>
                </c:pt>
                <c:pt idx="1261">
                  <c:v>0.87638888888888899</c:v>
                </c:pt>
                <c:pt idx="1262">
                  <c:v>0.87708333333333333</c:v>
                </c:pt>
                <c:pt idx="1263">
                  <c:v>0.87777777777777777</c:v>
                </c:pt>
                <c:pt idx="1264">
                  <c:v>0.87847222222222221</c:v>
                </c:pt>
                <c:pt idx="1265">
                  <c:v>0.87916666666666676</c:v>
                </c:pt>
                <c:pt idx="1266">
                  <c:v>0.87986111111111109</c:v>
                </c:pt>
                <c:pt idx="1267">
                  <c:v>0.88055555555555554</c:v>
                </c:pt>
                <c:pt idx="1268">
                  <c:v>0.88124999999999998</c:v>
                </c:pt>
                <c:pt idx="1269">
                  <c:v>0.88194444444444453</c:v>
                </c:pt>
                <c:pt idx="1270">
                  <c:v>0.88263888888888886</c:v>
                </c:pt>
                <c:pt idx="1271">
                  <c:v>0.8833333333333333</c:v>
                </c:pt>
                <c:pt idx="1272">
                  <c:v>0.88402777777777775</c:v>
                </c:pt>
                <c:pt idx="1273">
                  <c:v>0.8847222222222223</c:v>
                </c:pt>
                <c:pt idx="1274">
                  <c:v>0.88541666666666663</c:v>
                </c:pt>
                <c:pt idx="1275">
                  <c:v>0.88611111111111107</c:v>
                </c:pt>
                <c:pt idx="1276">
                  <c:v>0.88680555555555562</c:v>
                </c:pt>
                <c:pt idx="1277">
                  <c:v>0.88750000000000007</c:v>
                </c:pt>
                <c:pt idx="1278">
                  <c:v>0.8881944444444444</c:v>
                </c:pt>
                <c:pt idx="1279">
                  <c:v>0.88888888888888884</c:v>
                </c:pt>
                <c:pt idx="1280">
                  <c:v>0.88958333333333339</c:v>
                </c:pt>
                <c:pt idx="1281">
                  <c:v>0.89027777777777783</c:v>
                </c:pt>
                <c:pt idx="1282">
                  <c:v>0.89097222222222217</c:v>
                </c:pt>
                <c:pt idx="1283">
                  <c:v>0.89166666666666661</c:v>
                </c:pt>
                <c:pt idx="1284">
                  <c:v>0.89236111111111116</c:v>
                </c:pt>
                <c:pt idx="1285">
                  <c:v>0.8930555555555556</c:v>
                </c:pt>
                <c:pt idx="1286">
                  <c:v>0.89374999999999993</c:v>
                </c:pt>
                <c:pt idx="1287">
                  <c:v>0.89444444444444438</c:v>
                </c:pt>
                <c:pt idx="1288">
                  <c:v>0.89513888888888893</c:v>
                </c:pt>
                <c:pt idx="1289">
                  <c:v>0.89583333333333337</c:v>
                </c:pt>
                <c:pt idx="1290">
                  <c:v>0.8965277777777777</c:v>
                </c:pt>
                <c:pt idx="1291">
                  <c:v>0.89722222222222225</c:v>
                </c:pt>
                <c:pt idx="1292">
                  <c:v>0.8979166666666667</c:v>
                </c:pt>
                <c:pt idx="1293">
                  <c:v>0.89861111111111114</c:v>
                </c:pt>
                <c:pt idx="1294">
                  <c:v>0.89930555555555547</c:v>
                </c:pt>
                <c:pt idx="1295">
                  <c:v>0.9</c:v>
                </c:pt>
                <c:pt idx="1296">
                  <c:v>0.90069444444444446</c:v>
                </c:pt>
                <c:pt idx="1297">
                  <c:v>0.90138888888888891</c:v>
                </c:pt>
                <c:pt idx="1298">
                  <c:v>0.90208333333333324</c:v>
                </c:pt>
                <c:pt idx="1299">
                  <c:v>0.90277777777777779</c:v>
                </c:pt>
                <c:pt idx="1300">
                  <c:v>0.90347222222222223</c:v>
                </c:pt>
                <c:pt idx="1301">
                  <c:v>0.90416666666666667</c:v>
                </c:pt>
                <c:pt idx="1302">
                  <c:v>0.90486111111111101</c:v>
                </c:pt>
                <c:pt idx="1303">
                  <c:v>0.90555555555555556</c:v>
                </c:pt>
                <c:pt idx="1304">
                  <c:v>0.90625</c:v>
                </c:pt>
                <c:pt idx="1305">
                  <c:v>0.90694444444444444</c:v>
                </c:pt>
                <c:pt idx="1306">
                  <c:v>0.90763888888888899</c:v>
                </c:pt>
                <c:pt idx="1307">
                  <c:v>0.90833333333333333</c:v>
                </c:pt>
                <c:pt idx="1308">
                  <c:v>0.90902777777777777</c:v>
                </c:pt>
                <c:pt idx="1309">
                  <c:v>0.90972222222222221</c:v>
                </c:pt>
                <c:pt idx="1310">
                  <c:v>0.91041666666666676</c:v>
                </c:pt>
                <c:pt idx="1311">
                  <c:v>0.91111111111111109</c:v>
                </c:pt>
                <c:pt idx="1312">
                  <c:v>0.91180555555555554</c:v>
                </c:pt>
                <c:pt idx="1313">
                  <c:v>0.91249999999999998</c:v>
                </c:pt>
                <c:pt idx="1314">
                  <c:v>0.91319444444444453</c:v>
                </c:pt>
                <c:pt idx="1315">
                  <c:v>0.91388888888888886</c:v>
                </c:pt>
                <c:pt idx="1316">
                  <c:v>0.9145833333333333</c:v>
                </c:pt>
                <c:pt idx="1317">
                  <c:v>0.91527777777777775</c:v>
                </c:pt>
                <c:pt idx="1318">
                  <c:v>0.9159722222222223</c:v>
                </c:pt>
                <c:pt idx="1319">
                  <c:v>0.91666666666666663</c:v>
                </c:pt>
                <c:pt idx="1320">
                  <c:v>0.91736111111111107</c:v>
                </c:pt>
                <c:pt idx="1321">
                  <c:v>0.91805555555555562</c:v>
                </c:pt>
                <c:pt idx="1322">
                  <c:v>0.91875000000000007</c:v>
                </c:pt>
                <c:pt idx="1323">
                  <c:v>0.9194444444444444</c:v>
                </c:pt>
                <c:pt idx="1324">
                  <c:v>0.92013888888888884</c:v>
                </c:pt>
                <c:pt idx="1325">
                  <c:v>0.92083333333333339</c:v>
                </c:pt>
                <c:pt idx="1326">
                  <c:v>0.92152777777777783</c:v>
                </c:pt>
                <c:pt idx="1327">
                  <c:v>0.92222222222222217</c:v>
                </c:pt>
                <c:pt idx="1328">
                  <c:v>0.92291666666666661</c:v>
                </c:pt>
                <c:pt idx="1329">
                  <c:v>0.92361111111111116</c:v>
                </c:pt>
                <c:pt idx="1330">
                  <c:v>0.9243055555555556</c:v>
                </c:pt>
                <c:pt idx="1331">
                  <c:v>0.92499999999999993</c:v>
                </c:pt>
                <c:pt idx="1332">
                  <c:v>0.92569444444444438</c:v>
                </c:pt>
                <c:pt idx="1333">
                  <c:v>0.92638888888888893</c:v>
                </c:pt>
                <c:pt idx="1334">
                  <c:v>0.92708333333333337</c:v>
                </c:pt>
                <c:pt idx="1335">
                  <c:v>0.9277777777777777</c:v>
                </c:pt>
                <c:pt idx="1336">
                  <c:v>0.92847222222222225</c:v>
                </c:pt>
                <c:pt idx="1337">
                  <c:v>0.9291666666666667</c:v>
                </c:pt>
                <c:pt idx="1338">
                  <c:v>0.92986111111111114</c:v>
                </c:pt>
                <c:pt idx="1339">
                  <c:v>0.93055555555555547</c:v>
                </c:pt>
                <c:pt idx="1340">
                  <c:v>0.93125000000000002</c:v>
                </c:pt>
                <c:pt idx="1341">
                  <c:v>0.93194444444444446</c:v>
                </c:pt>
                <c:pt idx="1342">
                  <c:v>0.93263888888888891</c:v>
                </c:pt>
                <c:pt idx="1343">
                  <c:v>0.93333333333333324</c:v>
                </c:pt>
                <c:pt idx="1344">
                  <c:v>0.93402777777777779</c:v>
                </c:pt>
                <c:pt idx="1345">
                  <c:v>0.93472222222222223</c:v>
                </c:pt>
                <c:pt idx="1346">
                  <c:v>0.93541666666666667</c:v>
                </c:pt>
                <c:pt idx="1347">
                  <c:v>0.93611111111111101</c:v>
                </c:pt>
                <c:pt idx="1348">
                  <c:v>0.93680555555555556</c:v>
                </c:pt>
                <c:pt idx="1349">
                  <c:v>0.9375</c:v>
                </c:pt>
                <c:pt idx="1350">
                  <c:v>0.93819444444444444</c:v>
                </c:pt>
                <c:pt idx="1351">
                  <c:v>0.93888888888888899</c:v>
                </c:pt>
                <c:pt idx="1352">
                  <c:v>0.93958333333333333</c:v>
                </c:pt>
                <c:pt idx="1353">
                  <c:v>0.94027777777777777</c:v>
                </c:pt>
                <c:pt idx="1354">
                  <c:v>0.94097222222222221</c:v>
                </c:pt>
                <c:pt idx="1355">
                  <c:v>0.94166666666666676</c:v>
                </c:pt>
                <c:pt idx="1356">
                  <c:v>0.94236111111111109</c:v>
                </c:pt>
                <c:pt idx="1357">
                  <c:v>0.94305555555555554</c:v>
                </c:pt>
                <c:pt idx="1358">
                  <c:v>0.94374999999999998</c:v>
                </c:pt>
                <c:pt idx="1359">
                  <c:v>0.94444444444444453</c:v>
                </c:pt>
                <c:pt idx="1360">
                  <c:v>0.94513888888888886</c:v>
                </c:pt>
                <c:pt idx="1361">
                  <c:v>0.9458333333333333</c:v>
                </c:pt>
                <c:pt idx="1362">
                  <c:v>0.94652777777777775</c:v>
                </c:pt>
                <c:pt idx="1363">
                  <c:v>0.9472222222222223</c:v>
                </c:pt>
                <c:pt idx="1364">
                  <c:v>0.94791666666666663</c:v>
                </c:pt>
                <c:pt idx="1365">
                  <c:v>0.94861111111111107</c:v>
                </c:pt>
                <c:pt idx="1366">
                  <c:v>0.94930555555555562</c:v>
                </c:pt>
                <c:pt idx="1367">
                  <c:v>0.95000000000000007</c:v>
                </c:pt>
                <c:pt idx="1368">
                  <c:v>0.9506944444444444</c:v>
                </c:pt>
                <c:pt idx="1369">
                  <c:v>0.95138888888888884</c:v>
                </c:pt>
                <c:pt idx="1370">
                  <c:v>0.95208333333333339</c:v>
                </c:pt>
                <c:pt idx="1371">
                  <c:v>0.95277777777777783</c:v>
                </c:pt>
                <c:pt idx="1372">
                  <c:v>0.95347222222222217</c:v>
                </c:pt>
                <c:pt idx="1373">
                  <c:v>0.95416666666666661</c:v>
                </c:pt>
                <c:pt idx="1374">
                  <c:v>0.95486111111111116</c:v>
                </c:pt>
                <c:pt idx="1375">
                  <c:v>0.9555555555555556</c:v>
                </c:pt>
                <c:pt idx="1376">
                  <c:v>0.95624999999999993</c:v>
                </c:pt>
                <c:pt idx="1377">
                  <c:v>0.95694444444444438</c:v>
                </c:pt>
                <c:pt idx="1378">
                  <c:v>0.95763888888888893</c:v>
                </c:pt>
                <c:pt idx="1379">
                  <c:v>0.95833333333333337</c:v>
                </c:pt>
                <c:pt idx="1380">
                  <c:v>0.9590277777777777</c:v>
                </c:pt>
                <c:pt idx="1381">
                  <c:v>0.95972222222222225</c:v>
                </c:pt>
                <c:pt idx="1382">
                  <c:v>0.9604166666666667</c:v>
                </c:pt>
                <c:pt idx="1383">
                  <c:v>0.96111111111111114</c:v>
                </c:pt>
                <c:pt idx="1384">
                  <c:v>0.96180555555555547</c:v>
                </c:pt>
                <c:pt idx="1385">
                  <c:v>0.96250000000000002</c:v>
                </c:pt>
                <c:pt idx="1386">
                  <c:v>0.96319444444444446</c:v>
                </c:pt>
                <c:pt idx="1387">
                  <c:v>0.96388888888888891</c:v>
                </c:pt>
                <c:pt idx="1388">
                  <c:v>0.96458333333333324</c:v>
                </c:pt>
                <c:pt idx="1389">
                  <c:v>0.96527777777777779</c:v>
                </c:pt>
                <c:pt idx="1390">
                  <c:v>0.96597222222222223</c:v>
                </c:pt>
                <c:pt idx="1391">
                  <c:v>0.96666666666666667</c:v>
                </c:pt>
                <c:pt idx="1392">
                  <c:v>0.96736111111111101</c:v>
                </c:pt>
                <c:pt idx="1393">
                  <c:v>0.96805555555555556</c:v>
                </c:pt>
                <c:pt idx="1394">
                  <c:v>0.96875</c:v>
                </c:pt>
                <c:pt idx="1395">
                  <c:v>0.96944444444444444</c:v>
                </c:pt>
                <c:pt idx="1396">
                  <c:v>0.97013888888888899</c:v>
                </c:pt>
                <c:pt idx="1397">
                  <c:v>0.97083333333333333</c:v>
                </c:pt>
                <c:pt idx="1398">
                  <c:v>0.97152777777777777</c:v>
                </c:pt>
                <c:pt idx="1399">
                  <c:v>0.97222222222222221</c:v>
                </c:pt>
                <c:pt idx="1400">
                  <c:v>0.97291666666666676</c:v>
                </c:pt>
                <c:pt idx="1401">
                  <c:v>0.97361111111111109</c:v>
                </c:pt>
                <c:pt idx="1402">
                  <c:v>0.97430555555555554</c:v>
                </c:pt>
                <c:pt idx="1403">
                  <c:v>0.97499999999999998</c:v>
                </c:pt>
                <c:pt idx="1404">
                  <c:v>0.97569444444444453</c:v>
                </c:pt>
                <c:pt idx="1405">
                  <c:v>0.97638888888888886</c:v>
                </c:pt>
                <c:pt idx="1406">
                  <c:v>0.9770833333333333</c:v>
                </c:pt>
                <c:pt idx="1407">
                  <c:v>0.97777777777777775</c:v>
                </c:pt>
                <c:pt idx="1408">
                  <c:v>0.9784722222222223</c:v>
                </c:pt>
                <c:pt idx="1409">
                  <c:v>0.97916666666666663</c:v>
                </c:pt>
                <c:pt idx="1410">
                  <c:v>0.97986111111111107</c:v>
                </c:pt>
                <c:pt idx="1411">
                  <c:v>0.98055555555555562</c:v>
                </c:pt>
                <c:pt idx="1412">
                  <c:v>0.98125000000000007</c:v>
                </c:pt>
                <c:pt idx="1413">
                  <c:v>0.9819444444444444</c:v>
                </c:pt>
                <c:pt idx="1414">
                  <c:v>0.98263888888888884</c:v>
                </c:pt>
                <c:pt idx="1415">
                  <c:v>0.98333333333333339</c:v>
                </c:pt>
                <c:pt idx="1416">
                  <c:v>0.98402777777777783</c:v>
                </c:pt>
                <c:pt idx="1417">
                  <c:v>0.98472222222222217</c:v>
                </c:pt>
                <c:pt idx="1418">
                  <c:v>0.98541666666666661</c:v>
                </c:pt>
                <c:pt idx="1419">
                  <c:v>0.98611111111111116</c:v>
                </c:pt>
                <c:pt idx="1420">
                  <c:v>0.9868055555555556</c:v>
                </c:pt>
                <c:pt idx="1421">
                  <c:v>0.98749999999999993</c:v>
                </c:pt>
                <c:pt idx="1422">
                  <c:v>0.98819444444444438</c:v>
                </c:pt>
                <c:pt idx="1423">
                  <c:v>0.98888888888888893</c:v>
                </c:pt>
                <c:pt idx="1424">
                  <c:v>0.98958333333333337</c:v>
                </c:pt>
                <c:pt idx="1425">
                  <c:v>0.9902777777777777</c:v>
                </c:pt>
                <c:pt idx="1426">
                  <c:v>0.99097222222222225</c:v>
                </c:pt>
                <c:pt idx="1427">
                  <c:v>0.9916666666666667</c:v>
                </c:pt>
                <c:pt idx="1428">
                  <c:v>0.99236111111111114</c:v>
                </c:pt>
                <c:pt idx="1429">
                  <c:v>0.99305555555555547</c:v>
                </c:pt>
                <c:pt idx="1430">
                  <c:v>0.99375000000000002</c:v>
                </c:pt>
                <c:pt idx="1431">
                  <c:v>0.99444444444444446</c:v>
                </c:pt>
                <c:pt idx="1432">
                  <c:v>0.99513888888888891</c:v>
                </c:pt>
                <c:pt idx="1433">
                  <c:v>0.99583333333333324</c:v>
                </c:pt>
                <c:pt idx="1434">
                  <c:v>0.99652777777777779</c:v>
                </c:pt>
                <c:pt idx="1435">
                  <c:v>0.99722222222222223</c:v>
                </c:pt>
                <c:pt idx="1436">
                  <c:v>0.99791666666666667</c:v>
                </c:pt>
                <c:pt idx="1437">
                  <c:v>0.99861111111111101</c:v>
                </c:pt>
                <c:pt idx="1438">
                  <c:v>0.99930555555555556</c:v>
                </c:pt>
                <c:pt idx="1439">
                  <c:v>1</c:v>
                </c:pt>
              </c:numCache>
            </c:numRef>
          </c:xVal>
          <c:yVal>
            <c:numRef>
              <c:f>'[Detention Check.xlsx]25-year Detention'!$F$7:$F$1446</c:f>
              <c:numCache>
                <c:formatCode>General</c:formatCode>
                <c:ptCount val="1440"/>
                <c:pt idx="0">
                  <c:v>0</c:v>
                </c:pt>
                <c:pt idx="1">
                  <c:v>0</c:v>
                </c:pt>
                <c:pt idx="2">
                  <c:v>0.01</c:v>
                </c:pt>
                <c:pt idx="3">
                  <c:v>0.03</c:v>
                </c:pt>
                <c:pt idx="4">
                  <c:v>7.0000000000000007E-2</c:v>
                </c:pt>
                <c:pt idx="5">
                  <c:v>0.12000000000000001</c:v>
                </c:pt>
                <c:pt idx="6">
                  <c:v>0.16</c:v>
                </c:pt>
                <c:pt idx="7">
                  <c:v>0.19</c:v>
                </c:pt>
                <c:pt idx="8">
                  <c:v>0.22000000000000003</c:v>
                </c:pt>
                <c:pt idx="9">
                  <c:v>0.22999999999999998</c:v>
                </c:pt>
                <c:pt idx="10">
                  <c:v>0.25</c:v>
                </c:pt>
                <c:pt idx="11">
                  <c:v>0.26</c:v>
                </c:pt>
                <c:pt idx="12">
                  <c:v>0.26</c:v>
                </c:pt>
                <c:pt idx="13">
                  <c:v>0.28000000000000003</c:v>
                </c:pt>
                <c:pt idx="14">
                  <c:v>0.28000000000000003</c:v>
                </c:pt>
                <c:pt idx="15">
                  <c:v>0.29000000000000004</c:v>
                </c:pt>
                <c:pt idx="16">
                  <c:v>0.29000000000000004</c:v>
                </c:pt>
                <c:pt idx="17">
                  <c:v>0.29000000000000004</c:v>
                </c:pt>
                <c:pt idx="18">
                  <c:v>0.30000000000000004</c:v>
                </c:pt>
                <c:pt idx="19">
                  <c:v>0.31</c:v>
                </c:pt>
                <c:pt idx="20">
                  <c:v>0.31</c:v>
                </c:pt>
                <c:pt idx="21">
                  <c:v>0.31</c:v>
                </c:pt>
                <c:pt idx="22">
                  <c:v>0.31</c:v>
                </c:pt>
                <c:pt idx="23">
                  <c:v>0.31</c:v>
                </c:pt>
                <c:pt idx="24">
                  <c:v>0.31</c:v>
                </c:pt>
                <c:pt idx="25">
                  <c:v>0.31</c:v>
                </c:pt>
                <c:pt idx="26">
                  <c:v>0.31</c:v>
                </c:pt>
                <c:pt idx="27">
                  <c:v>0.31</c:v>
                </c:pt>
                <c:pt idx="28">
                  <c:v>0.31</c:v>
                </c:pt>
                <c:pt idx="29">
                  <c:v>0.31</c:v>
                </c:pt>
                <c:pt idx="30">
                  <c:v>0.31</c:v>
                </c:pt>
                <c:pt idx="31">
                  <c:v>0.31</c:v>
                </c:pt>
                <c:pt idx="32">
                  <c:v>0.31</c:v>
                </c:pt>
                <c:pt idx="33">
                  <c:v>0.31</c:v>
                </c:pt>
                <c:pt idx="34">
                  <c:v>0.31</c:v>
                </c:pt>
                <c:pt idx="35">
                  <c:v>0.31</c:v>
                </c:pt>
                <c:pt idx="36">
                  <c:v>0.31</c:v>
                </c:pt>
                <c:pt idx="37">
                  <c:v>0.31</c:v>
                </c:pt>
                <c:pt idx="38">
                  <c:v>0.31</c:v>
                </c:pt>
                <c:pt idx="39">
                  <c:v>0.31</c:v>
                </c:pt>
                <c:pt idx="40">
                  <c:v>0.31</c:v>
                </c:pt>
                <c:pt idx="41">
                  <c:v>0.31</c:v>
                </c:pt>
                <c:pt idx="42">
                  <c:v>0.31</c:v>
                </c:pt>
                <c:pt idx="43">
                  <c:v>0.31</c:v>
                </c:pt>
                <c:pt idx="44">
                  <c:v>0.31</c:v>
                </c:pt>
                <c:pt idx="45">
                  <c:v>0.31</c:v>
                </c:pt>
                <c:pt idx="46">
                  <c:v>0.31</c:v>
                </c:pt>
                <c:pt idx="47">
                  <c:v>0.31</c:v>
                </c:pt>
                <c:pt idx="48">
                  <c:v>0.31</c:v>
                </c:pt>
                <c:pt idx="49">
                  <c:v>0.31</c:v>
                </c:pt>
                <c:pt idx="50">
                  <c:v>0.31</c:v>
                </c:pt>
                <c:pt idx="51">
                  <c:v>0.31</c:v>
                </c:pt>
                <c:pt idx="52">
                  <c:v>0.31</c:v>
                </c:pt>
                <c:pt idx="53">
                  <c:v>0.31</c:v>
                </c:pt>
                <c:pt idx="54">
                  <c:v>0.31</c:v>
                </c:pt>
                <c:pt idx="55">
                  <c:v>0.31</c:v>
                </c:pt>
                <c:pt idx="56">
                  <c:v>0.31</c:v>
                </c:pt>
                <c:pt idx="57">
                  <c:v>0.31</c:v>
                </c:pt>
                <c:pt idx="58">
                  <c:v>0.31</c:v>
                </c:pt>
                <c:pt idx="59">
                  <c:v>0.31</c:v>
                </c:pt>
                <c:pt idx="60">
                  <c:v>0.31</c:v>
                </c:pt>
                <c:pt idx="61">
                  <c:v>0.31</c:v>
                </c:pt>
                <c:pt idx="62">
                  <c:v>0.31</c:v>
                </c:pt>
                <c:pt idx="63">
                  <c:v>0.31</c:v>
                </c:pt>
                <c:pt idx="64">
                  <c:v>0.31</c:v>
                </c:pt>
                <c:pt idx="65">
                  <c:v>0.31</c:v>
                </c:pt>
                <c:pt idx="66">
                  <c:v>0.31</c:v>
                </c:pt>
                <c:pt idx="67">
                  <c:v>0.31</c:v>
                </c:pt>
                <c:pt idx="68">
                  <c:v>0.31</c:v>
                </c:pt>
                <c:pt idx="69">
                  <c:v>0.31</c:v>
                </c:pt>
                <c:pt idx="70">
                  <c:v>0.31</c:v>
                </c:pt>
                <c:pt idx="71">
                  <c:v>0.31</c:v>
                </c:pt>
                <c:pt idx="72">
                  <c:v>0.31</c:v>
                </c:pt>
                <c:pt idx="73">
                  <c:v>0.31</c:v>
                </c:pt>
                <c:pt idx="74">
                  <c:v>0.31</c:v>
                </c:pt>
                <c:pt idx="75">
                  <c:v>0.31</c:v>
                </c:pt>
                <c:pt idx="76">
                  <c:v>0.31</c:v>
                </c:pt>
                <c:pt idx="77">
                  <c:v>0.31</c:v>
                </c:pt>
                <c:pt idx="78">
                  <c:v>0.31</c:v>
                </c:pt>
                <c:pt idx="79">
                  <c:v>0.31</c:v>
                </c:pt>
                <c:pt idx="80">
                  <c:v>0.31</c:v>
                </c:pt>
                <c:pt idx="81">
                  <c:v>0.31</c:v>
                </c:pt>
                <c:pt idx="82">
                  <c:v>0.31</c:v>
                </c:pt>
                <c:pt idx="83">
                  <c:v>0.31</c:v>
                </c:pt>
                <c:pt idx="84">
                  <c:v>0.31</c:v>
                </c:pt>
                <c:pt idx="85">
                  <c:v>0.31</c:v>
                </c:pt>
                <c:pt idx="86">
                  <c:v>0.31</c:v>
                </c:pt>
                <c:pt idx="87">
                  <c:v>0.31</c:v>
                </c:pt>
                <c:pt idx="88">
                  <c:v>0.31</c:v>
                </c:pt>
                <c:pt idx="89">
                  <c:v>0.31</c:v>
                </c:pt>
                <c:pt idx="90">
                  <c:v>0.31</c:v>
                </c:pt>
                <c:pt idx="91">
                  <c:v>0.31</c:v>
                </c:pt>
                <c:pt idx="92">
                  <c:v>0.31</c:v>
                </c:pt>
                <c:pt idx="93">
                  <c:v>0.31</c:v>
                </c:pt>
                <c:pt idx="94">
                  <c:v>0.31</c:v>
                </c:pt>
                <c:pt idx="95">
                  <c:v>0.31</c:v>
                </c:pt>
                <c:pt idx="96">
                  <c:v>0.31</c:v>
                </c:pt>
                <c:pt idx="97">
                  <c:v>0.31</c:v>
                </c:pt>
                <c:pt idx="98">
                  <c:v>0.31</c:v>
                </c:pt>
                <c:pt idx="99">
                  <c:v>0.31</c:v>
                </c:pt>
                <c:pt idx="100">
                  <c:v>0.31</c:v>
                </c:pt>
                <c:pt idx="101">
                  <c:v>0.31</c:v>
                </c:pt>
                <c:pt idx="102">
                  <c:v>0.31</c:v>
                </c:pt>
                <c:pt idx="103">
                  <c:v>0.31</c:v>
                </c:pt>
                <c:pt idx="104">
                  <c:v>0.31</c:v>
                </c:pt>
                <c:pt idx="105">
                  <c:v>0.31</c:v>
                </c:pt>
                <c:pt idx="106">
                  <c:v>0.31</c:v>
                </c:pt>
                <c:pt idx="107">
                  <c:v>0.31</c:v>
                </c:pt>
                <c:pt idx="108">
                  <c:v>0.31</c:v>
                </c:pt>
                <c:pt idx="109">
                  <c:v>0.31</c:v>
                </c:pt>
                <c:pt idx="110">
                  <c:v>0.31</c:v>
                </c:pt>
                <c:pt idx="111">
                  <c:v>0.31</c:v>
                </c:pt>
                <c:pt idx="112">
                  <c:v>0.31</c:v>
                </c:pt>
                <c:pt idx="113">
                  <c:v>0.31</c:v>
                </c:pt>
                <c:pt idx="114">
                  <c:v>0.31</c:v>
                </c:pt>
                <c:pt idx="115">
                  <c:v>0.31</c:v>
                </c:pt>
                <c:pt idx="116">
                  <c:v>0.31</c:v>
                </c:pt>
                <c:pt idx="117">
                  <c:v>0.31</c:v>
                </c:pt>
                <c:pt idx="118">
                  <c:v>0.31</c:v>
                </c:pt>
                <c:pt idx="119">
                  <c:v>0.31</c:v>
                </c:pt>
                <c:pt idx="120">
                  <c:v>0.31</c:v>
                </c:pt>
                <c:pt idx="121">
                  <c:v>0.31</c:v>
                </c:pt>
                <c:pt idx="122">
                  <c:v>0.31</c:v>
                </c:pt>
                <c:pt idx="123">
                  <c:v>0.31</c:v>
                </c:pt>
                <c:pt idx="124">
                  <c:v>0.31</c:v>
                </c:pt>
                <c:pt idx="125">
                  <c:v>0.31</c:v>
                </c:pt>
                <c:pt idx="126">
                  <c:v>0.31</c:v>
                </c:pt>
                <c:pt idx="127">
                  <c:v>0.31</c:v>
                </c:pt>
                <c:pt idx="128">
                  <c:v>0.31</c:v>
                </c:pt>
                <c:pt idx="129">
                  <c:v>0.31</c:v>
                </c:pt>
                <c:pt idx="130">
                  <c:v>0.31</c:v>
                </c:pt>
                <c:pt idx="131">
                  <c:v>0.31</c:v>
                </c:pt>
                <c:pt idx="132">
                  <c:v>0.31</c:v>
                </c:pt>
                <c:pt idx="133">
                  <c:v>0.31</c:v>
                </c:pt>
                <c:pt idx="134">
                  <c:v>0.31</c:v>
                </c:pt>
                <c:pt idx="135">
                  <c:v>0.31</c:v>
                </c:pt>
                <c:pt idx="136">
                  <c:v>0.31</c:v>
                </c:pt>
                <c:pt idx="137">
                  <c:v>0.31</c:v>
                </c:pt>
                <c:pt idx="138">
                  <c:v>0.31</c:v>
                </c:pt>
                <c:pt idx="139">
                  <c:v>0.31</c:v>
                </c:pt>
                <c:pt idx="140">
                  <c:v>0.31</c:v>
                </c:pt>
                <c:pt idx="141">
                  <c:v>0.31</c:v>
                </c:pt>
                <c:pt idx="142">
                  <c:v>0.31</c:v>
                </c:pt>
                <c:pt idx="143">
                  <c:v>0.31</c:v>
                </c:pt>
                <c:pt idx="144">
                  <c:v>0.31</c:v>
                </c:pt>
                <c:pt idx="145">
                  <c:v>0.31</c:v>
                </c:pt>
                <c:pt idx="146">
                  <c:v>0.31</c:v>
                </c:pt>
                <c:pt idx="147">
                  <c:v>0.31</c:v>
                </c:pt>
                <c:pt idx="148">
                  <c:v>0.31</c:v>
                </c:pt>
                <c:pt idx="149">
                  <c:v>0.31</c:v>
                </c:pt>
                <c:pt idx="150">
                  <c:v>0.31</c:v>
                </c:pt>
                <c:pt idx="151">
                  <c:v>0.31</c:v>
                </c:pt>
                <c:pt idx="152">
                  <c:v>0.31</c:v>
                </c:pt>
                <c:pt idx="153">
                  <c:v>0.31</c:v>
                </c:pt>
                <c:pt idx="154">
                  <c:v>0.31</c:v>
                </c:pt>
                <c:pt idx="155">
                  <c:v>0.31</c:v>
                </c:pt>
                <c:pt idx="156">
                  <c:v>0.31</c:v>
                </c:pt>
                <c:pt idx="157">
                  <c:v>0.31</c:v>
                </c:pt>
                <c:pt idx="158">
                  <c:v>0.31</c:v>
                </c:pt>
                <c:pt idx="159">
                  <c:v>0.31</c:v>
                </c:pt>
                <c:pt idx="160">
                  <c:v>0.31</c:v>
                </c:pt>
                <c:pt idx="161">
                  <c:v>0.31</c:v>
                </c:pt>
                <c:pt idx="162">
                  <c:v>0.31</c:v>
                </c:pt>
                <c:pt idx="163">
                  <c:v>0.31</c:v>
                </c:pt>
                <c:pt idx="164">
                  <c:v>0.31</c:v>
                </c:pt>
                <c:pt idx="165">
                  <c:v>0.31</c:v>
                </c:pt>
                <c:pt idx="166">
                  <c:v>0.31</c:v>
                </c:pt>
                <c:pt idx="167">
                  <c:v>0.31</c:v>
                </c:pt>
                <c:pt idx="168">
                  <c:v>0.31</c:v>
                </c:pt>
                <c:pt idx="169">
                  <c:v>0.31</c:v>
                </c:pt>
                <c:pt idx="170">
                  <c:v>0.31</c:v>
                </c:pt>
                <c:pt idx="171">
                  <c:v>0.31</c:v>
                </c:pt>
                <c:pt idx="172">
                  <c:v>0.31</c:v>
                </c:pt>
                <c:pt idx="173">
                  <c:v>0.31</c:v>
                </c:pt>
                <c:pt idx="174">
                  <c:v>0.31</c:v>
                </c:pt>
                <c:pt idx="175">
                  <c:v>0.31</c:v>
                </c:pt>
                <c:pt idx="176">
                  <c:v>0.31</c:v>
                </c:pt>
                <c:pt idx="177">
                  <c:v>0.31</c:v>
                </c:pt>
                <c:pt idx="178">
                  <c:v>0.31</c:v>
                </c:pt>
                <c:pt idx="179">
                  <c:v>0.31</c:v>
                </c:pt>
                <c:pt idx="180">
                  <c:v>0.31</c:v>
                </c:pt>
                <c:pt idx="181">
                  <c:v>0.31</c:v>
                </c:pt>
                <c:pt idx="182">
                  <c:v>0.31</c:v>
                </c:pt>
                <c:pt idx="183">
                  <c:v>0.31</c:v>
                </c:pt>
                <c:pt idx="184">
                  <c:v>0.31</c:v>
                </c:pt>
                <c:pt idx="185">
                  <c:v>0.31</c:v>
                </c:pt>
                <c:pt idx="186">
                  <c:v>0.31</c:v>
                </c:pt>
                <c:pt idx="187">
                  <c:v>0.31</c:v>
                </c:pt>
                <c:pt idx="188">
                  <c:v>0.31</c:v>
                </c:pt>
                <c:pt idx="189">
                  <c:v>0.31</c:v>
                </c:pt>
                <c:pt idx="190">
                  <c:v>0.31</c:v>
                </c:pt>
                <c:pt idx="191">
                  <c:v>0.31</c:v>
                </c:pt>
                <c:pt idx="192">
                  <c:v>0.31</c:v>
                </c:pt>
                <c:pt idx="193">
                  <c:v>0.31</c:v>
                </c:pt>
                <c:pt idx="194">
                  <c:v>0.31</c:v>
                </c:pt>
                <c:pt idx="195">
                  <c:v>0.31</c:v>
                </c:pt>
                <c:pt idx="196">
                  <c:v>0.31</c:v>
                </c:pt>
                <c:pt idx="197">
                  <c:v>0.31</c:v>
                </c:pt>
                <c:pt idx="198">
                  <c:v>0.31</c:v>
                </c:pt>
                <c:pt idx="199">
                  <c:v>0.31</c:v>
                </c:pt>
                <c:pt idx="200">
                  <c:v>0.31</c:v>
                </c:pt>
                <c:pt idx="201">
                  <c:v>0.31</c:v>
                </c:pt>
                <c:pt idx="202">
                  <c:v>0.31</c:v>
                </c:pt>
                <c:pt idx="203">
                  <c:v>0.31</c:v>
                </c:pt>
                <c:pt idx="204">
                  <c:v>0.31</c:v>
                </c:pt>
                <c:pt idx="205">
                  <c:v>0.31</c:v>
                </c:pt>
                <c:pt idx="206">
                  <c:v>0.31</c:v>
                </c:pt>
                <c:pt idx="207">
                  <c:v>0.31</c:v>
                </c:pt>
                <c:pt idx="208">
                  <c:v>0.31</c:v>
                </c:pt>
                <c:pt idx="209">
                  <c:v>0.31</c:v>
                </c:pt>
                <c:pt idx="210">
                  <c:v>0.31</c:v>
                </c:pt>
                <c:pt idx="211">
                  <c:v>0.31</c:v>
                </c:pt>
                <c:pt idx="212">
                  <c:v>0.31</c:v>
                </c:pt>
                <c:pt idx="213">
                  <c:v>0.31</c:v>
                </c:pt>
                <c:pt idx="214">
                  <c:v>0.31</c:v>
                </c:pt>
                <c:pt idx="215">
                  <c:v>0.31</c:v>
                </c:pt>
                <c:pt idx="216">
                  <c:v>0.31</c:v>
                </c:pt>
                <c:pt idx="217">
                  <c:v>0.31</c:v>
                </c:pt>
                <c:pt idx="218">
                  <c:v>0.31</c:v>
                </c:pt>
                <c:pt idx="219">
                  <c:v>0.30000000000000004</c:v>
                </c:pt>
                <c:pt idx="220">
                  <c:v>0.30000000000000004</c:v>
                </c:pt>
                <c:pt idx="221">
                  <c:v>0.30000000000000004</c:v>
                </c:pt>
                <c:pt idx="222">
                  <c:v>0.30000000000000004</c:v>
                </c:pt>
                <c:pt idx="223">
                  <c:v>0.30000000000000004</c:v>
                </c:pt>
                <c:pt idx="224">
                  <c:v>0.30000000000000004</c:v>
                </c:pt>
                <c:pt idx="225">
                  <c:v>0.30000000000000004</c:v>
                </c:pt>
                <c:pt idx="226">
                  <c:v>0.30000000000000004</c:v>
                </c:pt>
                <c:pt idx="227">
                  <c:v>0.30000000000000004</c:v>
                </c:pt>
                <c:pt idx="228">
                  <c:v>0.30000000000000004</c:v>
                </c:pt>
                <c:pt idx="229">
                  <c:v>0.30000000000000004</c:v>
                </c:pt>
                <c:pt idx="230">
                  <c:v>0.30000000000000004</c:v>
                </c:pt>
                <c:pt idx="231">
                  <c:v>0.30000000000000004</c:v>
                </c:pt>
                <c:pt idx="232">
                  <c:v>0.30000000000000004</c:v>
                </c:pt>
                <c:pt idx="233">
                  <c:v>0.30000000000000004</c:v>
                </c:pt>
                <c:pt idx="234">
                  <c:v>0.30000000000000004</c:v>
                </c:pt>
                <c:pt idx="235">
                  <c:v>0.30000000000000004</c:v>
                </c:pt>
                <c:pt idx="236">
                  <c:v>0.30000000000000004</c:v>
                </c:pt>
                <c:pt idx="237">
                  <c:v>0.30000000000000004</c:v>
                </c:pt>
                <c:pt idx="238">
                  <c:v>0.30000000000000004</c:v>
                </c:pt>
                <c:pt idx="239">
                  <c:v>0.30000000000000004</c:v>
                </c:pt>
                <c:pt idx="240">
                  <c:v>0.30000000000000004</c:v>
                </c:pt>
                <c:pt idx="241">
                  <c:v>0.30000000000000004</c:v>
                </c:pt>
                <c:pt idx="242">
                  <c:v>0.30000000000000004</c:v>
                </c:pt>
                <c:pt idx="243">
                  <c:v>0.30000000000000004</c:v>
                </c:pt>
                <c:pt idx="244">
                  <c:v>0.30000000000000004</c:v>
                </c:pt>
                <c:pt idx="245">
                  <c:v>0.30000000000000004</c:v>
                </c:pt>
                <c:pt idx="246">
                  <c:v>0.30000000000000004</c:v>
                </c:pt>
                <c:pt idx="247">
                  <c:v>0.30000000000000004</c:v>
                </c:pt>
                <c:pt idx="248">
                  <c:v>0.30000000000000004</c:v>
                </c:pt>
                <c:pt idx="249">
                  <c:v>0.30000000000000004</c:v>
                </c:pt>
                <c:pt idx="250">
                  <c:v>0.30000000000000004</c:v>
                </c:pt>
                <c:pt idx="251">
                  <c:v>0.30000000000000004</c:v>
                </c:pt>
                <c:pt idx="252">
                  <c:v>0.30000000000000004</c:v>
                </c:pt>
                <c:pt idx="253">
                  <c:v>0.30000000000000004</c:v>
                </c:pt>
                <c:pt idx="254">
                  <c:v>0.30000000000000004</c:v>
                </c:pt>
                <c:pt idx="255">
                  <c:v>0.30000000000000004</c:v>
                </c:pt>
                <c:pt idx="256">
                  <c:v>0.30000000000000004</c:v>
                </c:pt>
                <c:pt idx="257">
                  <c:v>0.30000000000000004</c:v>
                </c:pt>
                <c:pt idx="258">
                  <c:v>0.30000000000000004</c:v>
                </c:pt>
                <c:pt idx="259">
                  <c:v>0.30000000000000004</c:v>
                </c:pt>
                <c:pt idx="260">
                  <c:v>0.30000000000000004</c:v>
                </c:pt>
                <c:pt idx="261">
                  <c:v>0.30000000000000004</c:v>
                </c:pt>
                <c:pt idx="262">
                  <c:v>0.30000000000000004</c:v>
                </c:pt>
                <c:pt idx="263">
                  <c:v>0.30000000000000004</c:v>
                </c:pt>
                <c:pt idx="264">
                  <c:v>0.30000000000000004</c:v>
                </c:pt>
                <c:pt idx="265">
                  <c:v>0.30000000000000004</c:v>
                </c:pt>
                <c:pt idx="266">
                  <c:v>0.30000000000000004</c:v>
                </c:pt>
                <c:pt idx="267">
                  <c:v>0.30000000000000004</c:v>
                </c:pt>
                <c:pt idx="268">
                  <c:v>0.30000000000000004</c:v>
                </c:pt>
                <c:pt idx="269">
                  <c:v>0.30000000000000004</c:v>
                </c:pt>
                <c:pt idx="270">
                  <c:v>0.30000000000000004</c:v>
                </c:pt>
                <c:pt idx="271">
                  <c:v>0.30000000000000004</c:v>
                </c:pt>
                <c:pt idx="272">
                  <c:v>0.30000000000000004</c:v>
                </c:pt>
                <c:pt idx="273">
                  <c:v>0.30000000000000004</c:v>
                </c:pt>
                <c:pt idx="274">
                  <c:v>0.30000000000000004</c:v>
                </c:pt>
                <c:pt idx="275">
                  <c:v>0.30000000000000004</c:v>
                </c:pt>
                <c:pt idx="276">
                  <c:v>0.30000000000000004</c:v>
                </c:pt>
                <c:pt idx="277">
                  <c:v>0.30000000000000004</c:v>
                </c:pt>
                <c:pt idx="278">
                  <c:v>0.30000000000000004</c:v>
                </c:pt>
                <c:pt idx="279">
                  <c:v>0.30000000000000004</c:v>
                </c:pt>
                <c:pt idx="280">
                  <c:v>0.30000000000000004</c:v>
                </c:pt>
                <c:pt idx="281">
                  <c:v>0.30000000000000004</c:v>
                </c:pt>
                <c:pt idx="282">
                  <c:v>0.30000000000000004</c:v>
                </c:pt>
                <c:pt idx="283">
                  <c:v>0.31</c:v>
                </c:pt>
                <c:pt idx="284">
                  <c:v>0.31</c:v>
                </c:pt>
                <c:pt idx="285">
                  <c:v>0.31</c:v>
                </c:pt>
                <c:pt idx="286">
                  <c:v>0.31</c:v>
                </c:pt>
                <c:pt idx="287">
                  <c:v>0.31</c:v>
                </c:pt>
                <c:pt idx="288">
                  <c:v>0.31</c:v>
                </c:pt>
                <c:pt idx="289">
                  <c:v>0.31</c:v>
                </c:pt>
                <c:pt idx="290">
                  <c:v>0.31</c:v>
                </c:pt>
                <c:pt idx="291">
                  <c:v>0.31</c:v>
                </c:pt>
                <c:pt idx="292">
                  <c:v>0.31</c:v>
                </c:pt>
                <c:pt idx="293">
                  <c:v>0.31</c:v>
                </c:pt>
                <c:pt idx="294">
                  <c:v>0.31</c:v>
                </c:pt>
                <c:pt idx="295">
                  <c:v>0.31</c:v>
                </c:pt>
                <c:pt idx="296">
                  <c:v>0.31</c:v>
                </c:pt>
                <c:pt idx="297">
                  <c:v>0.31</c:v>
                </c:pt>
                <c:pt idx="298">
                  <c:v>0.31</c:v>
                </c:pt>
                <c:pt idx="299">
                  <c:v>0.32</c:v>
                </c:pt>
                <c:pt idx="300">
                  <c:v>0.32</c:v>
                </c:pt>
                <c:pt idx="301">
                  <c:v>0.32</c:v>
                </c:pt>
                <c:pt idx="302">
                  <c:v>0.32</c:v>
                </c:pt>
                <c:pt idx="303">
                  <c:v>0.32</c:v>
                </c:pt>
                <c:pt idx="304">
                  <c:v>0.32</c:v>
                </c:pt>
                <c:pt idx="305">
                  <c:v>0.32</c:v>
                </c:pt>
                <c:pt idx="306">
                  <c:v>0.32</c:v>
                </c:pt>
                <c:pt idx="307">
                  <c:v>0.32</c:v>
                </c:pt>
                <c:pt idx="308">
                  <c:v>0.32</c:v>
                </c:pt>
                <c:pt idx="309">
                  <c:v>0.32</c:v>
                </c:pt>
                <c:pt idx="310">
                  <c:v>0.32</c:v>
                </c:pt>
                <c:pt idx="311">
                  <c:v>0.32</c:v>
                </c:pt>
                <c:pt idx="312">
                  <c:v>0.32</c:v>
                </c:pt>
                <c:pt idx="313">
                  <c:v>0.32</c:v>
                </c:pt>
                <c:pt idx="314">
                  <c:v>0.32</c:v>
                </c:pt>
                <c:pt idx="315">
                  <c:v>0.32</c:v>
                </c:pt>
                <c:pt idx="316">
                  <c:v>0.32</c:v>
                </c:pt>
                <c:pt idx="317">
                  <c:v>0.32</c:v>
                </c:pt>
                <c:pt idx="318">
                  <c:v>0.33999999999999997</c:v>
                </c:pt>
                <c:pt idx="319">
                  <c:v>0.33999999999999997</c:v>
                </c:pt>
                <c:pt idx="320">
                  <c:v>0.33999999999999997</c:v>
                </c:pt>
                <c:pt idx="321">
                  <c:v>0.33999999999999997</c:v>
                </c:pt>
                <c:pt idx="322">
                  <c:v>0.33999999999999997</c:v>
                </c:pt>
                <c:pt idx="323">
                  <c:v>0.33999999999999997</c:v>
                </c:pt>
                <c:pt idx="324">
                  <c:v>0.33999999999999997</c:v>
                </c:pt>
                <c:pt idx="325">
                  <c:v>0.33999999999999997</c:v>
                </c:pt>
                <c:pt idx="326">
                  <c:v>0.33999999999999997</c:v>
                </c:pt>
                <c:pt idx="327">
                  <c:v>0.33999999999999997</c:v>
                </c:pt>
                <c:pt idx="328">
                  <c:v>0.33999999999999997</c:v>
                </c:pt>
                <c:pt idx="329">
                  <c:v>0.33999999999999997</c:v>
                </c:pt>
                <c:pt idx="330">
                  <c:v>0.33999999999999997</c:v>
                </c:pt>
                <c:pt idx="331">
                  <c:v>0.33999999999999997</c:v>
                </c:pt>
                <c:pt idx="332">
                  <c:v>0.33999999999999997</c:v>
                </c:pt>
                <c:pt idx="333">
                  <c:v>0.33999999999999997</c:v>
                </c:pt>
                <c:pt idx="334">
                  <c:v>0.33999999999999997</c:v>
                </c:pt>
                <c:pt idx="335">
                  <c:v>0.33999999999999997</c:v>
                </c:pt>
                <c:pt idx="336">
                  <c:v>0.33999999999999997</c:v>
                </c:pt>
                <c:pt idx="337">
                  <c:v>0.33999999999999997</c:v>
                </c:pt>
                <c:pt idx="338">
                  <c:v>0.33999999999999997</c:v>
                </c:pt>
                <c:pt idx="339">
                  <c:v>0.33999999999999997</c:v>
                </c:pt>
                <c:pt idx="340">
                  <c:v>0.35</c:v>
                </c:pt>
                <c:pt idx="341">
                  <c:v>0.35</c:v>
                </c:pt>
                <c:pt idx="342">
                  <c:v>0.35</c:v>
                </c:pt>
                <c:pt idx="343">
                  <c:v>0.35</c:v>
                </c:pt>
                <c:pt idx="344">
                  <c:v>0.35</c:v>
                </c:pt>
                <c:pt idx="345">
                  <c:v>0.35</c:v>
                </c:pt>
                <c:pt idx="346">
                  <c:v>0.35</c:v>
                </c:pt>
                <c:pt idx="347">
                  <c:v>0.35</c:v>
                </c:pt>
                <c:pt idx="348">
                  <c:v>0.35</c:v>
                </c:pt>
                <c:pt idx="349">
                  <c:v>0.35</c:v>
                </c:pt>
                <c:pt idx="350">
                  <c:v>0.35</c:v>
                </c:pt>
                <c:pt idx="351">
                  <c:v>0.35</c:v>
                </c:pt>
                <c:pt idx="352">
                  <c:v>0.35</c:v>
                </c:pt>
                <c:pt idx="353">
                  <c:v>0.35</c:v>
                </c:pt>
                <c:pt idx="354">
                  <c:v>0.35</c:v>
                </c:pt>
                <c:pt idx="355">
                  <c:v>0.35</c:v>
                </c:pt>
                <c:pt idx="356">
                  <c:v>0.35</c:v>
                </c:pt>
                <c:pt idx="357">
                  <c:v>0.35</c:v>
                </c:pt>
                <c:pt idx="358">
                  <c:v>0.35</c:v>
                </c:pt>
                <c:pt idx="359">
                  <c:v>0.35</c:v>
                </c:pt>
                <c:pt idx="360">
                  <c:v>0.35</c:v>
                </c:pt>
                <c:pt idx="361">
                  <c:v>0.35</c:v>
                </c:pt>
                <c:pt idx="362">
                  <c:v>0.35</c:v>
                </c:pt>
                <c:pt idx="363">
                  <c:v>0.35</c:v>
                </c:pt>
                <c:pt idx="364">
                  <c:v>0.35</c:v>
                </c:pt>
                <c:pt idx="365">
                  <c:v>0.35</c:v>
                </c:pt>
                <c:pt idx="366">
                  <c:v>0.35</c:v>
                </c:pt>
                <c:pt idx="367">
                  <c:v>0.36</c:v>
                </c:pt>
                <c:pt idx="368">
                  <c:v>0.36</c:v>
                </c:pt>
                <c:pt idx="369">
                  <c:v>0.36</c:v>
                </c:pt>
                <c:pt idx="370">
                  <c:v>0.37</c:v>
                </c:pt>
                <c:pt idx="371">
                  <c:v>0.37</c:v>
                </c:pt>
                <c:pt idx="372">
                  <c:v>0.37</c:v>
                </c:pt>
                <c:pt idx="373">
                  <c:v>0.37</c:v>
                </c:pt>
                <c:pt idx="374">
                  <c:v>0.37</c:v>
                </c:pt>
                <c:pt idx="375">
                  <c:v>0.37</c:v>
                </c:pt>
                <c:pt idx="376">
                  <c:v>0.37</c:v>
                </c:pt>
                <c:pt idx="377">
                  <c:v>0.37</c:v>
                </c:pt>
                <c:pt idx="378">
                  <c:v>0.37</c:v>
                </c:pt>
                <c:pt idx="379">
                  <c:v>0.37</c:v>
                </c:pt>
                <c:pt idx="380">
                  <c:v>0.37</c:v>
                </c:pt>
                <c:pt idx="381">
                  <c:v>0.37</c:v>
                </c:pt>
                <c:pt idx="382">
                  <c:v>0.37</c:v>
                </c:pt>
                <c:pt idx="383">
                  <c:v>0.37</c:v>
                </c:pt>
                <c:pt idx="384">
                  <c:v>0.37</c:v>
                </c:pt>
                <c:pt idx="385">
                  <c:v>0.37</c:v>
                </c:pt>
                <c:pt idx="386">
                  <c:v>0.37</c:v>
                </c:pt>
                <c:pt idx="387">
                  <c:v>0.37</c:v>
                </c:pt>
                <c:pt idx="388">
                  <c:v>0.38</c:v>
                </c:pt>
                <c:pt idx="389">
                  <c:v>0.38</c:v>
                </c:pt>
                <c:pt idx="390">
                  <c:v>0.38</c:v>
                </c:pt>
                <c:pt idx="391">
                  <c:v>0.38</c:v>
                </c:pt>
                <c:pt idx="392">
                  <c:v>0.38</c:v>
                </c:pt>
                <c:pt idx="393">
                  <c:v>0.38</c:v>
                </c:pt>
                <c:pt idx="394">
                  <c:v>0.38</c:v>
                </c:pt>
                <c:pt idx="395">
                  <c:v>0.38</c:v>
                </c:pt>
                <c:pt idx="396">
                  <c:v>0.38</c:v>
                </c:pt>
                <c:pt idx="397">
                  <c:v>0.39</c:v>
                </c:pt>
                <c:pt idx="398">
                  <c:v>0.39</c:v>
                </c:pt>
                <c:pt idx="399">
                  <c:v>0.39</c:v>
                </c:pt>
                <c:pt idx="400">
                  <c:v>0.4</c:v>
                </c:pt>
                <c:pt idx="401">
                  <c:v>0.4</c:v>
                </c:pt>
                <c:pt idx="402">
                  <c:v>0.4</c:v>
                </c:pt>
                <c:pt idx="403">
                  <c:v>0.4</c:v>
                </c:pt>
                <c:pt idx="404">
                  <c:v>0.4</c:v>
                </c:pt>
                <c:pt idx="405">
                  <c:v>0.4</c:v>
                </c:pt>
                <c:pt idx="406">
                  <c:v>0.4</c:v>
                </c:pt>
                <c:pt idx="407">
                  <c:v>0.4</c:v>
                </c:pt>
                <c:pt idx="408">
                  <c:v>0.4</c:v>
                </c:pt>
                <c:pt idx="409">
                  <c:v>0.4</c:v>
                </c:pt>
                <c:pt idx="410">
                  <c:v>0.4</c:v>
                </c:pt>
                <c:pt idx="411">
                  <c:v>0.4</c:v>
                </c:pt>
                <c:pt idx="412">
                  <c:v>0.4</c:v>
                </c:pt>
                <c:pt idx="413">
                  <c:v>0.4</c:v>
                </c:pt>
                <c:pt idx="414">
                  <c:v>0.41000000000000003</c:v>
                </c:pt>
                <c:pt idx="415">
                  <c:v>0.41000000000000003</c:v>
                </c:pt>
                <c:pt idx="416">
                  <c:v>0.41000000000000003</c:v>
                </c:pt>
                <c:pt idx="417">
                  <c:v>0.41000000000000003</c:v>
                </c:pt>
                <c:pt idx="418">
                  <c:v>0.41000000000000003</c:v>
                </c:pt>
                <c:pt idx="419">
                  <c:v>0.41000000000000003</c:v>
                </c:pt>
                <c:pt idx="420">
                  <c:v>0.41000000000000003</c:v>
                </c:pt>
                <c:pt idx="421">
                  <c:v>0.41000000000000003</c:v>
                </c:pt>
                <c:pt idx="422">
                  <c:v>0.41000000000000003</c:v>
                </c:pt>
                <c:pt idx="423">
                  <c:v>0.42000000000000004</c:v>
                </c:pt>
                <c:pt idx="424">
                  <c:v>0.42000000000000004</c:v>
                </c:pt>
                <c:pt idx="425">
                  <c:v>0.42000000000000004</c:v>
                </c:pt>
                <c:pt idx="426">
                  <c:v>0.42000000000000004</c:v>
                </c:pt>
                <c:pt idx="427">
                  <c:v>0.42000000000000004</c:v>
                </c:pt>
                <c:pt idx="428">
                  <c:v>0.42000000000000004</c:v>
                </c:pt>
                <c:pt idx="429">
                  <c:v>0.42000000000000004</c:v>
                </c:pt>
                <c:pt idx="430">
                  <c:v>0.43000000000000005</c:v>
                </c:pt>
                <c:pt idx="431">
                  <c:v>0.43000000000000005</c:v>
                </c:pt>
                <c:pt idx="432">
                  <c:v>0.43000000000000005</c:v>
                </c:pt>
                <c:pt idx="433">
                  <c:v>0.43000000000000005</c:v>
                </c:pt>
                <c:pt idx="434">
                  <c:v>0.43000000000000005</c:v>
                </c:pt>
                <c:pt idx="435">
                  <c:v>0.43000000000000005</c:v>
                </c:pt>
                <c:pt idx="436">
                  <c:v>0.43000000000000005</c:v>
                </c:pt>
                <c:pt idx="437">
                  <c:v>0.43000000000000005</c:v>
                </c:pt>
                <c:pt idx="438">
                  <c:v>0.43000000000000005</c:v>
                </c:pt>
                <c:pt idx="439">
                  <c:v>0.43000000000000005</c:v>
                </c:pt>
                <c:pt idx="440">
                  <c:v>0.43999999999999995</c:v>
                </c:pt>
                <c:pt idx="441">
                  <c:v>0.43999999999999995</c:v>
                </c:pt>
                <c:pt idx="442">
                  <c:v>0.43999999999999995</c:v>
                </c:pt>
                <c:pt idx="443">
                  <c:v>0.43999999999999995</c:v>
                </c:pt>
                <c:pt idx="444">
                  <c:v>0.44999999999999996</c:v>
                </c:pt>
                <c:pt idx="445">
                  <c:v>0.44999999999999996</c:v>
                </c:pt>
                <c:pt idx="446">
                  <c:v>0.44999999999999996</c:v>
                </c:pt>
                <c:pt idx="447">
                  <c:v>0.44999999999999996</c:v>
                </c:pt>
                <c:pt idx="448">
                  <c:v>0.44999999999999996</c:v>
                </c:pt>
                <c:pt idx="449">
                  <c:v>0.45999999999999996</c:v>
                </c:pt>
                <c:pt idx="450">
                  <c:v>0.45999999999999996</c:v>
                </c:pt>
                <c:pt idx="451">
                  <c:v>0.45999999999999996</c:v>
                </c:pt>
                <c:pt idx="452">
                  <c:v>0.45999999999999996</c:v>
                </c:pt>
                <c:pt idx="453">
                  <c:v>0.45999999999999996</c:v>
                </c:pt>
                <c:pt idx="454">
                  <c:v>0.45999999999999996</c:v>
                </c:pt>
                <c:pt idx="455">
                  <c:v>0.45999999999999996</c:v>
                </c:pt>
                <c:pt idx="456">
                  <c:v>0.45999999999999996</c:v>
                </c:pt>
                <c:pt idx="457">
                  <c:v>0.45999999999999996</c:v>
                </c:pt>
                <c:pt idx="458">
                  <c:v>0.47</c:v>
                </c:pt>
                <c:pt idx="459">
                  <c:v>0.47</c:v>
                </c:pt>
                <c:pt idx="460">
                  <c:v>0.47</c:v>
                </c:pt>
                <c:pt idx="461">
                  <c:v>0.47</c:v>
                </c:pt>
                <c:pt idx="462">
                  <c:v>0.48</c:v>
                </c:pt>
                <c:pt idx="463">
                  <c:v>0.48</c:v>
                </c:pt>
                <c:pt idx="464">
                  <c:v>0.48</c:v>
                </c:pt>
                <c:pt idx="465">
                  <c:v>0.48</c:v>
                </c:pt>
                <c:pt idx="466">
                  <c:v>0.48</c:v>
                </c:pt>
                <c:pt idx="467">
                  <c:v>0.48</c:v>
                </c:pt>
                <c:pt idx="468">
                  <c:v>0.49</c:v>
                </c:pt>
                <c:pt idx="469">
                  <c:v>0.49</c:v>
                </c:pt>
                <c:pt idx="470">
                  <c:v>0.49</c:v>
                </c:pt>
                <c:pt idx="471">
                  <c:v>0.49</c:v>
                </c:pt>
                <c:pt idx="472">
                  <c:v>0.49</c:v>
                </c:pt>
                <c:pt idx="473">
                  <c:v>0.49</c:v>
                </c:pt>
                <c:pt idx="474">
                  <c:v>0.49</c:v>
                </c:pt>
                <c:pt idx="475">
                  <c:v>0.5</c:v>
                </c:pt>
                <c:pt idx="476">
                  <c:v>0.5</c:v>
                </c:pt>
                <c:pt idx="477">
                  <c:v>0.51</c:v>
                </c:pt>
                <c:pt idx="478">
                  <c:v>0.51</c:v>
                </c:pt>
                <c:pt idx="479">
                  <c:v>0.51</c:v>
                </c:pt>
                <c:pt idx="480">
                  <c:v>0.51</c:v>
                </c:pt>
                <c:pt idx="481">
                  <c:v>0.51</c:v>
                </c:pt>
                <c:pt idx="482">
                  <c:v>0.52</c:v>
                </c:pt>
                <c:pt idx="483">
                  <c:v>0.52</c:v>
                </c:pt>
                <c:pt idx="484">
                  <c:v>0.52</c:v>
                </c:pt>
                <c:pt idx="485">
                  <c:v>0.52</c:v>
                </c:pt>
                <c:pt idx="486">
                  <c:v>0.52</c:v>
                </c:pt>
                <c:pt idx="487">
                  <c:v>0.52</c:v>
                </c:pt>
                <c:pt idx="488">
                  <c:v>0.52</c:v>
                </c:pt>
                <c:pt idx="489">
                  <c:v>0.53</c:v>
                </c:pt>
                <c:pt idx="490">
                  <c:v>0.54</c:v>
                </c:pt>
                <c:pt idx="491">
                  <c:v>0.54</c:v>
                </c:pt>
                <c:pt idx="492">
                  <c:v>0.54</c:v>
                </c:pt>
                <c:pt idx="493">
                  <c:v>0.54</c:v>
                </c:pt>
                <c:pt idx="494">
                  <c:v>0.54</c:v>
                </c:pt>
                <c:pt idx="495">
                  <c:v>0.54</c:v>
                </c:pt>
                <c:pt idx="496">
                  <c:v>0.55000000000000004</c:v>
                </c:pt>
                <c:pt idx="497">
                  <c:v>0.55000000000000004</c:v>
                </c:pt>
                <c:pt idx="498">
                  <c:v>0.55000000000000004</c:v>
                </c:pt>
                <c:pt idx="499">
                  <c:v>0.55000000000000004</c:v>
                </c:pt>
                <c:pt idx="500">
                  <c:v>0.55000000000000004</c:v>
                </c:pt>
                <c:pt idx="501">
                  <c:v>0.55000000000000004</c:v>
                </c:pt>
                <c:pt idx="502">
                  <c:v>0.57000000000000006</c:v>
                </c:pt>
                <c:pt idx="503">
                  <c:v>0.57000000000000006</c:v>
                </c:pt>
                <c:pt idx="504">
                  <c:v>0.57000000000000006</c:v>
                </c:pt>
                <c:pt idx="505">
                  <c:v>0.57000000000000006</c:v>
                </c:pt>
                <c:pt idx="506">
                  <c:v>0.57000000000000006</c:v>
                </c:pt>
                <c:pt idx="507">
                  <c:v>0.58000000000000007</c:v>
                </c:pt>
                <c:pt idx="508">
                  <c:v>0.58000000000000007</c:v>
                </c:pt>
                <c:pt idx="509">
                  <c:v>0.58000000000000007</c:v>
                </c:pt>
                <c:pt idx="510">
                  <c:v>0.58000000000000007</c:v>
                </c:pt>
                <c:pt idx="511">
                  <c:v>0.58000000000000007</c:v>
                </c:pt>
                <c:pt idx="512">
                  <c:v>0.59</c:v>
                </c:pt>
                <c:pt idx="513">
                  <c:v>0.6</c:v>
                </c:pt>
                <c:pt idx="514">
                  <c:v>0.6</c:v>
                </c:pt>
                <c:pt idx="515">
                  <c:v>0.6</c:v>
                </c:pt>
                <c:pt idx="516">
                  <c:v>0.6</c:v>
                </c:pt>
                <c:pt idx="517">
                  <c:v>0.6</c:v>
                </c:pt>
                <c:pt idx="518">
                  <c:v>0.61</c:v>
                </c:pt>
                <c:pt idx="519">
                  <c:v>0.61</c:v>
                </c:pt>
                <c:pt idx="520">
                  <c:v>0.61</c:v>
                </c:pt>
                <c:pt idx="521">
                  <c:v>0.62</c:v>
                </c:pt>
                <c:pt idx="522">
                  <c:v>0.63</c:v>
                </c:pt>
                <c:pt idx="523">
                  <c:v>0.63</c:v>
                </c:pt>
                <c:pt idx="524">
                  <c:v>0.63</c:v>
                </c:pt>
                <c:pt idx="525">
                  <c:v>0.63</c:v>
                </c:pt>
                <c:pt idx="526">
                  <c:v>0.63</c:v>
                </c:pt>
                <c:pt idx="527">
                  <c:v>0.64</c:v>
                </c:pt>
                <c:pt idx="528">
                  <c:v>0.64</c:v>
                </c:pt>
                <c:pt idx="529">
                  <c:v>0.65</c:v>
                </c:pt>
                <c:pt idx="530">
                  <c:v>0.65</c:v>
                </c:pt>
                <c:pt idx="531">
                  <c:v>0.66</c:v>
                </c:pt>
                <c:pt idx="532">
                  <c:v>0.66</c:v>
                </c:pt>
                <c:pt idx="533">
                  <c:v>0.66</c:v>
                </c:pt>
                <c:pt idx="534">
                  <c:v>0.66</c:v>
                </c:pt>
                <c:pt idx="535">
                  <c:v>0.67</c:v>
                </c:pt>
                <c:pt idx="536">
                  <c:v>0.67999999999999994</c:v>
                </c:pt>
                <c:pt idx="537">
                  <c:v>0.67999999999999994</c:v>
                </c:pt>
                <c:pt idx="538">
                  <c:v>0.69</c:v>
                </c:pt>
                <c:pt idx="539">
                  <c:v>0.69</c:v>
                </c:pt>
                <c:pt idx="540">
                  <c:v>0.69</c:v>
                </c:pt>
                <c:pt idx="541">
                  <c:v>0.7</c:v>
                </c:pt>
                <c:pt idx="542">
                  <c:v>0.71</c:v>
                </c:pt>
                <c:pt idx="543">
                  <c:v>0.71</c:v>
                </c:pt>
                <c:pt idx="544">
                  <c:v>0.71</c:v>
                </c:pt>
                <c:pt idx="545">
                  <c:v>0.72</c:v>
                </c:pt>
                <c:pt idx="546">
                  <c:v>0.72</c:v>
                </c:pt>
                <c:pt idx="547">
                  <c:v>0.72</c:v>
                </c:pt>
                <c:pt idx="548">
                  <c:v>0.74</c:v>
                </c:pt>
                <c:pt idx="549">
                  <c:v>0.74</c:v>
                </c:pt>
                <c:pt idx="550">
                  <c:v>0.75</c:v>
                </c:pt>
                <c:pt idx="551">
                  <c:v>0.75</c:v>
                </c:pt>
                <c:pt idx="552">
                  <c:v>0.75</c:v>
                </c:pt>
                <c:pt idx="553">
                  <c:v>0.77</c:v>
                </c:pt>
                <c:pt idx="554">
                  <c:v>0.77</c:v>
                </c:pt>
                <c:pt idx="555">
                  <c:v>0.77</c:v>
                </c:pt>
                <c:pt idx="556">
                  <c:v>0.78</c:v>
                </c:pt>
                <c:pt idx="557">
                  <c:v>0.78</c:v>
                </c:pt>
                <c:pt idx="558">
                  <c:v>0.8</c:v>
                </c:pt>
                <c:pt idx="559">
                  <c:v>0.8</c:v>
                </c:pt>
                <c:pt idx="560">
                  <c:v>0.8</c:v>
                </c:pt>
                <c:pt idx="561">
                  <c:v>0.81</c:v>
                </c:pt>
                <c:pt idx="562">
                  <c:v>0.82000000000000006</c:v>
                </c:pt>
                <c:pt idx="563">
                  <c:v>0.83000000000000007</c:v>
                </c:pt>
                <c:pt idx="564">
                  <c:v>0.83000000000000007</c:v>
                </c:pt>
                <c:pt idx="565">
                  <c:v>0.84000000000000008</c:v>
                </c:pt>
                <c:pt idx="566">
                  <c:v>0.84000000000000008</c:v>
                </c:pt>
                <c:pt idx="567">
                  <c:v>0.85000000000000009</c:v>
                </c:pt>
                <c:pt idx="568">
                  <c:v>0.8600000000000001</c:v>
                </c:pt>
                <c:pt idx="569">
                  <c:v>0.8600000000000001</c:v>
                </c:pt>
                <c:pt idx="570">
                  <c:v>0.86999999999999988</c:v>
                </c:pt>
                <c:pt idx="571">
                  <c:v>0.87999999999999989</c:v>
                </c:pt>
                <c:pt idx="572">
                  <c:v>0.8899999999999999</c:v>
                </c:pt>
                <c:pt idx="573">
                  <c:v>0.8899999999999999</c:v>
                </c:pt>
                <c:pt idx="574">
                  <c:v>0.89999999999999991</c:v>
                </c:pt>
                <c:pt idx="575">
                  <c:v>0.90999999999999992</c:v>
                </c:pt>
                <c:pt idx="576">
                  <c:v>0.91999999999999993</c:v>
                </c:pt>
                <c:pt idx="577">
                  <c:v>0.91999999999999993</c:v>
                </c:pt>
                <c:pt idx="578">
                  <c:v>0.92999999999999994</c:v>
                </c:pt>
                <c:pt idx="579">
                  <c:v>0.94</c:v>
                </c:pt>
                <c:pt idx="580">
                  <c:v>0.95</c:v>
                </c:pt>
                <c:pt idx="581">
                  <c:v>0.95</c:v>
                </c:pt>
                <c:pt idx="582">
                  <c:v>0.97</c:v>
                </c:pt>
                <c:pt idx="583">
                  <c:v>0.97</c:v>
                </c:pt>
                <c:pt idx="584">
                  <c:v>0.98</c:v>
                </c:pt>
                <c:pt idx="585">
                  <c:v>0.98</c:v>
                </c:pt>
                <c:pt idx="586">
                  <c:v>1</c:v>
                </c:pt>
                <c:pt idx="587">
                  <c:v>1</c:v>
                </c:pt>
                <c:pt idx="588">
                  <c:v>1.01</c:v>
                </c:pt>
                <c:pt idx="589">
                  <c:v>1.01</c:v>
                </c:pt>
                <c:pt idx="590">
                  <c:v>1.03</c:v>
                </c:pt>
                <c:pt idx="591">
                  <c:v>1.03</c:v>
                </c:pt>
                <c:pt idx="592">
                  <c:v>1.04</c:v>
                </c:pt>
                <c:pt idx="593">
                  <c:v>1.04</c:v>
                </c:pt>
                <c:pt idx="594">
                  <c:v>1.06</c:v>
                </c:pt>
                <c:pt idx="595">
                  <c:v>1.06</c:v>
                </c:pt>
                <c:pt idx="596">
                  <c:v>1.0699999999999998</c:v>
                </c:pt>
                <c:pt idx="597">
                  <c:v>1.08</c:v>
                </c:pt>
                <c:pt idx="598">
                  <c:v>1.0899999999999999</c:v>
                </c:pt>
                <c:pt idx="599">
                  <c:v>1.0899999999999999</c:v>
                </c:pt>
                <c:pt idx="600">
                  <c:v>1.1099999999999999</c:v>
                </c:pt>
                <c:pt idx="601">
                  <c:v>1.1099999999999999</c:v>
                </c:pt>
                <c:pt idx="602">
                  <c:v>1.1200000000000001</c:v>
                </c:pt>
                <c:pt idx="603">
                  <c:v>1.1299999999999999</c:v>
                </c:pt>
                <c:pt idx="604">
                  <c:v>1.1400000000000001</c:v>
                </c:pt>
                <c:pt idx="605">
                  <c:v>1.1499999999999999</c:v>
                </c:pt>
                <c:pt idx="606">
                  <c:v>1.1499999999999999</c:v>
                </c:pt>
                <c:pt idx="607">
                  <c:v>1.17</c:v>
                </c:pt>
                <c:pt idx="608">
                  <c:v>1.18</c:v>
                </c:pt>
                <c:pt idx="609">
                  <c:v>1.18</c:v>
                </c:pt>
                <c:pt idx="610">
                  <c:v>1.2</c:v>
                </c:pt>
                <c:pt idx="611">
                  <c:v>1.21</c:v>
                </c:pt>
                <c:pt idx="612">
                  <c:v>1.21</c:v>
                </c:pt>
                <c:pt idx="613">
                  <c:v>1.23</c:v>
                </c:pt>
                <c:pt idx="614">
                  <c:v>1.24</c:v>
                </c:pt>
                <c:pt idx="615">
                  <c:v>1.24</c:v>
                </c:pt>
                <c:pt idx="616">
                  <c:v>1.26</c:v>
                </c:pt>
                <c:pt idx="617">
                  <c:v>1.27</c:v>
                </c:pt>
                <c:pt idx="618">
                  <c:v>1.28</c:v>
                </c:pt>
                <c:pt idx="619">
                  <c:v>1.29</c:v>
                </c:pt>
                <c:pt idx="620">
                  <c:v>1.3</c:v>
                </c:pt>
                <c:pt idx="621">
                  <c:v>1.32</c:v>
                </c:pt>
                <c:pt idx="622">
                  <c:v>1.32</c:v>
                </c:pt>
                <c:pt idx="623">
                  <c:v>1.3399999999999999</c:v>
                </c:pt>
                <c:pt idx="624">
                  <c:v>1.35</c:v>
                </c:pt>
                <c:pt idx="625">
                  <c:v>1.3599999999999999</c:v>
                </c:pt>
                <c:pt idx="626">
                  <c:v>1.37</c:v>
                </c:pt>
                <c:pt idx="627">
                  <c:v>1.38</c:v>
                </c:pt>
                <c:pt idx="628">
                  <c:v>1.4</c:v>
                </c:pt>
                <c:pt idx="629">
                  <c:v>1.4100000000000001</c:v>
                </c:pt>
                <c:pt idx="630">
                  <c:v>1.4300000000000002</c:v>
                </c:pt>
                <c:pt idx="631">
                  <c:v>1.44</c:v>
                </c:pt>
                <c:pt idx="632">
                  <c:v>1.46</c:v>
                </c:pt>
                <c:pt idx="633">
                  <c:v>1.46</c:v>
                </c:pt>
                <c:pt idx="634">
                  <c:v>1.48</c:v>
                </c:pt>
                <c:pt idx="635">
                  <c:v>1.49</c:v>
                </c:pt>
                <c:pt idx="636">
                  <c:v>1.51</c:v>
                </c:pt>
                <c:pt idx="637">
                  <c:v>1.52</c:v>
                </c:pt>
                <c:pt idx="638">
                  <c:v>1.54</c:v>
                </c:pt>
                <c:pt idx="639">
                  <c:v>1.55</c:v>
                </c:pt>
                <c:pt idx="640">
                  <c:v>1.57</c:v>
                </c:pt>
                <c:pt idx="641">
                  <c:v>1.58</c:v>
                </c:pt>
                <c:pt idx="642">
                  <c:v>1.6</c:v>
                </c:pt>
                <c:pt idx="643">
                  <c:v>1.63</c:v>
                </c:pt>
                <c:pt idx="644">
                  <c:v>1.6400000000000001</c:v>
                </c:pt>
                <c:pt idx="645">
                  <c:v>1.6600000000000001</c:v>
                </c:pt>
                <c:pt idx="646">
                  <c:v>1.67</c:v>
                </c:pt>
                <c:pt idx="647">
                  <c:v>1.69</c:v>
                </c:pt>
                <c:pt idx="648">
                  <c:v>1.71</c:v>
                </c:pt>
                <c:pt idx="649">
                  <c:v>1.7200000000000002</c:v>
                </c:pt>
                <c:pt idx="650">
                  <c:v>1.75</c:v>
                </c:pt>
                <c:pt idx="651">
                  <c:v>1.77</c:v>
                </c:pt>
                <c:pt idx="652">
                  <c:v>1.7799999999999998</c:v>
                </c:pt>
                <c:pt idx="653">
                  <c:v>1.81</c:v>
                </c:pt>
                <c:pt idx="654">
                  <c:v>1.83</c:v>
                </c:pt>
                <c:pt idx="655">
                  <c:v>1.8399999999999999</c:v>
                </c:pt>
                <c:pt idx="656">
                  <c:v>1.87</c:v>
                </c:pt>
                <c:pt idx="657">
                  <c:v>1.8900000000000001</c:v>
                </c:pt>
                <c:pt idx="658">
                  <c:v>1.92</c:v>
                </c:pt>
                <c:pt idx="659">
                  <c:v>1.94</c:v>
                </c:pt>
                <c:pt idx="660">
                  <c:v>1.96</c:v>
                </c:pt>
                <c:pt idx="661">
                  <c:v>1.98</c:v>
                </c:pt>
                <c:pt idx="662">
                  <c:v>2.0099999999999998</c:v>
                </c:pt>
                <c:pt idx="663">
                  <c:v>2.0300000000000002</c:v>
                </c:pt>
                <c:pt idx="664">
                  <c:v>2.06</c:v>
                </c:pt>
                <c:pt idx="665">
                  <c:v>2.09</c:v>
                </c:pt>
                <c:pt idx="666">
                  <c:v>2.1</c:v>
                </c:pt>
                <c:pt idx="667">
                  <c:v>2.12</c:v>
                </c:pt>
                <c:pt idx="668">
                  <c:v>2.13</c:v>
                </c:pt>
                <c:pt idx="669">
                  <c:v>2.15</c:v>
                </c:pt>
                <c:pt idx="670">
                  <c:v>2.16</c:v>
                </c:pt>
                <c:pt idx="671">
                  <c:v>2.1799999999999997</c:v>
                </c:pt>
                <c:pt idx="672">
                  <c:v>2.21</c:v>
                </c:pt>
                <c:pt idx="673">
                  <c:v>2.23</c:v>
                </c:pt>
                <c:pt idx="674">
                  <c:v>2.2599999999999998</c:v>
                </c:pt>
                <c:pt idx="675">
                  <c:v>2.29</c:v>
                </c:pt>
                <c:pt idx="676">
                  <c:v>2.3200000000000003</c:v>
                </c:pt>
                <c:pt idx="677">
                  <c:v>2.35</c:v>
                </c:pt>
                <c:pt idx="678">
                  <c:v>2.38</c:v>
                </c:pt>
                <c:pt idx="679">
                  <c:v>2.42</c:v>
                </c:pt>
                <c:pt idx="680">
                  <c:v>2.46</c:v>
                </c:pt>
                <c:pt idx="681">
                  <c:v>2.4900000000000002</c:v>
                </c:pt>
                <c:pt idx="682">
                  <c:v>2.5299999999999998</c:v>
                </c:pt>
                <c:pt idx="683">
                  <c:v>2.57</c:v>
                </c:pt>
                <c:pt idx="684">
                  <c:v>2.61</c:v>
                </c:pt>
                <c:pt idx="685">
                  <c:v>2.64</c:v>
                </c:pt>
                <c:pt idx="686">
                  <c:v>2.67</c:v>
                </c:pt>
                <c:pt idx="687">
                  <c:v>2.7199999999999998</c:v>
                </c:pt>
                <c:pt idx="688">
                  <c:v>2.75</c:v>
                </c:pt>
                <c:pt idx="689">
                  <c:v>2.7800000000000002</c:v>
                </c:pt>
                <c:pt idx="690">
                  <c:v>2.79</c:v>
                </c:pt>
                <c:pt idx="691">
                  <c:v>2.8200000000000003</c:v>
                </c:pt>
                <c:pt idx="692">
                  <c:v>2.85</c:v>
                </c:pt>
                <c:pt idx="693">
                  <c:v>2.8899999999999997</c:v>
                </c:pt>
                <c:pt idx="694">
                  <c:v>2.92</c:v>
                </c:pt>
                <c:pt idx="695">
                  <c:v>2.96</c:v>
                </c:pt>
                <c:pt idx="696">
                  <c:v>3.01</c:v>
                </c:pt>
                <c:pt idx="697">
                  <c:v>3.0599999999999996</c:v>
                </c:pt>
                <c:pt idx="698">
                  <c:v>3.11</c:v>
                </c:pt>
                <c:pt idx="699">
                  <c:v>3.16</c:v>
                </c:pt>
                <c:pt idx="700">
                  <c:v>3.21</c:v>
                </c:pt>
                <c:pt idx="701">
                  <c:v>3.27</c:v>
                </c:pt>
                <c:pt idx="702">
                  <c:v>3.3</c:v>
                </c:pt>
                <c:pt idx="703">
                  <c:v>3.38</c:v>
                </c:pt>
                <c:pt idx="704">
                  <c:v>3.4299999999999997</c:v>
                </c:pt>
                <c:pt idx="705">
                  <c:v>3.5199999999999996</c:v>
                </c:pt>
                <c:pt idx="706">
                  <c:v>3.58</c:v>
                </c:pt>
                <c:pt idx="707">
                  <c:v>3.68</c:v>
                </c:pt>
                <c:pt idx="708">
                  <c:v>3.79</c:v>
                </c:pt>
                <c:pt idx="709">
                  <c:v>3.87</c:v>
                </c:pt>
                <c:pt idx="710">
                  <c:v>3.9800000000000004</c:v>
                </c:pt>
                <c:pt idx="711">
                  <c:v>4.1100000000000003</c:v>
                </c:pt>
                <c:pt idx="712">
                  <c:v>4.2699999999999996</c:v>
                </c:pt>
                <c:pt idx="713">
                  <c:v>4.46</c:v>
                </c:pt>
                <c:pt idx="714">
                  <c:v>4.66</c:v>
                </c:pt>
                <c:pt idx="715">
                  <c:v>4.87</c:v>
                </c:pt>
                <c:pt idx="716">
                  <c:v>5.18</c:v>
                </c:pt>
                <c:pt idx="717">
                  <c:v>5.45</c:v>
                </c:pt>
                <c:pt idx="718">
                  <c:v>5.82</c:v>
                </c:pt>
                <c:pt idx="719">
                  <c:v>6.22</c:v>
                </c:pt>
                <c:pt idx="720">
                  <c:v>6.59</c:v>
                </c:pt>
                <c:pt idx="721">
                  <c:v>6.9399999999999995</c:v>
                </c:pt>
                <c:pt idx="722">
                  <c:v>7.3</c:v>
                </c:pt>
                <c:pt idx="723">
                  <c:v>7.6400000000000006</c:v>
                </c:pt>
                <c:pt idx="724">
                  <c:v>8.02</c:v>
                </c:pt>
                <c:pt idx="725">
                  <c:v>8.370000000000001</c:v>
                </c:pt>
                <c:pt idx="726">
                  <c:v>8.67</c:v>
                </c:pt>
                <c:pt idx="727">
                  <c:v>9.0500000000000007</c:v>
                </c:pt>
                <c:pt idx="728">
                  <c:v>9.4</c:v>
                </c:pt>
                <c:pt idx="729">
                  <c:v>9.76</c:v>
                </c:pt>
                <c:pt idx="730">
                  <c:v>10.56</c:v>
                </c:pt>
                <c:pt idx="731">
                  <c:v>13.13</c:v>
                </c:pt>
                <c:pt idx="732">
                  <c:v>16.350000000000001</c:v>
                </c:pt>
                <c:pt idx="733">
                  <c:v>19.649999999999999</c:v>
                </c:pt>
                <c:pt idx="734">
                  <c:v>22.869999999999997</c:v>
                </c:pt>
                <c:pt idx="735">
                  <c:v>25.990000000000002</c:v>
                </c:pt>
                <c:pt idx="736">
                  <c:v>29.27</c:v>
                </c:pt>
                <c:pt idx="737">
                  <c:v>32.519999999999996</c:v>
                </c:pt>
                <c:pt idx="738">
                  <c:v>35.589999999999996</c:v>
                </c:pt>
                <c:pt idx="739">
                  <c:v>38.51</c:v>
                </c:pt>
                <c:pt idx="740">
                  <c:v>41.480000000000004</c:v>
                </c:pt>
                <c:pt idx="741">
                  <c:v>44.9</c:v>
                </c:pt>
                <c:pt idx="742">
                  <c:v>48.29</c:v>
                </c:pt>
                <c:pt idx="743">
                  <c:v>50.69</c:v>
                </c:pt>
                <c:pt idx="744">
                  <c:v>52.599999999999994</c:v>
                </c:pt>
                <c:pt idx="745">
                  <c:v>54.040000000000006</c:v>
                </c:pt>
                <c:pt idx="746">
                  <c:v>55.69</c:v>
                </c:pt>
                <c:pt idx="747">
                  <c:v>57.120000000000005</c:v>
                </c:pt>
                <c:pt idx="748">
                  <c:v>57.76</c:v>
                </c:pt>
                <c:pt idx="749">
                  <c:v>57.86</c:v>
                </c:pt>
                <c:pt idx="750">
                  <c:v>57.220000000000006</c:v>
                </c:pt>
                <c:pt idx="751">
                  <c:v>56.26</c:v>
                </c:pt>
                <c:pt idx="752">
                  <c:v>55.04</c:v>
                </c:pt>
                <c:pt idx="753">
                  <c:v>53.69</c:v>
                </c:pt>
                <c:pt idx="754">
                  <c:v>52.28</c:v>
                </c:pt>
                <c:pt idx="755">
                  <c:v>51.01</c:v>
                </c:pt>
                <c:pt idx="756">
                  <c:v>49.559999999999995</c:v>
                </c:pt>
                <c:pt idx="757">
                  <c:v>48.2</c:v>
                </c:pt>
                <c:pt idx="758">
                  <c:v>46.76</c:v>
                </c:pt>
                <c:pt idx="759">
                  <c:v>45.42</c:v>
                </c:pt>
                <c:pt idx="760">
                  <c:v>44.03</c:v>
                </c:pt>
                <c:pt idx="761">
                  <c:v>42.75</c:v>
                </c:pt>
                <c:pt idx="762">
                  <c:v>41.36</c:v>
                </c:pt>
                <c:pt idx="763">
                  <c:v>40.28</c:v>
                </c:pt>
                <c:pt idx="764">
                  <c:v>39.06</c:v>
                </c:pt>
                <c:pt idx="765">
                  <c:v>37.96</c:v>
                </c:pt>
                <c:pt idx="766">
                  <c:v>36.96</c:v>
                </c:pt>
                <c:pt idx="767">
                  <c:v>36.07</c:v>
                </c:pt>
                <c:pt idx="768">
                  <c:v>35.07</c:v>
                </c:pt>
                <c:pt idx="769">
                  <c:v>34.14</c:v>
                </c:pt>
                <c:pt idx="770">
                  <c:v>33.25</c:v>
                </c:pt>
                <c:pt idx="771">
                  <c:v>32.36</c:v>
                </c:pt>
                <c:pt idx="772">
                  <c:v>31.48</c:v>
                </c:pt>
                <c:pt idx="773">
                  <c:v>30.689999999999998</c:v>
                </c:pt>
                <c:pt idx="774">
                  <c:v>29.87</c:v>
                </c:pt>
                <c:pt idx="775">
                  <c:v>29</c:v>
                </c:pt>
                <c:pt idx="776">
                  <c:v>28.23</c:v>
                </c:pt>
                <c:pt idx="777">
                  <c:v>27.47</c:v>
                </c:pt>
                <c:pt idx="778">
                  <c:v>26.81</c:v>
                </c:pt>
                <c:pt idx="779">
                  <c:v>26.06</c:v>
                </c:pt>
                <c:pt idx="780">
                  <c:v>25.439999999999998</c:v>
                </c:pt>
                <c:pt idx="781">
                  <c:v>24.84</c:v>
                </c:pt>
                <c:pt idx="782">
                  <c:v>24.13</c:v>
                </c:pt>
                <c:pt idx="783">
                  <c:v>23.58</c:v>
                </c:pt>
                <c:pt idx="784">
                  <c:v>23.060000000000002</c:v>
                </c:pt>
                <c:pt idx="785">
                  <c:v>22.47</c:v>
                </c:pt>
                <c:pt idx="786">
                  <c:v>21.93</c:v>
                </c:pt>
                <c:pt idx="787">
                  <c:v>21.47</c:v>
                </c:pt>
                <c:pt idx="788">
                  <c:v>20.979999999999997</c:v>
                </c:pt>
                <c:pt idx="789">
                  <c:v>20.47</c:v>
                </c:pt>
                <c:pt idx="790">
                  <c:v>20.05</c:v>
                </c:pt>
                <c:pt idx="791">
                  <c:v>19.64</c:v>
                </c:pt>
                <c:pt idx="792">
                  <c:v>19.309999999999999</c:v>
                </c:pt>
                <c:pt idx="793">
                  <c:v>18.850000000000001</c:v>
                </c:pt>
                <c:pt idx="794">
                  <c:v>18.54</c:v>
                </c:pt>
                <c:pt idx="795">
                  <c:v>18.130000000000003</c:v>
                </c:pt>
                <c:pt idx="796">
                  <c:v>17.84</c:v>
                </c:pt>
                <c:pt idx="797">
                  <c:v>17.47</c:v>
                </c:pt>
                <c:pt idx="798">
                  <c:v>17.21</c:v>
                </c:pt>
                <c:pt idx="799">
                  <c:v>16.920000000000002</c:v>
                </c:pt>
                <c:pt idx="800">
                  <c:v>16.59</c:v>
                </c:pt>
                <c:pt idx="801">
                  <c:v>16.32</c:v>
                </c:pt>
                <c:pt idx="802">
                  <c:v>16.100000000000001</c:v>
                </c:pt>
                <c:pt idx="803">
                  <c:v>15.870000000000001</c:v>
                </c:pt>
                <c:pt idx="804">
                  <c:v>15.59</c:v>
                </c:pt>
                <c:pt idx="805">
                  <c:v>15.370000000000001</c:v>
                </c:pt>
                <c:pt idx="806">
                  <c:v>15.149999999999999</c:v>
                </c:pt>
                <c:pt idx="807">
                  <c:v>14.989999999999998</c:v>
                </c:pt>
                <c:pt idx="808">
                  <c:v>14.8</c:v>
                </c:pt>
                <c:pt idx="809">
                  <c:v>14.58</c:v>
                </c:pt>
                <c:pt idx="810">
                  <c:v>14.45</c:v>
                </c:pt>
                <c:pt idx="811">
                  <c:v>14.280000000000001</c:v>
                </c:pt>
                <c:pt idx="812">
                  <c:v>14.12</c:v>
                </c:pt>
                <c:pt idx="813">
                  <c:v>13.96</c:v>
                </c:pt>
                <c:pt idx="814">
                  <c:v>13.82</c:v>
                </c:pt>
                <c:pt idx="815">
                  <c:v>13.68</c:v>
                </c:pt>
                <c:pt idx="816">
                  <c:v>13.55</c:v>
                </c:pt>
                <c:pt idx="817">
                  <c:v>13.420000000000002</c:v>
                </c:pt>
                <c:pt idx="818">
                  <c:v>13.3</c:v>
                </c:pt>
                <c:pt idx="819">
                  <c:v>13.149999999999999</c:v>
                </c:pt>
                <c:pt idx="820">
                  <c:v>13.059999999999999</c:v>
                </c:pt>
                <c:pt idx="821">
                  <c:v>12.95</c:v>
                </c:pt>
                <c:pt idx="822">
                  <c:v>12.84</c:v>
                </c:pt>
                <c:pt idx="823">
                  <c:v>12.74</c:v>
                </c:pt>
                <c:pt idx="824">
                  <c:v>12.64</c:v>
                </c:pt>
                <c:pt idx="825">
                  <c:v>12.55</c:v>
                </c:pt>
                <c:pt idx="826">
                  <c:v>12.46</c:v>
                </c:pt>
                <c:pt idx="827">
                  <c:v>12.379999999999999</c:v>
                </c:pt>
                <c:pt idx="828">
                  <c:v>12.29</c:v>
                </c:pt>
                <c:pt idx="829">
                  <c:v>12.21</c:v>
                </c:pt>
                <c:pt idx="830">
                  <c:v>12.129999999999999</c:v>
                </c:pt>
                <c:pt idx="831">
                  <c:v>12.06</c:v>
                </c:pt>
                <c:pt idx="832">
                  <c:v>11.98</c:v>
                </c:pt>
                <c:pt idx="833">
                  <c:v>11.91</c:v>
                </c:pt>
                <c:pt idx="834">
                  <c:v>11.85</c:v>
                </c:pt>
                <c:pt idx="835">
                  <c:v>11.780000000000001</c:v>
                </c:pt>
                <c:pt idx="836">
                  <c:v>11.71</c:v>
                </c:pt>
                <c:pt idx="837">
                  <c:v>11.65</c:v>
                </c:pt>
                <c:pt idx="838">
                  <c:v>11.59</c:v>
                </c:pt>
                <c:pt idx="839">
                  <c:v>11.54</c:v>
                </c:pt>
                <c:pt idx="840">
                  <c:v>11.48</c:v>
                </c:pt>
                <c:pt idx="841">
                  <c:v>11.42</c:v>
                </c:pt>
                <c:pt idx="842">
                  <c:v>11.370000000000001</c:v>
                </c:pt>
                <c:pt idx="843">
                  <c:v>11.32</c:v>
                </c:pt>
                <c:pt idx="844">
                  <c:v>11.280000000000001</c:v>
                </c:pt>
                <c:pt idx="845">
                  <c:v>11.219999999999999</c:v>
                </c:pt>
                <c:pt idx="846">
                  <c:v>11.18</c:v>
                </c:pt>
                <c:pt idx="847">
                  <c:v>11.129999999999999</c:v>
                </c:pt>
                <c:pt idx="848">
                  <c:v>11.09</c:v>
                </c:pt>
                <c:pt idx="849">
                  <c:v>11.04</c:v>
                </c:pt>
                <c:pt idx="850">
                  <c:v>11</c:v>
                </c:pt>
                <c:pt idx="851">
                  <c:v>10.96</c:v>
                </c:pt>
                <c:pt idx="852">
                  <c:v>10.91</c:v>
                </c:pt>
                <c:pt idx="853">
                  <c:v>10.879999999999999</c:v>
                </c:pt>
                <c:pt idx="854">
                  <c:v>10.83</c:v>
                </c:pt>
                <c:pt idx="855">
                  <c:v>10.8</c:v>
                </c:pt>
                <c:pt idx="856">
                  <c:v>10.77</c:v>
                </c:pt>
                <c:pt idx="857">
                  <c:v>10.73</c:v>
                </c:pt>
                <c:pt idx="858">
                  <c:v>10.7</c:v>
                </c:pt>
                <c:pt idx="859">
                  <c:v>10.66</c:v>
                </c:pt>
                <c:pt idx="860">
                  <c:v>10.63</c:v>
                </c:pt>
                <c:pt idx="861">
                  <c:v>10.59</c:v>
                </c:pt>
                <c:pt idx="862">
                  <c:v>10.559999999999999</c:v>
                </c:pt>
                <c:pt idx="863">
                  <c:v>10.53</c:v>
                </c:pt>
                <c:pt idx="864">
                  <c:v>10.5</c:v>
                </c:pt>
                <c:pt idx="865">
                  <c:v>10.47</c:v>
                </c:pt>
                <c:pt idx="866">
                  <c:v>10.45</c:v>
                </c:pt>
                <c:pt idx="867">
                  <c:v>10.41</c:v>
                </c:pt>
                <c:pt idx="868">
                  <c:v>10.39</c:v>
                </c:pt>
                <c:pt idx="869">
                  <c:v>10.370000000000001</c:v>
                </c:pt>
                <c:pt idx="870">
                  <c:v>10.34</c:v>
                </c:pt>
                <c:pt idx="871">
                  <c:v>10.32</c:v>
                </c:pt>
                <c:pt idx="872">
                  <c:v>10.29</c:v>
                </c:pt>
                <c:pt idx="873">
                  <c:v>10.27</c:v>
                </c:pt>
                <c:pt idx="874">
                  <c:v>10.25</c:v>
                </c:pt>
                <c:pt idx="875">
                  <c:v>10.23</c:v>
                </c:pt>
                <c:pt idx="876">
                  <c:v>10.210000000000001</c:v>
                </c:pt>
                <c:pt idx="877">
                  <c:v>10.190000000000001</c:v>
                </c:pt>
                <c:pt idx="878">
                  <c:v>10.17</c:v>
                </c:pt>
                <c:pt idx="879">
                  <c:v>10.16</c:v>
                </c:pt>
                <c:pt idx="880">
                  <c:v>10.14</c:v>
                </c:pt>
                <c:pt idx="881">
                  <c:v>10.120000000000001</c:v>
                </c:pt>
                <c:pt idx="882">
                  <c:v>10.1</c:v>
                </c:pt>
                <c:pt idx="883">
                  <c:v>10.09</c:v>
                </c:pt>
                <c:pt idx="884">
                  <c:v>10.08</c:v>
                </c:pt>
                <c:pt idx="885">
                  <c:v>10.06</c:v>
                </c:pt>
                <c:pt idx="886">
                  <c:v>10.050000000000001</c:v>
                </c:pt>
                <c:pt idx="887">
                  <c:v>10.050000000000001</c:v>
                </c:pt>
                <c:pt idx="888">
                  <c:v>10.030000000000001</c:v>
                </c:pt>
                <c:pt idx="889">
                  <c:v>10.030000000000001</c:v>
                </c:pt>
                <c:pt idx="890">
                  <c:v>10.030000000000001</c:v>
                </c:pt>
                <c:pt idx="891">
                  <c:v>10.02</c:v>
                </c:pt>
                <c:pt idx="892">
                  <c:v>10.02</c:v>
                </c:pt>
                <c:pt idx="893">
                  <c:v>10.01</c:v>
                </c:pt>
                <c:pt idx="894">
                  <c:v>10</c:v>
                </c:pt>
                <c:pt idx="895">
                  <c:v>10</c:v>
                </c:pt>
                <c:pt idx="896">
                  <c:v>9.99</c:v>
                </c:pt>
                <c:pt idx="897">
                  <c:v>9.99</c:v>
                </c:pt>
                <c:pt idx="898">
                  <c:v>9.99</c:v>
                </c:pt>
                <c:pt idx="899">
                  <c:v>9.98</c:v>
                </c:pt>
                <c:pt idx="900">
                  <c:v>9.98</c:v>
                </c:pt>
                <c:pt idx="901">
                  <c:v>9.98</c:v>
                </c:pt>
                <c:pt idx="902">
                  <c:v>9.9700000000000006</c:v>
                </c:pt>
                <c:pt idx="903">
                  <c:v>9.9700000000000006</c:v>
                </c:pt>
                <c:pt idx="904">
                  <c:v>9.9600000000000009</c:v>
                </c:pt>
                <c:pt idx="905">
                  <c:v>9.9499999999999993</c:v>
                </c:pt>
                <c:pt idx="906">
                  <c:v>9.9499999999999993</c:v>
                </c:pt>
                <c:pt idx="907">
                  <c:v>9.94</c:v>
                </c:pt>
                <c:pt idx="908">
                  <c:v>9.94</c:v>
                </c:pt>
                <c:pt idx="909">
                  <c:v>9.94</c:v>
                </c:pt>
                <c:pt idx="910">
                  <c:v>9.93</c:v>
                </c:pt>
                <c:pt idx="911">
                  <c:v>9.93</c:v>
                </c:pt>
                <c:pt idx="912">
                  <c:v>9.93</c:v>
                </c:pt>
                <c:pt idx="913">
                  <c:v>9.92</c:v>
                </c:pt>
                <c:pt idx="914">
                  <c:v>9.91</c:v>
                </c:pt>
                <c:pt idx="915">
                  <c:v>9.91</c:v>
                </c:pt>
                <c:pt idx="916">
                  <c:v>9.8999999999999986</c:v>
                </c:pt>
                <c:pt idx="917">
                  <c:v>9.8999999999999986</c:v>
                </c:pt>
                <c:pt idx="918">
                  <c:v>9.8999999999999986</c:v>
                </c:pt>
                <c:pt idx="919">
                  <c:v>9.89</c:v>
                </c:pt>
                <c:pt idx="920">
                  <c:v>9.89</c:v>
                </c:pt>
                <c:pt idx="921">
                  <c:v>9.89</c:v>
                </c:pt>
                <c:pt idx="922">
                  <c:v>9.879999999999999</c:v>
                </c:pt>
                <c:pt idx="923">
                  <c:v>9.879999999999999</c:v>
                </c:pt>
                <c:pt idx="924">
                  <c:v>9.879999999999999</c:v>
                </c:pt>
                <c:pt idx="925">
                  <c:v>9.870000000000001</c:v>
                </c:pt>
                <c:pt idx="926">
                  <c:v>9.86</c:v>
                </c:pt>
                <c:pt idx="927">
                  <c:v>9.86</c:v>
                </c:pt>
                <c:pt idx="928">
                  <c:v>9.85</c:v>
                </c:pt>
                <c:pt idx="929">
                  <c:v>9.85</c:v>
                </c:pt>
                <c:pt idx="930">
                  <c:v>9.85</c:v>
                </c:pt>
                <c:pt idx="931">
                  <c:v>9.84</c:v>
                </c:pt>
                <c:pt idx="932">
                  <c:v>9.84</c:v>
                </c:pt>
                <c:pt idx="933">
                  <c:v>9.83</c:v>
                </c:pt>
                <c:pt idx="934">
                  <c:v>9.83</c:v>
                </c:pt>
                <c:pt idx="935">
                  <c:v>9.83</c:v>
                </c:pt>
                <c:pt idx="936">
                  <c:v>9.81</c:v>
                </c:pt>
                <c:pt idx="937">
                  <c:v>9.81</c:v>
                </c:pt>
                <c:pt idx="938">
                  <c:v>9.81</c:v>
                </c:pt>
                <c:pt idx="939">
                  <c:v>9.8000000000000007</c:v>
                </c:pt>
                <c:pt idx="940">
                  <c:v>9.8000000000000007</c:v>
                </c:pt>
                <c:pt idx="941">
                  <c:v>9.8000000000000007</c:v>
                </c:pt>
                <c:pt idx="942">
                  <c:v>9.7899999999999991</c:v>
                </c:pt>
                <c:pt idx="943">
                  <c:v>9.7899999999999991</c:v>
                </c:pt>
                <c:pt idx="944">
                  <c:v>9.7899999999999991</c:v>
                </c:pt>
                <c:pt idx="945">
                  <c:v>9.7799999999999994</c:v>
                </c:pt>
                <c:pt idx="946">
                  <c:v>9.7799999999999994</c:v>
                </c:pt>
                <c:pt idx="947">
                  <c:v>9.77</c:v>
                </c:pt>
                <c:pt idx="948">
                  <c:v>9.76</c:v>
                </c:pt>
                <c:pt idx="949">
                  <c:v>9.76</c:v>
                </c:pt>
                <c:pt idx="950">
                  <c:v>9.75</c:v>
                </c:pt>
                <c:pt idx="951">
                  <c:v>9.75</c:v>
                </c:pt>
                <c:pt idx="952">
                  <c:v>9.75</c:v>
                </c:pt>
                <c:pt idx="953">
                  <c:v>9.74</c:v>
                </c:pt>
                <c:pt idx="954">
                  <c:v>9.74</c:v>
                </c:pt>
                <c:pt idx="955">
                  <c:v>9.74</c:v>
                </c:pt>
                <c:pt idx="956">
                  <c:v>9.73</c:v>
                </c:pt>
                <c:pt idx="957">
                  <c:v>9.73</c:v>
                </c:pt>
                <c:pt idx="958">
                  <c:v>9.7199999999999989</c:v>
                </c:pt>
                <c:pt idx="959">
                  <c:v>9.7100000000000009</c:v>
                </c:pt>
                <c:pt idx="960">
                  <c:v>9.7100000000000009</c:v>
                </c:pt>
                <c:pt idx="961">
                  <c:v>9.6999999999999993</c:v>
                </c:pt>
                <c:pt idx="962">
                  <c:v>9.6999999999999993</c:v>
                </c:pt>
                <c:pt idx="963">
                  <c:v>9.6999999999999993</c:v>
                </c:pt>
                <c:pt idx="964">
                  <c:v>9.69</c:v>
                </c:pt>
                <c:pt idx="965">
                  <c:v>9.69</c:v>
                </c:pt>
                <c:pt idx="966">
                  <c:v>9.69</c:v>
                </c:pt>
                <c:pt idx="967">
                  <c:v>9.68</c:v>
                </c:pt>
                <c:pt idx="968">
                  <c:v>9.68</c:v>
                </c:pt>
                <c:pt idx="969">
                  <c:v>9.67</c:v>
                </c:pt>
                <c:pt idx="970">
                  <c:v>9.66</c:v>
                </c:pt>
                <c:pt idx="971">
                  <c:v>9.66</c:v>
                </c:pt>
                <c:pt idx="972">
                  <c:v>9.65</c:v>
                </c:pt>
                <c:pt idx="973">
                  <c:v>9.65</c:v>
                </c:pt>
                <c:pt idx="974">
                  <c:v>9.65</c:v>
                </c:pt>
                <c:pt idx="975">
                  <c:v>9.64</c:v>
                </c:pt>
                <c:pt idx="976">
                  <c:v>9.64</c:v>
                </c:pt>
                <c:pt idx="977">
                  <c:v>9.64</c:v>
                </c:pt>
                <c:pt idx="978">
                  <c:v>9.629999999999999</c:v>
                </c:pt>
                <c:pt idx="979">
                  <c:v>9.6199999999999992</c:v>
                </c:pt>
                <c:pt idx="980">
                  <c:v>9.61</c:v>
                </c:pt>
                <c:pt idx="981">
                  <c:v>9.61</c:v>
                </c:pt>
                <c:pt idx="982">
                  <c:v>9.61</c:v>
                </c:pt>
                <c:pt idx="983">
                  <c:v>9.6</c:v>
                </c:pt>
                <c:pt idx="984">
                  <c:v>9.6</c:v>
                </c:pt>
                <c:pt idx="985">
                  <c:v>9.59</c:v>
                </c:pt>
                <c:pt idx="986">
                  <c:v>9.59</c:v>
                </c:pt>
                <c:pt idx="987">
                  <c:v>9.59</c:v>
                </c:pt>
                <c:pt idx="988">
                  <c:v>9.57</c:v>
                </c:pt>
                <c:pt idx="989">
                  <c:v>9.57</c:v>
                </c:pt>
                <c:pt idx="990">
                  <c:v>9.56</c:v>
                </c:pt>
                <c:pt idx="991">
                  <c:v>9.56</c:v>
                </c:pt>
                <c:pt idx="992">
                  <c:v>9.56</c:v>
                </c:pt>
                <c:pt idx="993">
                  <c:v>9.5500000000000007</c:v>
                </c:pt>
                <c:pt idx="994">
                  <c:v>9.5500000000000007</c:v>
                </c:pt>
                <c:pt idx="995">
                  <c:v>9.5399999999999991</c:v>
                </c:pt>
                <c:pt idx="996">
                  <c:v>9.5399999999999991</c:v>
                </c:pt>
                <c:pt idx="997">
                  <c:v>9.5399999999999991</c:v>
                </c:pt>
                <c:pt idx="998">
                  <c:v>9.52</c:v>
                </c:pt>
                <c:pt idx="999">
                  <c:v>9.52</c:v>
                </c:pt>
                <c:pt idx="1000">
                  <c:v>9.52</c:v>
                </c:pt>
                <c:pt idx="1001">
                  <c:v>9.51</c:v>
                </c:pt>
                <c:pt idx="1002">
                  <c:v>9.51</c:v>
                </c:pt>
                <c:pt idx="1003">
                  <c:v>9.5</c:v>
                </c:pt>
                <c:pt idx="1004">
                  <c:v>9.5</c:v>
                </c:pt>
                <c:pt idx="1005">
                  <c:v>9.5</c:v>
                </c:pt>
                <c:pt idx="1006">
                  <c:v>9.49</c:v>
                </c:pt>
                <c:pt idx="1007">
                  <c:v>9.49</c:v>
                </c:pt>
                <c:pt idx="1008">
                  <c:v>9.49</c:v>
                </c:pt>
                <c:pt idx="1009">
                  <c:v>9.4699999999999989</c:v>
                </c:pt>
                <c:pt idx="1010">
                  <c:v>9.4699999999999989</c:v>
                </c:pt>
                <c:pt idx="1011">
                  <c:v>9.4699999999999989</c:v>
                </c:pt>
                <c:pt idx="1012">
                  <c:v>9.4600000000000009</c:v>
                </c:pt>
                <c:pt idx="1013">
                  <c:v>9.4600000000000009</c:v>
                </c:pt>
                <c:pt idx="1014">
                  <c:v>9.4600000000000009</c:v>
                </c:pt>
                <c:pt idx="1015">
                  <c:v>9.4499999999999993</c:v>
                </c:pt>
                <c:pt idx="1016">
                  <c:v>9.4499999999999993</c:v>
                </c:pt>
                <c:pt idx="1017">
                  <c:v>9.4499999999999993</c:v>
                </c:pt>
                <c:pt idx="1018">
                  <c:v>9.4400000000000013</c:v>
                </c:pt>
                <c:pt idx="1019">
                  <c:v>9.4400000000000013</c:v>
                </c:pt>
                <c:pt idx="1020">
                  <c:v>9.43</c:v>
                </c:pt>
                <c:pt idx="1021">
                  <c:v>9.42</c:v>
                </c:pt>
                <c:pt idx="1022">
                  <c:v>9.42</c:v>
                </c:pt>
                <c:pt idx="1023">
                  <c:v>9.42</c:v>
                </c:pt>
                <c:pt idx="1024">
                  <c:v>9.41</c:v>
                </c:pt>
                <c:pt idx="1025">
                  <c:v>9.41</c:v>
                </c:pt>
                <c:pt idx="1026">
                  <c:v>9.41</c:v>
                </c:pt>
                <c:pt idx="1027">
                  <c:v>9.4</c:v>
                </c:pt>
                <c:pt idx="1028">
                  <c:v>9.4</c:v>
                </c:pt>
                <c:pt idx="1029">
                  <c:v>9.4</c:v>
                </c:pt>
                <c:pt idx="1030">
                  <c:v>9.39</c:v>
                </c:pt>
                <c:pt idx="1031">
                  <c:v>9.39</c:v>
                </c:pt>
                <c:pt idx="1032">
                  <c:v>9.3800000000000008</c:v>
                </c:pt>
                <c:pt idx="1033">
                  <c:v>9.3699999999999992</c:v>
                </c:pt>
                <c:pt idx="1034">
                  <c:v>9.3699999999999992</c:v>
                </c:pt>
                <c:pt idx="1035">
                  <c:v>9.3699999999999992</c:v>
                </c:pt>
                <c:pt idx="1036">
                  <c:v>9.36</c:v>
                </c:pt>
                <c:pt idx="1037">
                  <c:v>9.36</c:v>
                </c:pt>
                <c:pt idx="1038">
                  <c:v>9.36</c:v>
                </c:pt>
                <c:pt idx="1039">
                  <c:v>9.36</c:v>
                </c:pt>
                <c:pt idx="1040">
                  <c:v>9.35</c:v>
                </c:pt>
                <c:pt idx="1041">
                  <c:v>9.35</c:v>
                </c:pt>
                <c:pt idx="1042">
                  <c:v>9.35</c:v>
                </c:pt>
                <c:pt idx="1043">
                  <c:v>9.34</c:v>
                </c:pt>
                <c:pt idx="1044">
                  <c:v>9.34</c:v>
                </c:pt>
                <c:pt idx="1045">
                  <c:v>9.33</c:v>
                </c:pt>
                <c:pt idx="1046">
                  <c:v>9.33</c:v>
                </c:pt>
                <c:pt idx="1047">
                  <c:v>9.32</c:v>
                </c:pt>
                <c:pt idx="1048">
                  <c:v>9.32</c:v>
                </c:pt>
                <c:pt idx="1049">
                  <c:v>9.32</c:v>
                </c:pt>
                <c:pt idx="1050">
                  <c:v>9.31</c:v>
                </c:pt>
                <c:pt idx="1051">
                  <c:v>9.31</c:v>
                </c:pt>
                <c:pt idx="1052">
                  <c:v>9.31</c:v>
                </c:pt>
                <c:pt idx="1053">
                  <c:v>9.31</c:v>
                </c:pt>
                <c:pt idx="1054">
                  <c:v>9.3000000000000007</c:v>
                </c:pt>
                <c:pt idx="1055">
                  <c:v>9.3000000000000007</c:v>
                </c:pt>
                <c:pt idx="1056">
                  <c:v>9.3000000000000007</c:v>
                </c:pt>
                <c:pt idx="1057">
                  <c:v>9.3000000000000007</c:v>
                </c:pt>
                <c:pt idx="1058">
                  <c:v>9.2900000000000009</c:v>
                </c:pt>
                <c:pt idx="1059">
                  <c:v>9.2800000000000011</c:v>
                </c:pt>
                <c:pt idx="1060">
                  <c:v>9.2800000000000011</c:v>
                </c:pt>
                <c:pt idx="1061">
                  <c:v>9.27</c:v>
                </c:pt>
                <c:pt idx="1062">
                  <c:v>9.27</c:v>
                </c:pt>
                <c:pt idx="1063">
                  <c:v>9.27</c:v>
                </c:pt>
                <c:pt idx="1064">
                  <c:v>9.27</c:v>
                </c:pt>
                <c:pt idx="1065">
                  <c:v>9.26</c:v>
                </c:pt>
                <c:pt idx="1066">
                  <c:v>9.26</c:v>
                </c:pt>
                <c:pt idx="1067">
                  <c:v>9.26</c:v>
                </c:pt>
                <c:pt idx="1068">
                  <c:v>9.26</c:v>
                </c:pt>
                <c:pt idx="1069">
                  <c:v>9.25</c:v>
                </c:pt>
                <c:pt idx="1070">
                  <c:v>9.25</c:v>
                </c:pt>
                <c:pt idx="1071">
                  <c:v>9.25</c:v>
                </c:pt>
                <c:pt idx="1072">
                  <c:v>9.25</c:v>
                </c:pt>
                <c:pt idx="1073">
                  <c:v>9.24</c:v>
                </c:pt>
                <c:pt idx="1074">
                  <c:v>9.23</c:v>
                </c:pt>
                <c:pt idx="1075">
                  <c:v>9.23</c:v>
                </c:pt>
                <c:pt idx="1076">
                  <c:v>9.23</c:v>
                </c:pt>
                <c:pt idx="1077">
                  <c:v>9.23</c:v>
                </c:pt>
                <c:pt idx="1078">
                  <c:v>9.2199999999999989</c:v>
                </c:pt>
                <c:pt idx="1079">
                  <c:v>9.2199999999999989</c:v>
                </c:pt>
                <c:pt idx="1080">
                  <c:v>9.2199999999999989</c:v>
                </c:pt>
                <c:pt idx="1081">
                  <c:v>9.2199999999999989</c:v>
                </c:pt>
                <c:pt idx="1082">
                  <c:v>9.2100000000000009</c:v>
                </c:pt>
                <c:pt idx="1083">
                  <c:v>9.2100000000000009</c:v>
                </c:pt>
                <c:pt idx="1084">
                  <c:v>9.2100000000000009</c:v>
                </c:pt>
                <c:pt idx="1085">
                  <c:v>9.2100000000000009</c:v>
                </c:pt>
                <c:pt idx="1086">
                  <c:v>9.1999999999999993</c:v>
                </c:pt>
                <c:pt idx="1087">
                  <c:v>9.1999999999999993</c:v>
                </c:pt>
                <c:pt idx="1088">
                  <c:v>9.1999999999999993</c:v>
                </c:pt>
                <c:pt idx="1089">
                  <c:v>9.1999999999999993</c:v>
                </c:pt>
                <c:pt idx="1090">
                  <c:v>9.1999999999999993</c:v>
                </c:pt>
                <c:pt idx="1091">
                  <c:v>9.18</c:v>
                </c:pt>
                <c:pt idx="1092">
                  <c:v>9.18</c:v>
                </c:pt>
                <c:pt idx="1093">
                  <c:v>9.18</c:v>
                </c:pt>
                <c:pt idx="1094">
                  <c:v>9.18</c:v>
                </c:pt>
                <c:pt idx="1095">
                  <c:v>9.18</c:v>
                </c:pt>
                <c:pt idx="1096">
                  <c:v>9.17</c:v>
                </c:pt>
                <c:pt idx="1097">
                  <c:v>9.17</c:v>
                </c:pt>
                <c:pt idx="1098">
                  <c:v>9.17</c:v>
                </c:pt>
                <c:pt idx="1099">
                  <c:v>9.17</c:v>
                </c:pt>
                <c:pt idx="1100">
                  <c:v>9.16</c:v>
                </c:pt>
                <c:pt idx="1101">
                  <c:v>9.16</c:v>
                </c:pt>
                <c:pt idx="1102">
                  <c:v>9.16</c:v>
                </c:pt>
                <c:pt idx="1103">
                  <c:v>9.16</c:v>
                </c:pt>
                <c:pt idx="1104">
                  <c:v>9.15</c:v>
                </c:pt>
                <c:pt idx="1105">
                  <c:v>9.15</c:v>
                </c:pt>
                <c:pt idx="1106">
                  <c:v>9.15</c:v>
                </c:pt>
                <c:pt idx="1107">
                  <c:v>9.15</c:v>
                </c:pt>
                <c:pt idx="1108">
                  <c:v>9.1300000000000008</c:v>
                </c:pt>
                <c:pt idx="1109">
                  <c:v>9.1300000000000008</c:v>
                </c:pt>
                <c:pt idx="1110">
                  <c:v>9.1300000000000008</c:v>
                </c:pt>
                <c:pt idx="1111">
                  <c:v>9.1300000000000008</c:v>
                </c:pt>
                <c:pt idx="1112">
                  <c:v>9.120000000000001</c:v>
                </c:pt>
                <c:pt idx="1113">
                  <c:v>9.120000000000001</c:v>
                </c:pt>
                <c:pt idx="1114">
                  <c:v>9.120000000000001</c:v>
                </c:pt>
                <c:pt idx="1115">
                  <c:v>9.120000000000001</c:v>
                </c:pt>
                <c:pt idx="1116">
                  <c:v>9.120000000000001</c:v>
                </c:pt>
                <c:pt idx="1117">
                  <c:v>9.11</c:v>
                </c:pt>
                <c:pt idx="1118">
                  <c:v>9.11</c:v>
                </c:pt>
                <c:pt idx="1119">
                  <c:v>9.11</c:v>
                </c:pt>
                <c:pt idx="1120">
                  <c:v>9.11</c:v>
                </c:pt>
                <c:pt idx="1121">
                  <c:v>9.1</c:v>
                </c:pt>
                <c:pt idx="1122">
                  <c:v>9.1</c:v>
                </c:pt>
                <c:pt idx="1123">
                  <c:v>9.1</c:v>
                </c:pt>
                <c:pt idx="1124">
                  <c:v>9.1</c:v>
                </c:pt>
                <c:pt idx="1125">
                  <c:v>9.08</c:v>
                </c:pt>
                <c:pt idx="1126">
                  <c:v>9.08</c:v>
                </c:pt>
                <c:pt idx="1127">
                  <c:v>9.08</c:v>
                </c:pt>
                <c:pt idx="1128">
                  <c:v>9.08</c:v>
                </c:pt>
                <c:pt idx="1129">
                  <c:v>9.08</c:v>
                </c:pt>
                <c:pt idx="1130">
                  <c:v>9.07</c:v>
                </c:pt>
                <c:pt idx="1131">
                  <c:v>9.07</c:v>
                </c:pt>
                <c:pt idx="1132">
                  <c:v>9.07</c:v>
                </c:pt>
                <c:pt idx="1133">
                  <c:v>9.07</c:v>
                </c:pt>
                <c:pt idx="1134">
                  <c:v>9.07</c:v>
                </c:pt>
                <c:pt idx="1135">
                  <c:v>9.0599999999999987</c:v>
                </c:pt>
                <c:pt idx="1136">
                  <c:v>9.0599999999999987</c:v>
                </c:pt>
                <c:pt idx="1137">
                  <c:v>9.0599999999999987</c:v>
                </c:pt>
                <c:pt idx="1138">
                  <c:v>9.0599999999999987</c:v>
                </c:pt>
                <c:pt idx="1139">
                  <c:v>9.0599999999999987</c:v>
                </c:pt>
                <c:pt idx="1140">
                  <c:v>9.0500000000000007</c:v>
                </c:pt>
                <c:pt idx="1141">
                  <c:v>9.0500000000000007</c:v>
                </c:pt>
                <c:pt idx="1142">
                  <c:v>9.0500000000000007</c:v>
                </c:pt>
                <c:pt idx="1143">
                  <c:v>9.0399999999999991</c:v>
                </c:pt>
                <c:pt idx="1144">
                  <c:v>9.0300000000000011</c:v>
                </c:pt>
                <c:pt idx="1145">
                  <c:v>9.0300000000000011</c:v>
                </c:pt>
                <c:pt idx="1146">
                  <c:v>9.0300000000000011</c:v>
                </c:pt>
                <c:pt idx="1147">
                  <c:v>9.0300000000000011</c:v>
                </c:pt>
                <c:pt idx="1148">
                  <c:v>9.02</c:v>
                </c:pt>
                <c:pt idx="1149">
                  <c:v>9.02</c:v>
                </c:pt>
                <c:pt idx="1150">
                  <c:v>9.02</c:v>
                </c:pt>
                <c:pt idx="1151">
                  <c:v>9.02</c:v>
                </c:pt>
                <c:pt idx="1152">
                  <c:v>9.01</c:v>
                </c:pt>
                <c:pt idx="1153">
                  <c:v>9.01</c:v>
                </c:pt>
                <c:pt idx="1154">
                  <c:v>9.01</c:v>
                </c:pt>
                <c:pt idx="1155">
                  <c:v>9.01</c:v>
                </c:pt>
                <c:pt idx="1156">
                  <c:v>9.01</c:v>
                </c:pt>
                <c:pt idx="1157">
                  <c:v>9</c:v>
                </c:pt>
                <c:pt idx="1158">
                  <c:v>9</c:v>
                </c:pt>
                <c:pt idx="1159">
                  <c:v>8.99</c:v>
                </c:pt>
                <c:pt idx="1160">
                  <c:v>8.99</c:v>
                </c:pt>
                <c:pt idx="1161">
                  <c:v>8.98</c:v>
                </c:pt>
                <c:pt idx="1162">
                  <c:v>8.98</c:v>
                </c:pt>
                <c:pt idx="1163">
                  <c:v>8.98</c:v>
                </c:pt>
                <c:pt idx="1164">
                  <c:v>8.98</c:v>
                </c:pt>
                <c:pt idx="1165">
                  <c:v>8.98</c:v>
                </c:pt>
                <c:pt idx="1166">
                  <c:v>8.9700000000000006</c:v>
                </c:pt>
                <c:pt idx="1167">
                  <c:v>8.9700000000000006</c:v>
                </c:pt>
                <c:pt idx="1168">
                  <c:v>8.9700000000000006</c:v>
                </c:pt>
                <c:pt idx="1169">
                  <c:v>8.9700000000000006</c:v>
                </c:pt>
                <c:pt idx="1170">
                  <c:v>8.9599999999999991</c:v>
                </c:pt>
                <c:pt idx="1171">
                  <c:v>8.9599999999999991</c:v>
                </c:pt>
                <c:pt idx="1172">
                  <c:v>8.9599999999999991</c:v>
                </c:pt>
                <c:pt idx="1173">
                  <c:v>8.9599999999999991</c:v>
                </c:pt>
                <c:pt idx="1174">
                  <c:v>8.9599999999999991</c:v>
                </c:pt>
                <c:pt idx="1175">
                  <c:v>8.9499999999999993</c:v>
                </c:pt>
                <c:pt idx="1176">
                  <c:v>8.9499999999999993</c:v>
                </c:pt>
                <c:pt idx="1177">
                  <c:v>8.9499999999999993</c:v>
                </c:pt>
                <c:pt idx="1178">
                  <c:v>8.94</c:v>
                </c:pt>
                <c:pt idx="1179">
                  <c:v>8.94</c:v>
                </c:pt>
                <c:pt idx="1180">
                  <c:v>8.93</c:v>
                </c:pt>
                <c:pt idx="1181">
                  <c:v>8.93</c:v>
                </c:pt>
                <c:pt idx="1182">
                  <c:v>8.93</c:v>
                </c:pt>
                <c:pt idx="1183">
                  <c:v>8.93</c:v>
                </c:pt>
                <c:pt idx="1184">
                  <c:v>8.92</c:v>
                </c:pt>
                <c:pt idx="1185">
                  <c:v>8.92</c:v>
                </c:pt>
                <c:pt idx="1186">
                  <c:v>8.92</c:v>
                </c:pt>
                <c:pt idx="1187">
                  <c:v>8.92</c:v>
                </c:pt>
                <c:pt idx="1188">
                  <c:v>8.91</c:v>
                </c:pt>
                <c:pt idx="1189">
                  <c:v>8.91</c:v>
                </c:pt>
                <c:pt idx="1190">
                  <c:v>8.91</c:v>
                </c:pt>
                <c:pt idx="1191">
                  <c:v>8.91</c:v>
                </c:pt>
                <c:pt idx="1192">
                  <c:v>8.9</c:v>
                </c:pt>
                <c:pt idx="1193">
                  <c:v>8.9</c:v>
                </c:pt>
                <c:pt idx="1194">
                  <c:v>8.89</c:v>
                </c:pt>
                <c:pt idx="1195">
                  <c:v>8.89</c:v>
                </c:pt>
                <c:pt idx="1196">
                  <c:v>8.89</c:v>
                </c:pt>
                <c:pt idx="1197">
                  <c:v>8.879999999999999</c:v>
                </c:pt>
                <c:pt idx="1198">
                  <c:v>8.879999999999999</c:v>
                </c:pt>
                <c:pt idx="1199">
                  <c:v>8.879999999999999</c:v>
                </c:pt>
                <c:pt idx="1200">
                  <c:v>8.879999999999999</c:v>
                </c:pt>
                <c:pt idx="1201">
                  <c:v>8.870000000000001</c:v>
                </c:pt>
                <c:pt idx="1202">
                  <c:v>8.870000000000001</c:v>
                </c:pt>
                <c:pt idx="1203">
                  <c:v>8.870000000000001</c:v>
                </c:pt>
                <c:pt idx="1204">
                  <c:v>8.870000000000001</c:v>
                </c:pt>
                <c:pt idx="1205">
                  <c:v>8.86</c:v>
                </c:pt>
                <c:pt idx="1206">
                  <c:v>8.86</c:v>
                </c:pt>
                <c:pt idx="1207">
                  <c:v>8.86</c:v>
                </c:pt>
                <c:pt idx="1208">
                  <c:v>8.86</c:v>
                </c:pt>
                <c:pt idx="1209">
                  <c:v>8.85</c:v>
                </c:pt>
                <c:pt idx="1210">
                  <c:v>8.84</c:v>
                </c:pt>
                <c:pt idx="1211">
                  <c:v>8.84</c:v>
                </c:pt>
                <c:pt idx="1212">
                  <c:v>8.83</c:v>
                </c:pt>
                <c:pt idx="1213">
                  <c:v>8.83</c:v>
                </c:pt>
                <c:pt idx="1214">
                  <c:v>8.83</c:v>
                </c:pt>
                <c:pt idx="1215">
                  <c:v>8.83</c:v>
                </c:pt>
                <c:pt idx="1216">
                  <c:v>8.82</c:v>
                </c:pt>
                <c:pt idx="1217">
                  <c:v>8.82</c:v>
                </c:pt>
                <c:pt idx="1218">
                  <c:v>8.82</c:v>
                </c:pt>
                <c:pt idx="1219">
                  <c:v>8.82</c:v>
                </c:pt>
                <c:pt idx="1220">
                  <c:v>8.81</c:v>
                </c:pt>
                <c:pt idx="1221">
                  <c:v>8.81</c:v>
                </c:pt>
                <c:pt idx="1222">
                  <c:v>8.81</c:v>
                </c:pt>
                <c:pt idx="1223">
                  <c:v>8.81</c:v>
                </c:pt>
                <c:pt idx="1224">
                  <c:v>8.8000000000000007</c:v>
                </c:pt>
                <c:pt idx="1225">
                  <c:v>8.7899999999999991</c:v>
                </c:pt>
                <c:pt idx="1226">
                  <c:v>8.7899999999999991</c:v>
                </c:pt>
                <c:pt idx="1227">
                  <c:v>8.7899999999999991</c:v>
                </c:pt>
                <c:pt idx="1228">
                  <c:v>8.7899999999999991</c:v>
                </c:pt>
                <c:pt idx="1229">
                  <c:v>8.7799999999999994</c:v>
                </c:pt>
                <c:pt idx="1230">
                  <c:v>8.7799999999999994</c:v>
                </c:pt>
                <c:pt idx="1231">
                  <c:v>8.7799999999999994</c:v>
                </c:pt>
                <c:pt idx="1232">
                  <c:v>8.7799999999999994</c:v>
                </c:pt>
                <c:pt idx="1233">
                  <c:v>8.77</c:v>
                </c:pt>
                <c:pt idx="1234">
                  <c:v>8.77</c:v>
                </c:pt>
                <c:pt idx="1235">
                  <c:v>8.77</c:v>
                </c:pt>
                <c:pt idx="1236">
                  <c:v>8.77</c:v>
                </c:pt>
                <c:pt idx="1237">
                  <c:v>8.77</c:v>
                </c:pt>
                <c:pt idx="1238">
                  <c:v>8.76</c:v>
                </c:pt>
                <c:pt idx="1239">
                  <c:v>8.76</c:v>
                </c:pt>
                <c:pt idx="1240">
                  <c:v>8.76</c:v>
                </c:pt>
                <c:pt idx="1241">
                  <c:v>8.76</c:v>
                </c:pt>
                <c:pt idx="1242">
                  <c:v>8.75</c:v>
                </c:pt>
                <c:pt idx="1243">
                  <c:v>8.74</c:v>
                </c:pt>
                <c:pt idx="1244">
                  <c:v>8.74</c:v>
                </c:pt>
                <c:pt idx="1245">
                  <c:v>8.74</c:v>
                </c:pt>
                <c:pt idx="1246">
                  <c:v>8.74</c:v>
                </c:pt>
                <c:pt idx="1247">
                  <c:v>8.73</c:v>
                </c:pt>
                <c:pt idx="1248">
                  <c:v>8.73</c:v>
                </c:pt>
                <c:pt idx="1249">
                  <c:v>8.73</c:v>
                </c:pt>
                <c:pt idx="1250">
                  <c:v>8.73</c:v>
                </c:pt>
                <c:pt idx="1251">
                  <c:v>8.73</c:v>
                </c:pt>
                <c:pt idx="1252">
                  <c:v>8.7200000000000006</c:v>
                </c:pt>
                <c:pt idx="1253">
                  <c:v>8.7200000000000006</c:v>
                </c:pt>
                <c:pt idx="1254">
                  <c:v>8.7200000000000006</c:v>
                </c:pt>
                <c:pt idx="1255">
                  <c:v>8.7200000000000006</c:v>
                </c:pt>
                <c:pt idx="1256">
                  <c:v>8.7200000000000006</c:v>
                </c:pt>
                <c:pt idx="1257">
                  <c:v>8.7100000000000009</c:v>
                </c:pt>
                <c:pt idx="1258">
                  <c:v>8.7100000000000009</c:v>
                </c:pt>
                <c:pt idx="1259">
                  <c:v>8.7100000000000009</c:v>
                </c:pt>
                <c:pt idx="1260">
                  <c:v>8.7100000000000009</c:v>
                </c:pt>
                <c:pt idx="1261">
                  <c:v>8.7100000000000009</c:v>
                </c:pt>
                <c:pt idx="1262">
                  <c:v>8.7100000000000009</c:v>
                </c:pt>
                <c:pt idx="1263">
                  <c:v>8.69</c:v>
                </c:pt>
                <c:pt idx="1264">
                  <c:v>8.69</c:v>
                </c:pt>
                <c:pt idx="1265">
                  <c:v>8.69</c:v>
                </c:pt>
                <c:pt idx="1266">
                  <c:v>8.69</c:v>
                </c:pt>
                <c:pt idx="1267">
                  <c:v>8.69</c:v>
                </c:pt>
                <c:pt idx="1268">
                  <c:v>8.68</c:v>
                </c:pt>
                <c:pt idx="1269">
                  <c:v>8.68</c:v>
                </c:pt>
                <c:pt idx="1270">
                  <c:v>8.68</c:v>
                </c:pt>
                <c:pt idx="1271">
                  <c:v>8.68</c:v>
                </c:pt>
                <c:pt idx="1272">
                  <c:v>8.68</c:v>
                </c:pt>
                <c:pt idx="1273">
                  <c:v>8.68</c:v>
                </c:pt>
                <c:pt idx="1274">
                  <c:v>8.67</c:v>
                </c:pt>
                <c:pt idx="1275">
                  <c:v>8.67</c:v>
                </c:pt>
                <c:pt idx="1276">
                  <c:v>8.67</c:v>
                </c:pt>
                <c:pt idx="1277">
                  <c:v>8.67</c:v>
                </c:pt>
                <c:pt idx="1278">
                  <c:v>8.67</c:v>
                </c:pt>
                <c:pt idx="1279">
                  <c:v>8.67</c:v>
                </c:pt>
                <c:pt idx="1280">
                  <c:v>8.66</c:v>
                </c:pt>
                <c:pt idx="1281">
                  <c:v>8.66</c:v>
                </c:pt>
                <c:pt idx="1282">
                  <c:v>8.66</c:v>
                </c:pt>
                <c:pt idx="1283">
                  <c:v>8.66</c:v>
                </c:pt>
                <c:pt idx="1284">
                  <c:v>8.66</c:v>
                </c:pt>
                <c:pt idx="1285">
                  <c:v>8.66</c:v>
                </c:pt>
                <c:pt idx="1286">
                  <c:v>8.64</c:v>
                </c:pt>
                <c:pt idx="1287">
                  <c:v>8.64</c:v>
                </c:pt>
                <c:pt idx="1288">
                  <c:v>8.64</c:v>
                </c:pt>
                <c:pt idx="1289">
                  <c:v>8.64</c:v>
                </c:pt>
                <c:pt idx="1290">
                  <c:v>8.64</c:v>
                </c:pt>
                <c:pt idx="1291">
                  <c:v>8.64</c:v>
                </c:pt>
                <c:pt idx="1292">
                  <c:v>8.64</c:v>
                </c:pt>
                <c:pt idx="1293">
                  <c:v>8.629999999999999</c:v>
                </c:pt>
                <c:pt idx="1294">
                  <c:v>8.629999999999999</c:v>
                </c:pt>
                <c:pt idx="1295">
                  <c:v>8.629999999999999</c:v>
                </c:pt>
                <c:pt idx="1296">
                  <c:v>8.629999999999999</c:v>
                </c:pt>
                <c:pt idx="1297">
                  <c:v>8.629999999999999</c:v>
                </c:pt>
                <c:pt idx="1298">
                  <c:v>8.629999999999999</c:v>
                </c:pt>
                <c:pt idx="1299">
                  <c:v>8.629999999999999</c:v>
                </c:pt>
                <c:pt idx="1300">
                  <c:v>8.620000000000001</c:v>
                </c:pt>
                <c:pt idx="1301">
                  <c:v>8.620000000000001</c:v>
                </c:pt>
                <c:pt idx="1302">
                  <c:v>8.620000000000001</c:v>
                </c:pt>
                <c:pt idx="1303">
                  <c:v>8.620000000000001</c:v>
                </c:pt>
                <c:pt idx="1304">
                  <c:v>8.620000000000001</c:v>
                </c:pt>
                <c:pt idx="1305">
                  <c:v>8.620000000000001</c:v>
                </c:pt>
                <c:pt idx="1306">
                  <c:v>8.620000000000001</c:v>
                </c:pt>
                <c:pt idx="1307">
                  <c:v>8.61</c:v>
                </c:pt>
                <c:pt idx="1308">
                  <c:v>8.61</c:v>
                </c:pt>
                <c:pt idx="1309">
                  <c:v>8.61</c:v>
                </c:pt>
                <c:pt idx="1310">
                  <c:v>8.61</c:v>
                </c:pt>
                <c:pt idx="1311">
                  <c:v>8.61</c:v>
                </c:pt>
                <c:pt idx="1312">
                  <c:v>8.61</c:v>
                </c:pt>
                <c:pt idx="1313">
                  <c:v>8.61</c:v>
                </c:pt>
                <c:pt idx="1314">
                  <c:v>8.6</c:v>
                </c:pt>
                <c:pt idx="1315">
                  <c:v>8.59</c:v>
                </c:pt>
                <c:pt idx="1316">
                  <c:v>8.59</c:v>
                </c:pt>
                <c:pt idx="1317">
                  <c:v>8.59</c:v>
                </c:pt>
                <c:pt idx="1318">
                  <c:v>8.59</c:v>
                </c:pt>
                <c:pt idx="1319">
                  <c:v>8.59</c:v>
                </c:pt>
                <c:pt idx="1320">
                  <c:v>8.59</c:v>
                </c:pt>
                <c:pt idx="1321">
                  <c:v>8.59</c:v>
                </c:pt>
                <c:pt idx="1322">
                  <c:v>8.59</c:v>
                </c:pt>
                <c:pt idx="1323">
                  <c:v>8.58</c:v>
                </c:pt>
                <c:pt idx="1324">
                  <c:v>8.58</c:v>
                </c:pt>
                <c:pt idx="1325">
                  <c:v>8.58</c:v>
                </c:pt>
                <c:pt idx="1326">
                  <c:v>8.58</c:v>
                </c:pt>
                <c:pt idx="1327">
                  <c:v>8.58</c:v>
                </c:pt>
                <c:pt idx="1328">
                  <c:v>8.58</c:v>
                </c:pt>
                <c:pt idx="1329">
                  <c:v>8.58</c:v>
                </c:pt>
                <c:pt idx="1330">
                  <c:v>8.58</c:v>
                </c:pt>
                <c:pt idx="1331">
                  <c:v>8.58</c:v>
                </c:pt>
                <c:pt idx="1332">
                  <c:v>8.57</c:v>
                </c:pt>
                <c:pt idx="1333">
                  <c:v>8.57</c:v>
                </c:pt>
                <c:pt idx="1334">
                  <c:v>8.57</c:v>
                </c:pt>
                <c:pt idx="1335">
                  <c:v>8.57</c:v>
                </c:pt>
                <c:pt idx="1336">
                  <c:v>8.57</c:v>
                </c:pt>
                <c:pt idx="1337">
                  <c:v>8.57</c:v>
                </c:pt>
                <c:pt idx="1338">
                  <c:v>8.57</c:v>
                </c:pt>
                <c:pt idx="1339">
                  <c:v>8.57</c:v>
                </c:pt>
                <c:pt idx="1340">
                  <c:v>8.57</c:v>
                </c:pt>
                <c:pt idx="1341">
                  <c:v>8.57</c:v>
                </c:pt>
                <c:pt idx="1342">
                  <c:v>8.56</c:v>
                </c:pt>
                <c:pt idx="1343">
                  <c:v>8.56</c:v>
                </c:pt>
                <c:pt idx="1344">
                  <c:v>8.56</c:v>
                </c:pt>
                <c:pt idx="1345">
                  <c:v>8.56</c:v>
                </c:pt>
                <c:pt idx="1346">
                  <c:v>8.56</c:v>
                </c:pt>
                <c:pt idx="1347">
                  <c:v>8.56</c:v>
                </c:pt>
                <c:pt idx="1348">
                  <c:v>8.56</c:v>
                </c:pt>
                <c:pt idx="1349">
                  <c:v>8.56</c:v>
                </c:pt>
                <c:pt idx="1350">
                  <c:v>8.5500000000000007</c:v>
                </c:pt>
                <c:pt idx="1351">
                  <c:v>8.5500000000000007</c:v>
                </c:pt>
                <c:pt idx="1352">
                  <c:v>8.5400000000000009</c:v>
                </c:pt>
                <c:pt idx="1353">
                  <c:v>8.5400000000000009</c:v>
                </c:pt>
                <c:pt idx="1354">
                  <c:v>8.5400000000000009</c:v>
                </c:pt>
                <c:pt idx="1355">
                  <c:v>8.5400000000000009</c:v>
                </c:pt>
                <c:pt idx="1356">
                  <c:v>8.5400000000000009</c:v>
                </c:pt>
                <c:pt idx="1357">
                  <c:v>8.5400000000000009</c:v>
                </c:pt>
                <c:pt idx="1358">
                  <c:v>8.5400000000000009</c:v>
                </c:pt>
                <c:pt idx="1359">
                  <c:v>8.5400000000000009</c:v>
                </c:pt>
                <c:pt idx="1360">
                  <c:v>8.5400000000000009</c:v>
                </c:pt>
                <c:pt idx="1361">
                  <c:v>8.5400000000000009</c:v>
                </c:pt>
                <c:pt idx="1362">
                  <c:v>8.5400000000000009</c:v>
                </c:pt>
                <c:pt idx="1363">
                  <c:v>8.5299999999999994</c:v>
                </c:pt>
                <c:pt idx="1364">
                  <c:v>8.5299999999999994</c:v>
                </c:pt>
                <c:pt idx="1365">
                  <c:v>8.5299999999999994</c:v>
                </c:pt>
                <c:pt idx="1366">
                  <c:v>8.5299999999999994</c:v>
                </c:pt>
                <c:pt idx="1367">
                  <c:v>8.5299999999999994</c:v>
                </c:pt>
                <c:pt idx="1368">
                  <c:v>8.5299999999999994</c:v>
                </c:pt>
                <c:pt idx="1369">
                  <c:v>8.5299999999999994</c:v>
                </c:pt>
                <c:pt idx="1370">
                  <c:v>8.52</c:v>
                </c:pt>
                <c:pt idx="1371">
                  <c:v>8.52</c:v>
                </c:pt>
                <c:pt idx="1372">
                  <c:v>8.52</c:v>
                </c:pt>
                <c:pt idx="1373">
                  <c:v>8.52</c:v>
                </c:pt>
                <c:pt idx="1374">
                  <c:v>8.52</c:v>
                </c:pt>
                <c:pt idx="1375">
                  <c:v>8.52</c:v>
                </c:pt>
                <c:pt idx="1376">
                  <c:v>8.52</c:v>
                </c:pt>
                <c:pt idx="1377">
                  <c:v>8.51</c:v>
                </c:pt>
                <c:pt idx="1378">
                  <c:v>8.51</c:v>
                </c:pt>
                <c:pt idx="1379">
                  <c:v>8.51</c:v>
                </c:pt>
                <c:pt idx="1380">
                  <c:v>8.51</c:v>
                </c:pt>
                <c:pt idx="1381">
                  <c:v>8.51</c:v>
                </c:pt>
                <c:pt idx="1382">
                  <c:v>8.51</c:v>
                </c:pt>
                <c:pt idx="1383">
                  <c:v>8.5</c:v>
                </c:pt>
                <c:pt idx="1384">
                  <c:v>8.5</c:v>
                </c:pt>
                <c:pt idx="1385">
                  <c:v>8.49</c:v>
                </c:pt>
                <c:pt idx="1386">
                  <c:v>8.49</c:v>
                </c:pt>
                <c:pt idx="1387">
                  <c:v>8.49</c:v>
                </c:pt>
                <c:pt idx="1388">
                  <c:v>8.49</c:v>
                </c:pt>
                <c:pt idx="1389">
                  <c:v>8.49</c:v>
                </c:pt>
                <c:pt idx="1390">
                  <c:v>8.49</c:v>
                </c:pt>
                <c:pt idx="1391">
                  <c:v>8.49</c:v>
                </c:pt>
                <c:pt idx="1392">
                  <c:v>8.49</c:v>
                </c:pt>
                <c:pt idx="1393">
                  <c:v>8.48</c:v>
                </c:pt>
                <c:pt idx="1394">
                  <c:v>8.48</c:v>
                </c:pt>
                <c:pt idx="1395">
                  <c:v>8.48</c:v>
                </c:pt>
                <c:pt idx="1396">
                  <c:v>8.48</c:v>
                </c:pt>
                <c:pt idx="1397">
                  <c:v>8.48</c:v>
                </c:pt>
                <c:pt idx="1398">
                  <c:v>8.48</c:v>
                </c:pt>
                <c:pt idx="1399">
                  <c:v>8.48</c:v>
                </c:pt>
                <c:pt idx="1400">
                  <c:v>8.48</c:v>
                </c:pt>
                <c:pt idx="1401">
                  <c:v>8.48</c:v>
                </c:pt>
                <c:pt idx="1402">
                  <c:v>8.4699999999999989</c:v>
                </c:pt>
                <c:pt idx="1403">
                  <c:v>8.4699999999999989</c:v>
                </c:pt>
                <c:pt idx="1404">
                  <c:v>8.4699999999999989</c:v>
                </c:pt>
                <c:pt idx="1405">
                  <c:v>8.4699999999999989</c:v>
                </c:pt>
                <c:pt idx="1406">
                  <c:v>8.4699999999999989</c:v>
                </c:pt>
                <c:pt idx="1407">
                  <c:v>8.4699999999999989</c:v>
                </c:pt>
                <c:pt idx="1408">
                  <c:v>8.4699999999999989</c:v>
                </c:pt>
                <c:pt idx="1409">
                  <c:v>8.4699999999999989</c:v>
                </c:pt>
                <c:pt idx="1410">
                  <c:v>8.4699999999999989</c:v>
                </c:pt>
                <c:pt idx="1411">
                  <c:v>8.4600000000000009</c:v>
                </c:pt>
                <c:pt idx="1412">
                  <c:v>8.4600000000000009</c:v>
                </c:pt>
                <c:pt idx="1413">
                  <c:v>8.4600000000000009</c:v>
                </c:pt>
                <c:pt idx="1414">
                  <c:v>8.4600000000000009</c:v>
                </c:pt>
                <c:pt idx="1415">
                  <c:v>8.4600000000000009</c:v>
                </c:pt>
                <c:pt idx="1416">
                  <c:v>8.4600000000000009</c:v>
                </c:pt>
                <c:pt idx="1417">
                  <c:v>8.4600000000000009</c:v>
                </c:pt>
                <c:pt idx="1418">
                  <c:v>8.4499999999999993</c:v>
                </c:pt>
                <c:pt idx="1419">
                  <c:v>8.4499999999999993</c:v>
                </c:pt>
                <c:pt idx="1420">
                  <c:v>8.4499999999999993</c:v>
                </c:pt>
                <c:pt idx="1421">
                  <c:v>8.4400000000000013</c:v>
                </c:pt>
                <c:pt idx="1422">
                  <c:v>8.4400000000000013</c:v>
                </c:pt>
                <c:pt idx="1423">
                  <c:v>8.4400000000000013</c:v>
                </c:pt>
                <c:pt idx="1424">
                  <c:v>8.4400000000000013</c:v>
                </c:pt>
                <c:pt idx="1425">
                  <c:v>8.4400000000000013</c:v>
                </c:pt>
                <c:pt idx="1426">
                  <c:v>8.4400000000000013</c:v>
                </c:pt>
                <c:pt idx="1427">
                  <c:v>8.4400000000000013</c:v>
                </c:pt>
                <c:pt idx="1428">
                  <c:v>8.4400000000000013</c:v>
                </c:pt>
                <c:pt idx="1429">
                  <c:v>8.4400000000000013</c:v>
                </c:pt>
                <c:pt idx="1430">
                  <c:v>8.4400000000000013</c:v>
                </c:pt>
                <c:pt idx="1431">
                  <c:v>8.4400000000000013</c:v>
                </c:pt>
                <c:pt idx="1432">
                  <c:v>8.43</c:v>
                </c:pt>
                <c:pt idx="1433">
                  <c:v>8.43</c:v>
                </c:pt>
                <c:pt idx="1434">
                  <c:v>8.43</c:v>
                </c:pt>
                <c:pt idx="1435">
                  <c:v>8.43</c:v>
                </c:pt>
                <c:pt idx="1436">
                  <c:v>8.43</c:v>
                </c:pt>
                <c:pt idx="1437">
                  <c:v>8.43</c:v>
                </c:pt>
                <c:pt idx="1438">
                  <c:v>8.43</c:v>
                </c:pt>
                <c:pt idx="1439">
                  <c:v>8.43</c:v>
                </c:pt>
              </c:numCache>
            </c:numRef>
          </c:yVal>
          <c:smooth val="1"/>
          <c:extLst xmlns:c16r3="http://schemas.microsoft.com/office/drawing/2017/03/chart">
            <c:ext xmlns:c16="http://schemas.microsoft.com/office/drawing/2014/chart" uri="{C3380CC4-5D6E-409C-BE32-E72D297353CC}">
              <c16:uniqueId val="{00000001-E083-4D00-8E7E-07F00D09E730}"/>
            </c:ext>
          </c:extLst>
        </c:ser>
        <c:dLbls>
          <c:showLegendKey val="0"/>
          <c:showVal val="0"/>
          <c:showCatName val="0"/>
          <c:showSerName val="0"/>
          <c:showPercent val="0"/>
          <c:showBubbleSize val="0"/>
        </c:dLbls>
        <c:axId val="-611278064"/>
        <c:axId val="-622101312"/>
      </c:scatterChart>
      <c:valAx>
        <c:axId val="-611278064"/>
        <c:scaling>
          <c:orientation val="minMax"/>
          <c:max val="0.60000000000000009"/>
          <c:min val="0.4250000000000000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Time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409]h:mm\ AM/PM;@"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22101312"/>
        <c:crosses val="autoZero"/>
        <c:crossBetween val="midCat"/>
        <c:majorUnit val="0.125"/>
      </c:valAx>
      <c:valAx>
        <c:axId val="-6221013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a:t>Flow (cfs)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11278064"/>
        <c:crosses val="autoZero"/>
        <c:crossBetween val="midCat"/>
      </c:valAx>
      <c:spPr>
        <a:noFill/>
        <a:ln>
          <a:noFill/>
        </a:ln>
        <a:effectLst/>
      </c:spPr>
    </c:plotArea>
    <c:legend>
      <c:legendPos val="r"/>
      <c:layout>
        <c:manualLayout>
          <c:xMode val="edge"/>
          <c:yMode val="edge"/>
          <c:x val="0.65592546545716868"/>
          <c:y val="0.44075140039462751"/>
          <c:w val="0.1533726266672806"/>
          <c:h val="0.12389561166068508"/>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2"/>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5"/>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a:solidFill>
          <a:schemeClr val="accent5"/>
        </a:solidFill>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a:solidFill>
          <a:schemeClr val="accent2"/>
        </a:solidFill>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a:solidFill>
          <a:schemeClr val="accent2"/>
        </a:solidFill>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5"/>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a:solidFill>
          <a:schemeClr val="accent5"/>
        </a:solidFill>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a:solidFill>
          <a:schemeClr val="accent2"/>
        </a:solidFill>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2"/>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5"/>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a:solidFill>
          <a:schemeClr val="accent2"/>
        </a:solidFill>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5"/>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a:solidFill>
          <a:schemeClr val="accent2"/>
        </a:solidFill>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5"/>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a:solidFill>
          <a:schemeClr val="accent5"/>
        </a:solidFill>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a:solidFill>
          <a:schemeClr val="accent2"/>
        </a:solidFill>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5"/>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a:solidFill>
          <a:schemeClr val="accent5"/>
        </a:solidFill>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a:solidFill>
          <a:schemeClr val="accent2"/>
        </a:solidFill>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5"/>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a:solidFill>
          <a:schemeClr val="accent2"/>
        </a:solidFill>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a:solidFill>
          <a:schemeClr val="accent5"/>
        </a:solidFill>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5"/>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a:solidFill>
          <a:schemeClr val="accent5"/>
        </a:solidFill>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a:solidFill>
          <a:schemeClr val="accent2"/>
        </a:solidFill>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25CD442-100F-4455-9442-65025ADA7307}" type="doc">
      <dgm:prSet loTypeId="urn:microsoft.com/office/officeart/2005/8/layout/hChevron3" loCatId="process" qsTypeId="urn:microsoft.com/office/officeart/2005/8/quickstyle/simple1" qsCatId="simple" csTypeId="urn:microsoft.com/office/officeart/2005/8/colors/colorful5" csCatId="colorful" phldr="1"/>
      <dgm:spPr/>
    </dgm:pt>
    <dgm:pt modelId="{EACA7587-7E6B-43FE-AD18-79BB6B2837B3}">
      <dgm:prSet phldrT="[Text]" custT="1"/>
      <dgm:spPr>
        <a:solidFill>
          <a:schemeClr val="accent5"/>
        </a:solidFill>
      </dgm:spPr>
      <dgm:t>
        <a:bodyPr/>
        <a:lstStyle/>
        <a:p>
          <a:r>
            <a:rPr lang="EN-US" sz="1200" b="1"/>
            <a:t>Introduction</a:t>
          </a:r>
        </a:p>
      </dgm:t>
    </dgm:pt>
    <dgm:pt modelId="{1D2A7DAE-EBB7-4121-B0A0-C5225A1321BC}" type="parTrans" cxnId="{D8612FE8-9B30-4A30-8089-0244F3197D92}">
      <dgm:prSet/>
      <dgm:spPr/>
      <dgm:t>
        <a:bodyPr/>
        <a:lstStyle/>
        <a:p>
          <a:endParaRPr lang="en-US"/>
        </a:p>
      </dgm:t>
    </dgm:pt>
    <dgm:pt modelId="{E977D739-0584-4DE7-8B0A-E1765419E2AC}" type="sibTrans" cxnId="{D8612FE8-9B30-4A30-8089-0244F3197D92}">
      <dgm:prSet/>
      <dgm:spPr/>
      <dgm:t>
        <a:bodyPr/>
        <a:lstStyle/>
        <a:p>
          <a:endParaRPr lang="en-US"/>
        </a:p>
      </dgm:t>
    </dgm:pt>
    <dgm:pt modelId="{B922A1A2-7FEB-4167-A5B8-057E9FFC3002}">
      <dgm:prSet phldrT="[Text]" custT="1"/>
      <dgm:spPr/>
      <dgm:t>
        <a:bodyPr/>
        <a:lstStyle/>
        <a:p>
          <a:r>
            <a:rPr lang="en-US" sz="1200" b="1"/>
            <a:t>Computations &amp; Modeling</a:t>
          </a:r>
          <a:endParaRPr lang="EN-US" sz="1200" b="1"/>
        </a:p>
      </dgm:t>
    </dgm:pt>
    <dgm:pt modelId="{7219FD6D-C176-4680-B55E-88FF777D8DFA}" type="parTrans" cxnId="{10F78D67-B73A-4389-9FA1-D92942FA5015}">
      <dgm:prSet/>
      <dgm:spPr/>
      <dgm:t>
        <a:bodyPr/>
        <a:lstStyle/>
        <a:p>
          <a:endParaRPr lang="en-US"/>
        </a:p>
      </dgm:t>
    </dgm:pt>
    <dgm:pt modelId="{C6747E2E-A9AF-4A06-868B-E0867E2839B6}" type="sibTrans" cxnId="{10F78D67-B73A-4389-9FA1-D92942FA5015}">
      <dgm:prSet/>
      <dgm:spPr/>
      <dgm:t>
        <a:bodyPr/>
        <a:lstStyle/>
        <a:p>
          <a:endParaRPr lang="en-US"/>
        </a:p>
      </dgm:t>
    </dgm:pt>
    <dgm:pt modelId="{9659A45A-D59F-432B-A4AB-3C27C21CF799}">
      <dgm:prSet phldrT="[Text]" custT="1"/>
      <dgm:spPr>
        <a:solidFill>
          <a:schemeClr val="accent5"/>
        </a:solidFill>
      </dgm:spPr>
      <dgm:t>
        <a:bodyPr/>
        <a:lstStyle/>
        <a:p>
          <a:r>
            <a:rPr lang="EN-US" sz="1200" b="1"/>
            <a:t>Project Description</a:t>
          </a:r>
        </a:p>
      </dgm:t>
    </dgm:pt>
    <dgm:pt modelId="{FDD1A004-846E-45F9-902B-FEB1CC5C7F02}" type="parTrans" cxnId="{88D86CE8-7364-41D4-ADBD-DCBBFE10CBB6}">
      <dgm:prSet/>
      <dgm:spPr/>
      <dgm:t>
        <a:bodyPr/>
        <a:lstStyle/>
        <a:p>
          <a:endParaRPr lang="en-US"/>
        </a:p>
      </dgm:t>
    </dgm:pt>
    <dgm:pt modelId="{BAC7FE53-74D4-4255-B45A-08015234973A}" type="sibTrans" cxnId="{88D86CE8-7364-41D4-ADBD-DCBBFE10CBB6}">
      <dgm:prSet/>
      <dgm:spPr/>
      <dgm:t>
        <a:bodyPr/>
        <a:lstStyle/>
        <a:p>
          <a:endParaRPr lang="en-US"/>
        </a:p>
      </dgm:t>
    </dgm:pt>
    <dgm:pt modelId="{DB72610E-D638-4036-B53B-E192947E01CB}">
      <dgm:prSet phldrT="[Text]" custT="1"/>
      <dgm:spPr/>
      <dgm:t>
        <a:bodyPr/>
        <a:lstStyle/>
        <a:p>
          <a:r>
            <a:rPr lang="en-US" sz="1200" b="1"/>
            <a:t>Design Decisions</a:t>
          </a:r>
          <a:endParaRPr lang="EN-US" sz="1200" b="1"/>
        </a:p>
      </dgm:t>
    </dgm:pt>
    <dgm:pt modelId="{1F4B5503-D23B-4039-919C-D09187464813}" type="parTrans" cxnId="{D1A9B2B2-DAC0-49D1-AC31-190B24B9D882}">
      <dgm:prSet/>
      <dgm:spPr/>
      <dgm:t>
        <a:bodyPr/>
        <a:lstStyle/>
        <a:p>
          <a:endParaRPr lang="en-US"/>
        </a:p>
      </dgm:t>
    </dgm:pt>
    <dgm:pt modelId="{B4884E73-6B61-4FEE-B1D6-E302D6BC1F9D}" type="sibTrans" cxnId="{D1A9B2B2-DAC0-49D1-AC31-190B24B9D882}">
      <dgm:prSet/>
      <dgm:spPr/>
      <dgm:t>
        <a:bodyPr/>
        <a:lstStyle/>
        <a:p>
          <a:endParaRPr lang="en-US"/>
        </a:p>
      </dgm:t>
    </dgm:pt>
    <dgm:pt modelId="{4B75A3F0-6330-4FCD-8FAF-1F80ECBCFE3E}">
      <dgm:prSet phldrT="[Text]" custT="1"/>
      <dgm:spPr/>
      <dgm:t>
        <a:bodyPr/>
        <a:lstStyle/>
        <a:p>
          <a:r>
            <a:rPr lang="en-US" sz="1200" b="1"/>
            <a:t>Obstacles</a:t>
          </a:r>
          <a:endParaRPr lang="EN-US" sz="1200" b="1"/>
        </a:p>
      </dgm:t>
    </dgm:pt>
    <dgm:pt modelId="{BDD0D001-4F28-4C11-B743-E5173B9CECEA}" type="parTrans" cxnId="{AC6B104C-328B-4CF6-88FB-D871F333F923}">
      <dgm:prSet/>
      <dgm:spPr/>
      <dgm:t>
        <a:bodyPr/>
        <a:lstStyle/>
        <a:p>
          <a:endParaRPr lang="en-US"/>
        </a:p>
      </dgm:t>
    </dgm:pt>
    <dgm:pt modelId="{84CD61C8-38CF-4C81-94A7-82C275D7D52A}" type="sibTrans" cxnId="{AC6B104C-328B-4CF6-88FB-D871F333F923}">
      <dgm:prSet/>
      <dgm:spPr/>
      <dgm:t>
        <a:bodyPr/>
        <a:lstStyle/>
        <a:p>
          <a:endParaRPr lang="en-US"/>
        </a:p>
      </dgm:t>
    </dgm:pt>
    <dgm:pt modelId="{FAB58ECE-E585-440D-B6DC-8B576C284113}">
      <dgm:prSet phldrT="[Text]" custT="1"/>
      <dgm:spPr>
        <a:solidFill>
          <a:schemeClr val="accent2"/>
        </a:solidFill>
      </dgm:spPr>
      <dgm:t>
        <a:bodyPr/>
        <a:lstStyle/>
        <a:p>
          <a:r>
            <a:rPr lang="en-US" sz="1200" b="1"/>
            <a:t>Final Design</a:t>
          </a:r>
          <a:endParaRPr lang="EN-US" sz="1200" b="1"/>
        </a:p>
      </dgm:t>
    </dgm:pt>
    <dgm:pt modelId="{62D8DDC5-EDDC-487F-97BB-48DE1AEE154E}" type="parTrans" cxnId="{BB6BA348-C00E-4B86-9C46-38164C9CEF44}">
      <dgm:prSet/>
      <dgm:spPr/>
      <dgm:t>
        <a:bodyPr/>
        <a:lstStyle/>
        <a:p>
          <a:endParaRPr lang="en-US"/>
        </a:p>
      </dgm:t>
    </dgm:pt>
    <dgm:pt modelId="{CF154DCC-9AA4-42C0-A749-2B7C490632A5}" type="sibTrans" cxnId="{BB6BA348-C00E-4B86-9C46-38164C9CEF44}">
      <dgm:prSet/>
      <dgm:spPr/>
      <dgm:t>
        <a:bodyPr/>
        <a:lstStyle/>
        <a:p>
          <a:endParaRPr lang="en-US"/>
        </a:p>
      </dgm:t>
    </dgm:pt>
    <dgm:pt modelId="{B914A1BE-9288-44F6-B557-726B0A5DB877}">
      <dgm:prSet phldrT="[Text]" custT="1"/>
      <dgm:spPr/>
      <dgm:t>
        <a:bodyPr/>
        <a:lstStyle/>
        <a:p>
          <a:r>
            <a:rPr lang="en-US" sz="1200" b="1"/>
            <a:t>Design Performance</a:t>
          </a:r>
          <a:endParaRPr lang="EN-US" sz="1200" b="1"/>
        </a:p>
      </dgm:t>
    </dgm:pt>
    <dgm:pt modelId="{2839FF53-BD59-4A9A-A771-FBF56E1FC04A}" type="parTrans" cxnId="{E8003B00-8CD7-4FC1-A347-EC5F3EF72839}">
      <dgm:prSet/>
      <dgm:spPr/>
      <dgm:t>
        <a:bodyPr/>
        <a:lstStyle/>
        <a:p>
          <a:endParaRPr lang="en-US"/>
        </a:p>
      </dgm:t>
    </dgm:pt>
    <dgm:pt modelId="{91251765-C6DA-464E-9E37-0E1C1203DB60}" type="sibTrans" cxnId="{E8003B00-8CD7-4FC1-A347-EC5F3EF72839}">
      <dgm:prSet/>
      <dgm:spPr/>
      <dgm:t>
        <a:bodyPr/>
        <a:lstStyle/>
        <a:p>
          <a:endParaRPr lang="en-US"/>
        </a:p>
      </dgm:t>
    </dgm:pt>
    <dgm:pt modelId="{ED28F9E4-CCB5-4FB4-B272-DD5E8E96B4F9}" type="pres">
      <dgm:prSet presAssocID="{525CD442-100F-4455-9442-65025ADA7307}" presName="Name0" presStyleCnt="0">
        <dgm:presLayoutVars>
          <dgm:dir/>
          <dgm:resizeHandles val="exact"/>
        </dgm:presLayoutVars>
      </dgm:prSet>
      <dgm:spPr/>
    </dgm:pt>
    <dgm:pt modelId="{70B66674-3EE7-47EE-9E70-81C58B1C6870}" type="pres">
      <dgm:prSet presAssocID="{EACA7587-7E6B-43FE-AD18-79BB6B2837B3}" presName="parTxOnly" presStyleLbl="node1" presStyleIdx="0" presStyleCnt="7">
        <dgm:presLayoutVars>
          <dgm:bulletEnabled val="1"/>
        </dgm:presLayoutVars>
      </dgm:prSet>
      <dgm:spPr/>
    </dgm:pt>
    <dgm:pt modelId="{4A5BBA33-4B97-4621-8CF1-1A377F8363D3}" type="pres">
      <dgm:prSet presAssocID="{E977D739-0584-4DE7-8B0A-E1765419E2AC}" presName="parSpace" presStyleCnt="0"/>
      <dgm:spPr/>
    </dgm:pt>
    <dgm:pt modelId="{78E0AA7E-100C-4893-B9B9-B7E4B1AF8A26}" type="pres">
      <dgm:prSet presAssocID="{9659A45A-D59F-432B-A4AB-3C27C21CF799}" presName="parTxOnly" presStyleLbl="node1" presStyleIdx="1" presStyleCnt="7" custScaleX="109366">
        <dgm:presLayoutVars>
          <dgm:bulletEnabled val="1"/>
        </dgm:presLayoutVars>
      </dgm:prSet>
      <dgm:spPr/>
    </dgm:pt>
    <dgm:pt modelId="{A02F5F49-838F-4CAD-8C66-790E6B6837E0}" type="pres">
      <dgm:prSet presAssocID="{BAC7FE53-74D4-4255-B45A-08015234973A}" presName="parSpace" presStyleCnt="0"/>
      <dgm:spPr/>
    </dgm:pt>
    <dgm:pt modelId="{F3560D4F-2166-4CC8-98C1-E97C114426C3}" type="pres">
      <dgm:prSet presAssocID="{DB72610E-D638-4036-B53B-E192947E01CB}" presName="parTxOnly" presStyleLbl="node1" presStyleIdx="2" presStyleCnt="7">
        <dgm:presLayoutVars>
          <dgm:bulletEnabled val="1"/>
        </dgm:presLayoutVars>
      </dgm:prSet>
      <dgm:spPr/>
    </dgm:pt>
    <dgm:pt modelId="{572AAFAE-1926-4181-9679-534E84BD8648}" type="pres">
      <dgm:prSet presAssocID="{B4884E73-6B61-4FEE-B1D6-E302D6BC1F9D}" presName="parSpace" presStyleCnt="0"/>
      <dgm:spPr/>
    </dgm:pt>
    <dgm:pt modelId="{E5BC38A6-C240-472B-AFC6-159AFABDF967}" type="pres">
      <dgm:prSet presAssocID="{B922A1A2-7FEB-4167-A5B8-057E9FFC3002}" presName="parTxOnly" presStyleLbl="node1" presStyleIdx="3" presStyleCnt="7" custScaleX="124526">
        <dgm:presLayoutVars>
          <dgm:bulletEnabled val="1"/>
        </dgm:presLayoutVars>
      </dgm:prSet>
      <dgm:spPr/>
    </dgm:pt>
    <dgm:pt modelId="{A7F8F3C9-F9F8-4DD1-9B7F-099962A0BF72}" type="pres">
      <dgm:prSet presAssocID="{C6747E2E-A9AF-4A06-868B-E0867E2839B6}" presName="parSpace" presStyleCnt="0"/>
      <dgm:spPr/>
    </dgm:pt>
    <dgm:pt modelId="{04279135-2CD1-4B75-9802-FE69B5A6346F}" type="pres">
      <dgm:prSet presAssocID="{4B75A3F0-6330-4FCD-8FAF-1F80ECBCFE3E}" presName="parTxOnly" presStyleLbl="node1" presStyleIdx="4" presStyleCnt="7" custScaleX="109001">
        <dgm:presLayoutVars>
          <dgm:bulletEnabled val="1"/>
        </dgm:presLayoutVars>
      </dgm:prSet>
      <dgm:spPr/>
    </dgm:pt>
    <dgm:pt modelId="{B93936E8-A5CC-489B-B96D-EB0126E4477E}" type="pres">
      <dgm:prSet presAssocID="{84CD61C8-38CF-4C81-94A7-82C275D7D52A}" presName="parSpace" presStyleCnt="0"/>
      <dgm:spPr/>
    </dgm:pt>
    <dgm:pt modelId="{125D8F3B-A018-44D5-A4DD-5ABF8B85E416}" type="pres">
      <dgm:prSet presAssocID="{FAB58ECE-E585-440D-B6DC-8B576C284113}" presName="parTxOnly" presStyleLbl="node1" presStyleIdx="5" presStyleCnt="7">
        <dgm:presLayoutVars>
          <dgm:bulletEnabled val="1"/>
        </dgm:presLayoutVars>
      </dgm:prSet>
      <dgm:spPr/>
    </dgm:pt>
    <dgm:pt modelId="{0F57E99C-09A0-478E-BEB3-4B94E1192089}" type="pres">
      <dgm:prSet presAssocID="{CF154DCC-9AA4-42C0-A749-2B7C490632A5}" presName="parSpace" presStyleCnt="0"/>
      <dgm:spPr/>
    </dgm:pt>
    <dgm:pt modelId="{CC50C0D6-6018-4947-B8A3-C8433F817614}" type="pres">
      <dgm:prSet presAssocID="{B914A1BE-9288-44F6-B557-726B0A5DB877}" presName="parTxOnly" presStyleLbl="node1" presStyleIdx="6" presStyleCnt="7" custScaleX="122690">
        <dgm:presLayoutVars>
          <dgm:bulletEnabled val="1"/>
        </dgm:presLayoutVars>
      </dgm:prSet>
      <dgm:spPr/>
    </dgm:pt>
  </dgm:ptLst>
  <dgm:cxnLst>
    <dgm:cxn modelId="{B12FE3DE-43AD-409E-B3F4-68F1BB8B0F9E}" type="presOf" srcId="{FAB58ECE-E585-440D-B6DC-8B576C284113}" destId="{125D8F3B-A018-44D5-A4DD-5ABF8B85E416}" srcOrd="0" destOrd="0" presId="urn:microsoft.com/office/officeart/2005/8/layout/hChevron3"/>
    <dgm:cxn modelId="{D8612FE8-9B30-4A30-8089-0244F3197D92}" srcId="{525CD442-100F-4455-9442-65025ADA7307}" destId="{EACA7587-7E6B-43FE-AD18-79BB6B2837B3}" srcOrd="0" destOrd="0" parTransId="{1D2A7DAE-EBB7-4121-B0A0-C5225A1321BC}" sibTransId="{E977D739-0584-4DE7-8B0A-E1765419E2AC}"/>
    <dgm:cxn modelId="{E8003B00-8CD7-4FC1-A347-EC5F3EF72839}" srcId="{525CD442-100F-4455-9442-65025ADA7307}" destId="{B914A1BE-9288-44F6-B557-726B0A5DB877}" srcOrd="6" destOrd="0" parTransId="{2839FF53-BD59-4A9A-A771-FBF56E1FC04A}" sibTransId="{91251765-C6DA-464E-9E37-0E1C1203DB60}"/>
    <dgm:cxn modelId="{88D86CE8-7364-41D4-ADBD-DCBBFE10CBB6}" srcId="{525CD442-100F-4455-9442-65025ADA7307}" destId="{9659A45A-D59F-432B-A4AB-3C27C21CF799}" srcOrd="1" destOrd="0" parTransId="{FDD1A004-846E-45F9-902B-FEB1CC5C7F02}" sibTransId="{BAC7FE53-74D4-4255-B45A-08015234973A}"/>
    <dgm:cxn modelId="{BB6BA348-C00E-4B86-9C46-38164C9CEF44}" srcId="{525CD442-100F-4455-9442-65025ADA7307}" destId="{FAB58ECE-E585-440D-B6DC-8B576C284113}" srcOrd="5" destOrd="0" parTransId="{62D8DDC5-EDDC-487F-97BB-48DE1AEE154E}" sibTransId="{CF154DCC-9AA4-42C0-A749-2B7C490632A5}"/>
    <dgm:cxn modelId="{171C2A28-D82F-4A2B-BFF9-7CE3DA767B6B}" type="presOf" srcId="{B914A1BE-9288-44F6-B557-726B0A5DB877}" destId="{CC50C0D6-6018-4947-B8A3-C8433F817614}" srcOrd="0" destOrd="0" presId="urn:microsoft.com/office/officeart/2005/8/layout/hChevron3"/>
    <dgm:cxn modelId="{A3A7D123-5987-4293-819F-1CBC2EA6E63D}" type="presOf" srcId="{9659A45A-D59F-432B-A4AB-3C27C21CF799}" destId="{78E0AA7E-100C-4893-B9B9-B7E4B1AF8A26}" srcOrd="0" destOrd="0" presId="urn:microsoft.com/office/officeart/2005/8/layout/hChevron3"/>
    <dgm:cxn modelId="{B16AF5FA-3949-4E45-96D6-FF56B45575F6}" type="presOf" srcId="{4B75A3F0-6330-4FCD-8FAF-1F80ECBCFE3E}" destId="{04279135-2CD1-4B75-9802-FE69B5A6346F}" srcOrd="0" destOrd="0" presId="urn:microsoft.com/office/officeart/2005/8/layout/hChevron3"/>
    <dgm:cxn modelId="{98728666-FC3F-41FF-962E-C3D9FE704EE9}" type="presOf" srcId="{525CD442-100F-4455-9442-65025ADA7307}" destId="{ED28F9E4-CCB5-4FB4-B272-DD5E8E96B4F9}" srcOrd="0" destOrd="0" presId="urn:microsoft.com/office/officeart/2005/8/layout/hChevron3"/>
    <dgm:cxn modelId="{224C9B57-7CE5-4418-BD72-CA35B764C412}" type="presOf" srcId="{B922A1A2-7FEB-4167-A5B8-057E9FFC3002}" destId="{E5BC38A6-C240-472B-AFC6-159AFABDF967}" srcOrd="0" destOrd="0" presId="urn:microsoft.com/office/officeart/2005/8/layout/hChevron3"/>
    <dgm:cxn modelId="{D1A9B2B2-DAC0-49D1-AC31-190B24B9D882}" srcId="{525CD442-100F-4455-9442-65025ADA7307}" destId="{DB72610E-D638-4036-B53B-E192947E01CB}" srcOrd="2" destOrd="0" parTransId="{1F4B5503-D23B-4039-919C-D09187464813}" sibTransId="{B4884E73-6B61-4FEE-B1D6-E302D6BC1F9D}"/>
    <dgm:cxn modelId="{10F78D67-B73A-4389-9FA1-D92942FA5015}" srcId="{525CD442-100F-4455-9442-65025ADA7307}" destId="{B922A1A2-7FEB-4167-A5B8-057E9FFC3002}" srcOrd="3" destOrd="0" parTransId="{7219FD6D-C176-4680-B55E-88FF777D8DFA}" sibTransId="{C6747E2E-A9AF-4A06-868B-E0867E2839B6}"/>
    <dgm:cxn modelId="{044A9E05-5D47-42D4-96D7-F164EDE9D3CC}" type="presOf" srcId="{EACA7587-7E6B-43FE-AD18-79BB6B2837B3}" destId="{70B66674-3EE7-47EE-9E70-81C58B1C6870}" srcOrd="0" destOrd="0" presId="urn:microsoft.com/office/officeart/2005/8/layout/hChevron3"/>
    <dgm:cxn modelId="{AC6B104C-328B-4CF6-88FB-D871F333F923}" srcId="{525CD442-100F-4455-9442-65025ADA7307}" destId="{4B75A3F0-6330-4FCD-8FAF-1F80ECBCFE3E}" srcOrd="4" destOrd="0" parTransId="{BDD0D001-4F28-4C11-B743-E5173B9CECEA}" sibTransId="{84CD61C8-38CF-4C81-94A7-82C275D7D52A}"/>
    <dgm:cxn modelId="{1FF55D62-5F4C-43B2-A497-74446B56B49D}" type="presOf" srcId="{DB72610E-D638-4036-B53B-E192947E01CB}" destId="{F3560D4F-2166-4CC8-98C1-E97C114426C3}" srcOrd="0" destOrd="0" presId="urn:microsoft.com/office/officeart/2005/8/layout/hChevron3"/>
    <dgm:cxn modelId="{262E6050-6868-43B8-88E4-D77B7C50509F}" type="presParOf" srcId="{ED28F9E4-CCB5-4FB4-B272-DD5E8E96B4F9}" destId="{70B66674-3EE7-47EE-9E70-81C58B1C6870}" srcOrd="0" destOrd="0" presId="urn:microsoft.com/office/officeart/2005/8/layout/hChevron3"/>
    <dgm:cxn modelId="{64EA2637-8C91-43F1-850B-7C1802F39188}" type="presParOf" srcId="{ED28F9E4-CCB5-4FB4-B272-DD5E8E96B4F9}" destId="{4A5BBA33-4B97-4621-8CF1-1A377F8363D3}" srcOrd="1" destOrd="0" presId="urn:microsoft.com/office/officeart/2005/8/layout/hChevron3"/>
    <dgm:cxn modelId="{95EA0C26-DEB3-4EEB-B053-3AD073139008}" type="presParOf" srcId="{ED28F9E4-CCB5-4FB4-B272-DD5E8E96B4F9}" destId="{78E0AA7E-100C-4893-B9B9-B7E4B1AF8A26}" srcOrd="2" destOrd="0" presId="urn:microsoft.com/office/officeart/2005/8/layout/hChevron3"/>
    <dgm:cxn modelId="{1FA32B9A-0242-4690-A95D-A43392269D80}" type="presParOf" srcId="{ED28F9E4-CCB5-4FB4-B272-DD5E8E96B4F9}" destId="{A02F5F49-838F-4CAD-8C66-790E6B6837E0}" srcOrd="3" destOrd="0" presId="urn:microsoft.com/office/officeart/2005/8/layout/hChevron3"/>
    <dgm:cxn modelId="{4D94600E-1926-42C3-929F-514F4CBBF27F}" type="presParOf" srcId="{ED28F9E4-CCB5-4FB4-B272-DD5E8E96B4F9}" destId="{F3560D4F-2166-4CC8-98C1-E97C114426C3}" srcOrd="4" destOrd="0" presId="urn:microsoft.com/office/officeart/2005/8/layout/hChevron3"/>
    <dgm:cxn modelId="{DBF775C7-C9CE-4D85-ADAB-3F6B91A3D979}" type="presParOf" srcId="{ED28F9E4-CCB5-4FB4-B272-DD5E8E96B4F9}" destId="{572AAFAE-1926-4181-9679-534E84BD8648}" srcOrd="5" destOrd="0" presId="urn:microsoft.com/office/officeart/2005/8/layout/hChevron3"/>
    <dgm:cxn modelId="{C0EFA1B4-02AA-4617-B15C-77691D1B0E77}" type="presParOf" srcId="{ED28F9E4-CCB5-4FB4-B272-DD5E8E96B4F9}" destId="{E5BC38A6-C240-472B-AFC6-159AFABDF967}" srcOrd="6" destOrd="0" presId="urn:microsoft.com/office/officeart/2005/8/layout/hChevron3"/>
    <dgm:cxn modelId="{7540F01D-D6DB-4573-9949-E3D8AA70000F}" type="presParOf" srcId="{ED28F9E4-CCB5-4FB4-B272-DD5E8E96B4F9}" destId="{A7F8F3C9-F9F8-4DD1-9B7F-099962A0BF72}" srcOrd="7" destOrd="0" presId="urn:microsoft.com/office/officeart/2005/8/layout/hChevron3"/>
    <dgm:cxn modelId="{6184EAF3-A3F0-462E-A77E-8F7DB7689FE4}" type="presParOf" srcId="{ED28F9E4-CCB5-4FB4-B272-DD5E8E96B4F9}" destId="{04279135-2CD1-4B75-9802-FE69B5A6346F}" srcOrd="8" destOrd="0" presId="urn:microsoft.com/office/officeart/2005/8/layout/hChevron3"/>
    <dgm:cxn modelId="{F7A29E08-F210-4FEB-891D-694E0067D364}" type="presParOf" srcId="{ED28F9E4-CCB5-4FB4-B272-DD5E8E96B4F9}" destId="{B93936E8-A5CC-489B-B96D-EB0126E4477E}" srcOrd="9" destOrd="0" presId="urn:microsoft.com/office/officeart/2005/8/layout/hChevron3"/>
    <dgm:cxn modelId="{6A23BB8A-F09D-4CAA-BB14-CF0094B5E145}" type="presParOf" srcId="{ED28F9E4-CCB5-4FB4-B272-DD5E8E96B4F9}" destId="{125D8F3B-A018-44D5-A4DD-5ABF8B85E416}" srcOrd="10" destOrd="0" presId="urn:microsoft.com/office/officeart/2005/8/layout/hChevron3"/>
    <dgm:cxn modelId="{B5BA6647-52EF-49AA-8D38-9BCE308BC2FF}" type="presParOf" srcId="{ED28F9E4-CCB5-4FB4-B272-DD5E8E96B4F9}" destId="{0F57E99C-09A0-478E-BEB3-4B94E1192089}" srcOrd="11" destOrd="0" presId="urn:microsoft.com/office/officeart/2005/8/layout/hChevron3"/>
    <dgm:cxn modelId="{9994B89D-286B-4B2F-9284-C87D0A410CBB}" type="presParOf" srcId="{ED28F9E4-CCB5-4FB4-B272-DD5E8E96B4F9}" destId="{CC50C0D6-6018-4947-B8A3-C8433F817614}" srcOrd="12"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5">
            <a:hueOff val="-306190"/>
            <a:satOff val="45"/>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5">
            <a:hueOff val="-1530947"/>
            <a:satOff val="225"/>
            <a:lumOff val="-5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5">
            <a:hueOff val="-306190"/>
            <a:satOff val="45"/>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5">
            <a:hueOff val="-1530947"/>
            <a:satOff val="225"/>
            <a:lumOff val="-5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44524"/>
          <a:ext cx="1709442" cy="683776"/>
        </a:xfrm>
        <a:prstGeom prst="homePlat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44524"/>
        <a:ext cx="1538498" cy="683776"/>
      </dsp:txXfrm>
    </dsp:sp>
    <dsp:sp modelId="{78E0AA7E-100C-4893-B9B9-B7E4B1AF8A26}">
      <dsp:nvSpPr>
        <dsp:cNvPr id="0" name=""/>
        <dsp:cNvSpPr/>
      </dsp:nvSpPr>
      <dsp:spPr>
        <a:xfrm>
          <a:off x="1371603" y="44524"/>
          <a:ext cx="1869548" cy="683776"/>
        </a:xfrm>
        <a:prstGeom prst="chevron">
          <a:avLst/>
        </a:prstGeom>
        <a:solidFill>
          <a:schemeClr val="accent5">
            <a:hueOff val="-306190"/>
            <a:satOff val="45"/>
            <a:lumOff val="-1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44524"/>
        <a:ext cx="1185772" cy="683776"/>
      </dsp:txXfrm>
    </dsp:sp>
    <dsp:sp modelId="{F3560D4F-2166-4CC8-98C1-E97C114426C3}">
      <dsp:nvSpPr>
        <dsp:cNvPr id="0" name=""/>
        <dsp:cNvSpPr/>
      </dsp:nvSpPr>
      <dsp:spPr>
        <a:xfrm>
          <a:off x="2899263" y="44524"/>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44524"/>
        <a:ext cx="1025666" cy="683776"/>
      </dsp:txXfrm>
    </dsp:sp>
    <dsp:sp modelId="{E5BC38A6-C240-472B-AFC6-159AFABDF967}">
      <dsp:nvSpPr>
        <dsp:cNvPr id="0" name=""/>
        <dsp:cNvSpPr/>
      </dsp:nvSpPr>
      <dsp:spPr>
        <a:xfrm>
          <a:off x="4266817" y="44524"/>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44524"/>
        <a:ext cx="1444924" cy="683776"/>
      </dsp:txXfrm>
    </dsp:sp>
    <dsp:sp modelId="{04279135-2CD1-4B75-9802-FE69B5A6346F}">
      <dsp:nvSpPr>
        <dsp:cNvPr id="0" name=""/>
        <dsp:cNvSpPr/>
      </dsp:nvSpPr>
      <dsp:spPr>
        <a:xfrm>
          <a:off x="6053629" y="44524"/>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44524"/>
        <a:ext cx="1179533" cy="683776"/>
      </dsp:txXfrm>
    </dsp:sp>
    <dsp:sp modelId="{125D8F3B-A018-44D5-A4DD-5ABF8B85E416}">
      <dsp:nvSpPr>
        <dsp:cNvPr id="0" name=""/>
        <dsp:cNvSpPr/>
      </dsp:nvSpPr>
      <dsp:spPr>
        <a:xfrm>
          <a:off x="7575049" y="44524"/>
          <a:ext cx="1709442" cy="683776"/>
        </a:xfrm>
        <a:prstGeom prst="chevron">
          <a:avLst/>
        </a:prstGeom>
        <a:solidFill>
          <a:schemeClr val="accent5">
            <a:hueOff val="-1530947"/>
            <a:satOff val="225"/>
            <a:lumOff val="-5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44524"/>
        <a:ext cx="1025666" cy="683776"/>
      </dsp:txXfrm>
    </dsp:sp>
    <dsp:sp modelId="{CC50C0D6-6018-4947-B8A3-C8433F817614}">
      <dsp:nvSpPr>
        <dsp:cNvPr id="0" name=""/>
        <dsp:cNvSpPr/>
      </dsp:nvSpPr>
      <dsp:spPr>
        <a:xfrm>
          <a:off x="8942603" y="44524"/>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44524"/>
        <a:ext cx="1413538" cy="6837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5">
            <a:hueOff val="-1530947"/>
            <a:satOff val="225"/>
            <a:lumOff val="-5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49804"/>
          <a:ext cx="1709442" cy="683776"/>
        </a:xfrm>
        <a:prstGeom prst="homePlat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49804"/>
        <a:ext cx="1538498" cy="683776"/>
      </dsp:txXfrm>
    </dsp:sp>
    <dsp:sp modelId="{78E0AA7E-100C-4893-B9B9-B7E4B1AF8A26}">
      <dsp:nvSpPr>
        <dsp:cNvPr id="0" name=""/>
        <dsp:cNvSpPr/>
      </dsp:nvSpPr>
      <dsp:spPr>
        <a:xfrm>
          <a:off x="1371603" y="49804"/>
          <a:ext cx="1869548"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49804"/>
        <a:ext cx="1185772" cy="683776"/>
      </dsp:txXfrm>
    </dsp:sp>
    <dsp:sp modelId="{F3560D4F-2166-4CC8-98C1-E97C114426C3}">
      <dsp:nvSpPr>
        <dsp:cNvPr id="0" name=""/>
        <dsp:cNvSpPr/>
      </dsp:nvSpPr>
      <dsp:spPr>
        <a:xfrm>
          <a:off x="2899263" y="49804"/>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49804"/>
        <a:ext cx="1025666" cy="683776"/>
      </dsp:txXfrm>
    </dsp:sp>
    <dsp:sp modelId="{E5BC38A6-C240-472B-AFC6-159AFABDF967}">
      <dsp:nvSpPr>
        <dsp:cNvPr id="0" name=""/>
        <dsp:cNvSpPr/>
      </dsp:nvSpPr>
      <dsp:spPr>
        <a:xfrm>
          <a:off x="4266817" y="49804"/>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49804"/>
        <a:ext cx="1444924" cy="683776"/>
      </dsp:txXfrm>
    </dsp:sp>
    <dsp:sp modelId="{04279135-2CD1-4B75-9802-FE69B5A6346F}">
      <dsp:nvSpPr>
        <dsp:cNvPr id="0" name=""/>
        <dsp:cNvSpPr/>
      </dsp:nvSpPr>
      <dsp:spPr>
        <a:xfrm>
          <a:off x="6053629" y="49804"/>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49804"/>
        <a:ext cx="1179533" cy="683776"/>
      </dsp:txXfrm>
    </dsp:sp>
    <dsp:sp modelId="{125D8F3B-A018-44D5-A4DD-5ABF8B85E416}">
      <dsp:nvSpPr>
        <dsp:cNvPr id="0" name=""/>
        <dsp:cNvSpPr/>
      </dsp:nvSpPr>
      <dsp:spPr>
        <a:xfrm>
          <a:off x="7575049" y="49804"/>
          <a:ext cx="1709442" cy="683776"/>
        </a:xfrm>
        <a:prstGeom prst="chevron">
          <a:avLst/>
        </a:prstGeom>
        <a:solidFill>
          <a:schemeClr val="accent5">
            <a:hueOff val="-1530947"/>
            <a:satOff val="225"/>
            <a:lumOff val="-5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49804"/>
        <a:ext cx="1025666" cy="683776"/>
      </dsp:txXfrm>
    </dsp:sp>
    <dsp:sp modelId="{CC50C0D6-6018-4947-B8A3-C8433F817614}">
      <dsp:nvSpPr>
        <dsp:cNvPr id="0" name=""/>
        <dsp:cNvSpPr/>
      </dsp:nvSpPr>
      <dsp:spPr>
        <a:xfrm>
          <a:off x="8942603" y="49804"/>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49804"/>
        <a:ext cx="1413538" cy="683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5">
            <a:hueOff val="-1530947"/>
            <a:satOff val="225"/>
            <a:lumOff val="-5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5">
            <a:hueOff val="-1530947"/>
            <a:satOff val="225"/>
            <a:lumOff val="-5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5">
            <a:hueOff val="-1530947"/>
            <a:satOff val="225"/>
            <a:lumOff val="-5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5">
            <a:hueOff val="-1530947"/>
            <a:satOff val="225"/>
            <a:lumOff val="-53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66674-3EE7-47EE-9E70-81C58B1C6870}">
      <dsp:nvSpPr>
        <dsp:cNvPr id="0" name=""/>
        <dsp:cNvSpPr/>
      </dsp:nvSpPr>
      <dsp:spPr>
        <a:xfrm>
          <a:off x="4049" y="36056"/>
          <a:ext cx="1709442" cy="683776"/>
        </a:xfrm>
        <a:prstGeom prst="homePlate">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Introduction</a:t>
          </a:r>
        </a:p>
      </dsp:txBody>
      <dsp:txXfrm>
        <a:off x="4049" y="36056"/>
        <a:ext cx="1538498" cy="683776"/>
      </dsp:txXfrm>
    </dsp:sp>
    <dsp:sp modelId="{78E0AA7E-100C-4893-B9B9-B7E4B1AF8A26}">
      <dsp:nvSpPr>
        <dsp:cNvPr id="0" name=""/>
        <dsp:cNvSpPr/>
      </dsp:nvSpPr>
      <dsp:spPr>
        <a:xfrm>
          <a:off x="1371603" y="36056"/>
          <a:ext cx="1869548" cy="683776"/>
        </a:xfrm>
        <a:prstGeom prst="chevron">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Project Description</a:t>
          </a:r>
        </a:p>
      </dsp:txBody>
      <dsp:txXfrm>
        <a:off x="1713491" y="36056"/>
        <a:ext cx="1185772" cy="683776"/>
      </dsp:txXfrm>
    </dsp:sp>
    <dsp:sp modelId="{F3560D4F-2166-4CC8-98C1-E97C114426C3}">
      <dsp:nvSpPr>
        <dsp:cNvPr id="0" name=""/>
        <dsp:cNvSpPr/>
      </dsp:nvSpPr>
      <dsp:spPr>
        <a:xfrm>
          <a:off x="2899263" y="36056"/>
          <a:ext cx="1709442" cy="683776"/>
        </a:xfrm>
        <a:prstGeom prst="chevron">
          <a:avLst/>
        </a:prstGeom>
        <a:solidFill>
          <a:schemeClr val="accent5">
            <a:hueOff val="-612379"/>
            <a:satOff val="90"/>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Decisions</a:t>
          </a:r>
          <a:endParaRPr lang="EN-US" sz="1200" b="1" kern="1200"/>
        </a:p>
      </dsp:txBody>
      <dsp:txXfrm>
        <a:off x="3241151" y="36056"/>
        <a:ext cx="1025666" cy="683776"/>
      </dsp:txXfrm>
    </dsp:sp>
    <dsp:sp modelId="{E5BC38A6-C240-472B-AFC6-159AFABDF967}">
      <dsp:nvSpPr>
        <dsp:cNvPr id="0" name=""/>
        <dsp:cNvSpPr/>
      </dsp:nvSpPr>
      <dsp:spPr>
        <a:xfrm>
          <a:off x="4266817" y="36056"/>
          <a:ext cx="2128700" cy="683776"/>
        </a:xfrm>
        <a:prstGeom prst="chevron">
          <a:avLst/>
        </a:prstGeom>
        <a:solidFill>
          <a:schemeClr val="accent5">
            <a:hueOff val="-918568"/>
            <a:satOff val="135"/>
            <a:lumOff val="-3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Computations &amp; Modeling</a:t>
          </a:r>
          <a:endParaRPr lang="EN-US" sz="1200" b="1" kern="1200"/>
        </a:p>
      </dsp:txBody>
      <dsp:txXfrm>
        <a:off x="4608705" y="36056"/>
        <a:ext cx="1444924" cy="683776"/>
      </dsp:txXfrm>
    </dsp:sp>
    <dsp:sp modelId="{04279135-2CD1-4B75-9802-FE69B5A6346F}">
      <dsp:nvSpPr>
        <dsp:cNvPr id="0" name=""/>
        <dsp:cNvSpPr/>
      </dsp:nvSpPr>
      <dsp:spPr>
        <a:xfrm>
          <a:off x="6053629" y="36056"/>
          <a:ext cx="1863309" cy="683776"/>
        </a:xfrm>
        <a:prstGeom prst="chevron">
          <a:avLst/>
        </a:prstGeom>
        <a:solidFill>
          <a:schemeClr val="accent5">
            <a:hueOff val="-1224758"/>
            <a:satOff val="180"/>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Obstacles</a:t>
          </a:r>
          <a:endParaRPr lang="EN-US" sz="1200" b="1" kern="1200"/>
        </a:p>
      </dsp:txBody>
      <dsp:txXfrm>
        <a:off x="6395517" y="36056"/>
        <a:ext cx="1179533" cy="683776"/>
      </dsp:txXfrm>
    </dsp:sp>
    <dsp:sp modelId="{125D8F3B-A018-44D5-A4DD-5ABF8B85E416}">
      <dsp:nvSpPr>
        <dsp:cNvPr id="0" name=""/>
        <dsp:cNvSpPr/>
      </dsp:nvSpPr>
      <dsp:spPr>
        <a:xfrm>
          <a:off x="7575049" y="36056"/>
          <a:ext cx="1709442" cy="683776"/>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Final Design</a:t>
          </a:r>
          <a:endParaRPr lang="EN-US" sz="1200" b="1" kern="1200"/>
        </a:p>
      </dsp:txBody>
      <dsp:txXfrm>
        <a:off x="7916937" y="36056"/>
        <a:ext cx="1025666" cy="683776"/>
      </dsp:txXfrm>
    </dsp:sp>
    <dsp:sp modelId="{CC50C0D6-6018-4947-B8A3-C8433F817614}">
      <dsp:nvSpPr>
        <dsp:cNvPr id="0" name=""/>
        <dsp:cNvSpPr/>
      </dsp:nvSpPr>
      <dsp:spPr>
        <a:xfrm>
          <a:off x="8942603" y="36056"/>
          <a:ext cx="2097314" cy="683776"/>
        </a:xfrm>
        <a:prstGeom prst="chevron">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b="1" kern="1200"/>
            <a:t>Design Performance</a:t>
          </a:r>
          <a:endParaRPr lang="EN-US" sz="1200" b="1" kern="1200"/>
        </a:p>
      </dsp:txBody>
      <dsp:txXfrm>
        <a:off x="9284491" y="36056"/>
        <a:ext cx="1413538" cy="68377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F76E3D-72D1-48FC-89F6-8D949A45F38C}" type="datetimeFigureOut">
              <a:rPr lang="en-US"/>
              <a:t>5/6/2017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F3C32-D6DF-41DF-AE9C-C52A0EDF1217}" type="slidenum">
              <a:rPr lang="en-US"/>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a:t>
            </a:fld>
            <a:endParaRPr lang="en-US"/>
          </a:p>
        </p:txBody>
      </p:sp>
    </p:spTree>
    <p:extLst>
      <p:ext uri="{BB962C8B-B14F-4D97-AF65-F5344CB8AC3E}">
        <p14:creationId xmlns:p14="http://schemas.microsoft.com/office/powerpoint/2010/main" val="4026021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11</a:t>
            </a:fld>
            <a:endParaRPr lang="en-US"/>
          </a:p>
        </p:txBody>
      </p:sp>
    </p:spTree>
    <p:extLst>
      <p:ext uri="{BB962C8B-B14F-4D97-AF65-F5344CB8AC3E}">
        <p14:creationId xmlns:p14="http://schemas.microsoft.com/office/powerpoint/2010/main" val="325064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12</a:t>
            </a:fld>
            <a:endParaRPr lang="en-US"/>
          </a:p>
        </p:txBody>
      </p:sp>
    </p:spTree>
    <p:extLst>
      <p:ext uri="{BB962C8B-B14F-4D97-AF65-F5344CB8AC3E}">
        <p14:creationId xmlns:p14="http://schemas.microsoft.com/office/powerpoint/2010/main" val="191042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13</a:t>
            </a:fld>
            <a:endParaRPr lang="en-US"/>
          </a:p>
        </p:txBody>
      </p:sp>
    </p:spTree>
    <p:extLst>
      <p:ext uri="{BB962C8B-B14F-4D97-AF65-F5344CB8AC3E}">
        <p14:creationId xmlns:p14="http://schemas.microsoft.com/office/powerpoint/2010/main" val="2073323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14</a:t>
            </a:fld>
            <a:endParaRPr lang="en-US"/>
          </a:p>
        </p:txBody>
      </p:sp>
    </p:spTree>
    <p:extLst>
      <p:ext uri="{BB962C8B-B14F-4D97-AF65-F5344CB8AC3E}">
        <p14:creationId xmlns:p14="http://schemas.microsoft.com/office/powerpoint/2010/main" val="93605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Sediment Removal: </a:t>
            </a:r>
          </a:p>
          <a:p>
            <a:endParaRPr lang="en-US"/>
          </a:p>
          <a:p>
            <a:r>
              <a:rPr lang="en-US"/>
              <a:t>The detention pond under baseflow conditions settles out particles up to a particle diameter of 2 thousandths of an inch. The design contaminant removal is 61% removal of phosphorous and 45% removal of nitrates.</a:t>
            </a:r>
          </a:p>
        </p:txBody>
      </p:sp>
      <p:sp>
        <p:nvSpPr>
          <p:cNvPr id="4" name="Slide Number Placeholder 3"/>
          <p:cNvSpPr>
            <a:spLocks noGrp="1"/>
          </p:cNvSpPr>
          <p:nvPr>
            <p:ph type="sldNum" sz="quarter" idx="10"/>
          </p:nvPr>
        </p:nvSpPr>
        <p:spPr/>
        <p:txBody>
          <a:bodyPr/>
          <a:lstStyle/>
          <a:p>
            <a:fld id="{8AEF3C32-D6DF-41DF-AE9C-C52A0EDF1217}" type="slidenum">
              <a:rPr lang="en-US"/>
              <a:t>15</a:t>
            </a:fld>
            <a:endParaRPr lang="en-US"/>
          </a:p>
        </p:txBody>
      </p:sp>
    </p:spTree>
    <p:extLst>
      <p:ext uri="{BB962C8B-B14F-4D97-AF65-F5344CB8AC3E}">
        <p14:creationId xmlns:p14="http://schemas.microsoft.com/office/powerpoint/2010/main" val="1582428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16</a:t>
            </a:fld>
            <a:endParaRPr lang="en-US"/>
          </a:p>
        </p:txBody>
      </p:sp>
    </p:spTree>
    <p:extLst>
      <p:ext uri="{BB962C8B-B14F-4D97-AF65-F5344CB8AC3E}">
        <p14:creationId xmlns:p14="http://schemas.microsoft.com/office/powerpoint/2010/main" val="45381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17</a:t>
            </a:fld>
            <a:endParaRPr lang="en-US"/>
          </a:p>
        </p:txBody>
      </p:sp>
    </p:spTree>
    <p:extLst>
      <p:ext uri="{BB962C8B-B14F-4D97-AF65-F5344CB8AC3E}">
        <p14:creationId xmlns:p14="http://schemas.microsoft.com/office/powerpoint/2010/main" val="2750547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18</a:t>
            </a:fld>
            <a:endParaRPr lang="en-US"/>
          </a:p>
        </p:txBody>
      </p:sp>
    </p:spTree>
    <p:extLst>
      <p:ext uri="{BB962C8B-B14F-4D97-AF65-F5344CB8AC3E}">
        <p14:creationId xmlns:p14="http://schemas.microsoft.com/office/powerpoint/2010/main" val="1123071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19</a:t>
            </a:fld>
            <a:endParaRPr lang="en-US"/>
          </a:p>
        </p:txBody>
      </p:sp>
    </p:spTree>
    <p:extLst>
      <p:ext uri="{BB962C8B-B14F-4D97-AF65-F5344CB8AC3E}">
        <p14:creationId xmlns:p14="http://schemas.microsoft.com/office/powerpoint/2010/main" val="4126087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2</a:t>
            </a:fld>
            <a:endParaRPr lang="en-US"/>
          </a:p>
        </p:txBody>
      </p:sp>
    </p:spTree>
    <p:extLst>
      <p:ext uri="{BB962C8B-B14F-4D97-AF65-F5344CB8AC3E}">
        <p14:creationId xmlns:p14="http://schemas.microsoft.com/office/powerpoint/2010/main" val="358418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3</a:t>
            </a:fld>
            <a:endParaRPr lang="en-US"/>
          </a:p>
        </p:txBody>
      </p:sp>
    </p:spTree>
    <p:extLst>
      <p:ext uri="{BB962C8B-B14F-4D97-AF65-F5344CB8AC3E}">
        <p14:creationId xmlns:p14="http://schemas.microsoft.com/office/powerpoint/2010/main" val="2622688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decided to daylight whiskey creek at the beginning of last semester, to improve the overall aesthetics of Calvin’s campus core, as well as to improve the storm water quality that enters the </a:t>
            </a:r>
            <a:r>
              <a:rPr lang="en-US" baseline="0" err="1"/>
              <a:t>sem</a:t>
            </a:r>
            <a:r>
              <a:rPr lang="en-US" baseline="0"/>
              <a:t> pond</a:t>
            </a:r>
          </a:p>
          <a:p>
            <a:r>
              <a:rPr lang="en-US" baseline="0"/>
              <a:t>-Later on, after meeting with the KCDC, the team added another goal of increasing detention for Calvin’s campus</a:t>
            </a:r>
          </a:p>
          <a:p>
            <a:r>
              <a:rPr lang="en-US" baseline="0"/>
              <a:t>-Calvin is in the Whiskey Creek watershed. The main stream for this watershed is whiskey creek, which starts on Calvin’s nature preserve.</a:t>
            </a:r>
          </a:p>
          <a:p>
            <a:r>
              <a:rPr lang="en-US" baseline="0"/>
              <a:t>	-It then is immediately captured by storm sewers</a:t>
            </a:r>
          </a:p>
          <a:p>
            <a:r>
              <a:rPr lang="en-US" baseline="0"/>
              <a:t>	-and transported via concrete piping to Busters Hollow, and the </a:t>
            </a:r>
            <a:r>
              <a:rPr lang="en-US" baseline="0" err="1"/>
              <a:t>Sem</a:t>
            </a:r>
            <a:r>
              <a:rPr lang="en-US" baseline="0"/>
              <a:t> Pond</a:t>
            </a:r>
          </a:p>
          <a:p>
            <a:r>
              <a:rPr lang="en-US" baseline="0"/>
              <a:t>-Contributing watershed for this project was calculated to be just under 150 acres, including the area East of the East Beltline</a:t>
            </a:r>
          </a:p>
          <a:p>
            <a:r>
              <a:rPr lang="en-US" baseline="0"/>
              <a:t>	-only 48 acres on the West of Campus</a:t>
            </a:r>
          </a:p>
        </p:txBody>
      </p:sp>
      <p:sp>
        <p:nvSpPr>
          <p:cNvPr id="4" name="Slide Number Placeholder 3"/>
          <p:cNvSpPr>
            <a:spLocks noGrp="1"/>
          </p:cNvSpPr>
          <p:nvPr>
            <p:ph type="sldNum" sz="quarter" idx="10"/>
          </p:nvPr>
        </p:nvSpPr>
        <p:spPr/>
        <p:txBody>
          <a:bodyPr/>
          <a:lstStyle/>
          <a:p>
            <a:fld id="{8AEF3C32-D6DF-41DF-AE9C-C52A0EDF1217}" type="slidenum">
              <a:rPr lang="en-US"/>
              <a:t>4</a:t>
            </a:fld>
            <a:endParaRPr lang="en-US"/>
          </a:p>
        </p:txBody>
      </p:sp>
    </p:spTree>
    <p:extLst>
      <p:ext uri="{BB962C8B-B14F-4D97-AF65-F5344CB8AC3E}">
        <p14:creationId xmlns:p14="http://schemas.microsoft.com/office/powerpoint/2010/main" val="1477018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also entered into EPA’s 5</a:t>
            </a:r>
            <a:r>
              <a:rPr lang="en-US" baseline="30000"/>
              <a:t>th</a:t>
            </a:r>
            <a:r>
              <a:rPr lang="en-US" baseline="0"/>
              <a:t> annual National Campus RainWorks Challenge.</a:t>
            </a:r>
          </a:p>
          <a:p>
            <a:r>
              <a:rPr lang="en-US" baseline="0"/>
              <a:t>	-”</a:t>
            </a:r>
            <a:r>
              <a:rPr lang="en-US" sz="1200" b="0" i="0" kern="1200">
                <a:solidFill>
                  <a:schemeClr val="tx1"/>
                </a:solidFill>
                <a:effectLst/>
                <a:latin typeface="+mn-lt"/>
                <a:ea typeface="+mn-ea"/>
                <a:cs typeface="+mn-cs"/>
              </a:rPr>
              <a:t>design an innovative green infrastructure project for their campus that effectively manages </a:t>
            </a:r>
            <a:r>
              <a:rPr lang="en-US" sz="1200" b="0" i="0" kern="1200" err="1">
                <a:solidFill>
                  <a:schemeClr val="tx1"/>
                </a:solidFill>
                <a:effectLst/>
                <a:latin typeface="+mn-lt"/>
                <a:ea typeface="+mn-ea"/>
                <a:cs typeface="+mn-cs"/>
              </a:rPr>
              <a:t>stormwater</a:t>
            </a:r>
            <a:r>
              <a:rPr lang="en-US" sz="1200" b="0" i="0" kern="1200">
                <a:solidFill>
                  <a:schemeClr val="tx1"/>
                </a:solidFill>
                <a:effectLst/>
                <a:latin typeface="+mn-lt"/>
                <a:ea typeface="+mn-ea"/>
                <a:cs typeface="+mn-cs"/>
              </a:rPr>
              <a:t> runoff while benefitting the campus community and the environment”</a:t>
            </a:r>
            <a:endParaRPr lang="en-US" baseline="0"/>
          </a:p>
          <a:p>
            <a:r>
              <a:rPr lang="en-US" baseline="0"/>
              <a:t>-Entered a preliminary model analysis on December 16</a:t>
            </a:r>
            <a:r>
              <a:rPr lang="en-US" baseline="30000"/>
              <a:t>th</a:t>
            </a:r>
            <a:r>
              <a:rPr lang="en-US" baseline="0"/>
              <a:t> of last year.</a:t>
            </a:r>
          </a:p>
          <a:p>
            <a:r>
              <a:rPr lang="en-US" baseline="0"/>
              <a:t>-Winners announced this April, and we didn’t win anything, but it was a good experience to enter into this competition</a:t>
            </a:r>
          </a:p>
          <a:p>
            <a:r>
              <a:rPr lang="en-US" baseline="0"/>
              <a:t>-Set an example for future teams, that this competition is possible</a:t>
            </a:r>
          </a:p>
          <a:p>
            <a:endParaRPr lang="en-US" baseline="0"/>
          </a:p>
        </p:txBody>
      </p:sp>
      <p:sp>
        <p:nvSpPr>
          <p:cNvPr id="4" name="Slide Number Placeholder 3"/>
          <p:cNvSpPr>
            <a:spLocks noGrp="1"/>
          </p:cNvSpPr>
          <p:nvPr>
            <p:ph type="sldNum" sz="quarter" idx="10"/>
          </p:nvPr>
        </p:nvSpPr>
        <p:spPr/>
        <p:txBody>
          <a:bodyPr/>
          <a:lstStyle/>
          <a:p>
            <a:fld id="{8AEF3C32-D6DF-41DF-AE9C-C52A0EDF1217}" type="slidenum">
              <a:rPr lang="en-US"/>
              <a:t>5</a:t>
            </a:fld>
            <a:endParaRPr lang="en-US"/>
          </a:p>
        </p:txBody>
      </p:sp>
    </p:spTree>
    <p:extLst>
      <p:ext uri="{BB962C8B-B14F-4D97-AF65-F5344CB8AC3E}">
        <p14:creationId xmlns:p14="http://schemas.microsoft.com/office/powerpoint/2010/main" val="571429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Stream</a:t>
            </a:r>
            <a:r>
              <a:rPr lang="en-US" b="1" u="sng" baseline="0"/>
              <a:t> Path</a:t>
            </a:r>
          </a:p>
          <a:p>
            <a:r>
              <a:rPr lang="en-US" baseline="0"/>
              <a:t>-Depended on the existing buildings and utilities in the area</a:t>
            </a:r>
          </a:p>
          <a:p>
            <a:r>
              <a:rPr lang="en-US" baseline="0"/>
              <a:t>	-constricted by the CFAC, Proposed Student Center, Hekman Library, and roads</a:t>
            </a:r>
          </a:p>
          <a:p>
            <a:r>
              <a:rPr lang="en-US" baseline="0"/>
              <a:t>	-constricted by existing sanitary sewers in the area</a:t>
            </a:r>
          </a:p>
          <a:p>
            <a:r>
              <a:rPr lang="en-US" baseline="0"/>
              <a:t>-Eventually, the team decided on the locations seen here. Ryan will talk about the actual dimensions and channel properties later on</a:t>
            </a:r>
          </a:p>
          <a:p>
            <a:r>
              <a:rPr lang="en-US" b="1" u="sng" baseline="0"/>
              <a:t>Ideal Depth of Flow</a:t>
            </a:r>
          </a:p>
          <a:p>
            <a:r>
              <a:rPr lang="en-US" baseline="0"/>
              <a:t>-The team struggled with a very minimal amount of flow. The team also had to consider the velocity of the water in the channel to make sure there isn’t enough force to uproot plants or move rocks in the channel</a:t>
            </a:r>
          </a:p>
          <a:p>
            <a:r>
              <a:rPr lang="en-US" baseline="0"/>
              <a:t>-depth of flow is about 0.5 feet deep</a:t>
            </a:r>
          </a:p>
          <a:p>
            <a:r>
              <a:rPr lang="en-US" b="1" u="sng" baseline="0"/>
              <a:t>Initial Stream Width and Floodplains</a:t>
            </a:r>
          </a:p>
          <a:p>
            <a:r>
              <a:rPr lang="en-US" baseline="0"/>
              <a:t>-Initially, we just picked these numbers from what we thought looked good</a:t>
            </a:r>
          </a:p>
          <a:p>
            <a:r>
              <a:rPr lang="en-US" baseline="0"/>
              <a:t>-These were later refined</a:t>
            </a:r>
          </a:p>
          <a:p>
            <a:r>
              <a:rPr lang="en-US" baseline="0"/>
              <a:t>-Determined based on the SWMM calculations and a MathCAD spreadsheet. </a:t>
            </a:r>
          </a:p>
          <a:p>
            <a:r>
              <a:rPr lang="en-US" b="1" u="sng" baseline="0"/>
              <a:t>Detention Pond size</a:t>
            </a:r>
          </a:p>
          <a:p>
            <a:r>
              <a:rPr lang="en-US" baseline="0"/>
              <a:t>-This was chosen using the minimal amount of retaining walls as possible and trying to stay away from the existing sidewalks as much as possible. </a:t>
            </a:r>
          </a:p>
          <a:p>
            <a:r>
              <a:rPr lang="en-US" baseline="0"/>
              <a:t>-Wanted to provide as much detention as possible, but the goal was to completely detain a 25-year storm</a:t>
            </a:r>
          </a:p>
          <a:p>
            <a:r>
              <a:rPr lang="en-US" baseline="0"/>
              <a:t>	-Storm that drops a certain amount of water that has a probability of happening once every 25 years – 4.7 inches (24-hours)</a:t>
            </a:r>
          </a:p>
          <a:p>
            <a:r>
              <a:rPr lang="en-US" baseline="0"/>
              <a:t>-This proved to be not enough detention, so another retaining wall was added, and the size was about doubled</a:t>
            </a:r>
          </a:p>
        </p:txBody>
      </p:sp>
      <p:sp>
        <p:nvSpPr>
          <p:cNvPr id="4" name="Slide Number Placeholder 3"/>
          <p:cNvSpPr>
            <a:spLocks noGrp="1"/>
          </p:cNvSpPr>
          <p:nvPr>
            <p:ph type="sldNum" sz="quarter" idx="10"/>
          </p:nvPr>
        </p:nvSpPr>
        <p:spPr/>
        <p:txBody>
          <a:bodyPr/>
          <a:lstStyle/>
          <a:p>
            <a:fld id="{8AEF3C32-D6DF-41DF-AE9C-C52A0EDF1217}" type="slidenum">
              <a:rPr lang="en-US"/>
              <a:t>6</a:t>
            </a:fld>
            <a:endParaRPr lang="en-US"/>
          </a:p>
        </p:txBody>
      </p:sp>
    </p:spTree>
    <p:extLst>
      <p:ext uri="{BB962C8B-B14F-4D97-AF65-F5344CB8AC3E}">
        <p14:creationId xmlns:p14="http://schemas.microsoft.com/office/powerpoint/2010/main" val="383638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7</a:t>
            </a:fld>
            <a:endParaRPr lang="en-US"/>
          </a:p>
        </p:txBody>
      </p:sp>
    </p:spTree>
    <p:extLst>
      <p:ext uri="{BB962C8B-B14F-4D97-AF65-F5344CB8AC3E}">
        <p14:creationId xmlns:p14="http://schemas.microsoft.com/office/powerpoint/2010/main" val="139378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a:t>
            </a:r>
            <a:r>
              <a:rPr lang="en-US" err="1"/>
              <a:t>builts</a:t>
            </a:r>
            <a:r>
              <a:rPr lang="en-US"/>
              <a:t>:</a:t>
            </a:r>
            <a:r>
              <a:rPr lang="en-US" baseline="0"/>
              <a:t> utilities underground</a:t>
            </a:r>
          </a:p>
          <a:p>
            <a:r>
              <a:rPr lang="en-US" baseline="0"/>
              <a:t>Pollutant Data:  Honors </a:t>
            </a:r>
            <a:r>
              <a:rPr lang="en-US" baseline="0" err="1"/>
              <a:t>chem</a:t>
            </a:r>
            <a:r>
              <a:rPr lang="en-US" baseline="0"/>
              <a:t> students take data ‘book ends’ from whiskey pond and seminary pond</a:t>
            </a:r>
          </a:p>
          <a:p>
            <a:r>
              <a:rPr lang="en-US" baseline="0"/>
              <a:t>Survey Equipment:  connection through Travis, used total station manhole picks and tape measure to measure the water elevations of the storm sewers and get </a:t>
            </a:r>
            <a:r>
              <a:rPr lang="en-US" baseline="0" err="1"/>
              <a:t>gps</a:t>
            </a:r>
            <a:r>
              <a:rPr lang="en-US" baseline="0"/>
              <a:t> data for our </a:t>
            </a:r>
            <a:r>
              <a:rPr lang="en-US" baseline="0" err="1"/>
              <a:t>autocad</a:t>
            </a:r>
            <a:r>
              <a:rPr lang="en-US" baseline="0"/>
              <a:t> drawings</a:t>
            </a:r>
          </a:p>
          <a:p>
            <a:r>
              <a:rPr lang="en-US" baseline="0"/>
              <a:t>Flow meters: can get (not in possession yet) but will use to gather velocity of whiskey creek and can use that to find the volumetric  flow for sizing creek bed and culverts.</a:t>
            </a:r>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8</a:t>
            </a:fld>
            <a:endParaRPr lang="en-US"/>
          </a:p>
        </p:txBody>
      </p:sp>
    </p:spTree>
    <p:extLst>
      <p:ext uri="{BB962C8B-B14F-4D97-AF65-F5344CB8AC3E}">
        <p14:creationId xmlns:p14="http://schemas.microsoft.com/office/powerpoint/2010/main" val="193864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a:t>One alternative is to outlet the stream to be significantly above the invert of the pipe. This means a lot of the upstream piping could be permanently underwater during flow conditions. However, this could induce surcharging upstream manholes.</a:t>
            </a:r>
            <a:endParaRPr lang="en-US"/>
          </a:p>
          <a:p>
            <a:r>
              <a:rPr lang="x-none"/>
              <a:t>     -During a storm event, pressure surges can occur within the sewer system. This could raise the upstream water level, and with the already increased hydraulic grade line, this could force water through the upstream manholes and catch basins causing flooding under the overpass. </a:t>
            </a:r>
            <a:endParaRPr lang="en-US"/>
          </a:p>
          <a:p>
            <a:endParaRPr lang="en-US"/>
          </a:p>
          <a:p>
            <a:r>
              <a:rPr lang="x-none"/>
              <a:t>There are also some existing utilities in the area that need to be worked around. Watermain, Sanitary Sewer, Maintenance Tunnel.</a:t>
            </a:r>
            <a:endParaRPr lang="en-US"/>
          </a:p>
        </p:txBody>
      </p:sp>
      <p:sp>
        <p:nvSpPr>
          <p:cNvPr id="4" name="Slide Number Placeholder 3"/>
          <p:cNvSpPr>
            <a:spLocks noGrp="1"/>
          </p:cNvSpPr>
          <p:nvPr>
            <p:ph type="sldNum" sz="quarter" idx="10"/>
          </p:nvPr>
        </p:nvSpPr>
        <p:spPr/>
        <p:txBody>
          <a:bodyPr/>
          <a:lstStyle/>
          <a:p>
            <a:fld id="{8AEF3C32-D6DF-41DF-AE9C-C52A0EDF1217}" type="slidenum">
              <a:rPr lang="en-US"/>
              <a:t>10</a:t>
            </a:fld>
            <a:endParaRPr lang="en-US"/>
          </a:p>
        </p:txBody>
      </p:sp>
    </p:spTree>
    <p:extLst>
      <p:ext uri="{BB962C8B-B14F-4D97-AF65-F5344CB8AC3E}">
        <p14:creationId xmlns:p14="http://schemas.microsoft.com/office/powerpoint/2010/main" val="308976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846CE7D5-CF57-46EF-B807-FDD0502418D4}" type="datetimeFigureOut">
              <a:rPr lang="en-US" smtClean="0"/>
              <a:t>5/6/2017</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330EA680-D336-4FF7-8B7A-9848BB0A1C3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6CE7D5-CF57-46EF-B807-FDD0502418D4}" type="datetimeFigureOut">
              <a:rPr lang="en-US" smtClean="0"/>
              <a:t>5/6/2017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6CE7D5-CF57-46EF-B807-FDD0502418D4}" type="datetimeFigureOut">
              <a:rPr lang="en-US" smtClean="0"/>
              <a:t>5/6/2017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46CE7D5-CF57-46EF-B807-FDD0502418D4}" type="datetimeFigureOut">
              <a:rPr lang="en-US" smtClean="0"/>
              <a:t>5/6/2017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46CE7D5-CF57-46EF-B807-FDD0502418D4}" type="datetimeFigureOut">
              <a:rPr lang="en-US" smtClean="0"/>
              <a:t>5/6/2017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46CE7D5-CF57-46EF-B807-FDD0502418D4}" type="datetimeFigureOut">
              <a:rPr lang="en-US" smtClean="0"/>
              <a:t>5/6/2017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46CE7D5-CF57-46EF-B807-FDD0502418D4}" type="datetimeFigureOut">
              <a:rPr lang="en-US" smtClean="0"/>
              <a:t>5/6/2017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330EA680-D336-4FF7-8B7A-9848BB0A1C32}" type="slidenum">
              <a:rPr lang="en-US" smtClean="0"/>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46CE7D5-CF57-46EF-B807-FDD0502418D4}" type="datetimeFigureOut">
              <a:rPr lang="en-US" smtClean="0"/>
              <a:t>5/6/2017</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30EA680-D336-4FF7-8B7A-9848BB0A1C32}" type="slidenum">
              <a:rPr lang="en-US" smtClean="0"/>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6.tmp"/><Relationship Id="rId7" Type="http://schemas.openxmlformats.org/officeDocument/2006/relationships/diagramColors" Target="../diagrams/colors8.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28.tmp"/><Relationship Id="rId4" Type="http://schemas.openxmlformats.org/officeDocument/2006/relationships/diagramData" Target="../diagrams/data8.xml"/><Relationship Id="rId9" Type="http://schemas.openxmlformats.org/officeDocument/2006/relationships/image" Target="../media/image27.tmp"/></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9.png"/><Relationship Id="rId7" Type="http://schemas.openxmlformats.org/officeDocument/2006/relationships/diagramColors" Target="../diagrams/colors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0.tmp"/><Relationship Id="rId7" Type="http://schemas.openxmlformats.org/officeDocument/2006/relationships/diagramColors" Target="../diagrams/colors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31.tmp"/></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32.tmp"/><Relationship Id="rId7" Type="http://schemas.openxmlformats.org/officeDocument/2006/relationships/diagramLayout" Target="../diagrams/layout1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Data" Target="../diagrams/data11.xml"/><Relationship Id="rId5" Type="http://schemas.openxmlformats.org/officeDocument/2006/relationships/image" Target="../media/image34.jpg"/><Relationship Id="rId10" Type="http://schemas.microsoft.com/office/2007/relationships/diagramDrawing" Target="../diagrams/drawing11.xml"/><Relationship Id="rId4" Type="http://schemas.openxmlformats.org/officeDocument/2006/relationships/image" Target="../media/image33.tmp"/><Relationship Id="rId9" Type="http://schemas.openxmlformats.org/officeDocument/2006/relationships/diagramColors" Target="../diagrams/colors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eg"/><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6.jpg"/><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image" Target="../media/image9.tmp"/><Relationship Id="rId5" Type="http://schemas.openxmlformats.org/officeDocument/2006/relationships/diagramData" Target="../diagrams/data3.xml"/><Relationship Id="rId10" Type="http://schemas.openxmlformats.org/officeDocument/2006/relationships/image" Target="../media/image8.tmp"/><Relationship Id="rId4" Type="http://schemas.openxmlformats.org/officeDocument/2006/relationships/image" Target="../media/image7.pn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15.tmp"/><Relationship Id="rId3" Type="http://schemas.openxmlformats.org/officeDocument/2006/relationships/image" Target="../media/image10.tmp"/><Relationship Id="rId7" Type="http://schemas.openxmlformats.org/officeDocument/2006/relationships/diagramData" Target="../diagrams/data4.xml"/><Relationship Id="rId12" Type="http://schemas.openxmlformats.org/officeDocument/2006/relationships/image" Target="../media/image14.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diagramDrawing" Target="../diagrams/drawing4.xml"/><Relationship Id="rId5" Type="http://schemas.openxmlformats.org/officeDocument/2006/relationships/image" Target="../media/image12.png"/><Relationship Id="rId15" Type="http://schemas.openxmlformats.org/officeDocument/2006/relationships/image" Target="../media/image17.tmp"/><Relationship Id="rId10" Type="http://schemas.openxmlformats.org/officeDocument/2006/relationships/diagramColors" Target="../diagrams/colors4.xml"/><Relationship Id="rId4" Type="http://schemas.openxmlformats.org/officeDocument/2006/relationships/image" Target="../media/image11.png"/><Relationship Id="rId9" Type="http://schemas.openxmlformats.org/officeDocument/2006/relationships/diagramQuickStyle" Target="../diagrams/quickStyle4.xml"/><Relationship Id="rId14" Type="http://schemas.openxmlformats.org/officeDocument/2006/relationships/image" Target="../media/image16.tmp"/></Relationships>
</file>

<file path=ppt/slides/_rels/slide6.xml.rels><?xml version="1.0" encoding="UTF-8" standalone="yes"?>
<Relationships xmlns="http://schemas.openxmlformats.org/package/2006/relationships"><Relationship Id="rId8" Type="http://schemas.openxmlformats.org/officeDocument/2006/relationships/image" Target="../media/image18.tmp"/><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9.jpeg"/><Relationship Id="rId7" Type="http://schemas.openxmlformats.org/officeDocument/2006/relationships/diagramQuickStyle" Target="../diagrams/quickStyle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1.tmp"/><Relationship Id="rId4" Type="http://schemas.openxmlformats.org/officeDocument/2006/relationships/image" Target="../media/image20.jpe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2.tmp"/><Relationship Id="rId7" Type="http://schemas.openxmlformats.org/officeDocument/2006/relationships/diagramColors" Target="../diagrams/colors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image" Target="../media/image24.tmp"/><Relationship Id="rId5" Type="http://schemas.openxmlformats.org/officeDocument/2006/relationships/diagramLayout" Target="../diagrams/layout7.xml"/><Relationship Id="rId10" Type="http://schemas.openxmlformats.org/officeDocument/2006/relationships/chart" Target="../charts/chart1.xml"/><Relationship Id="rId4" Type="http://schemas.openxmlformats.org/officeDocument/2006/relationships/diagramData" Target="../diagrams/data7.xml"/><Relationship Id="rId9" Type="http://schemas.openxmlformats.org/officeDocument/2006/relationships/image" Target="../media/image23.tmp"/></Relationships>
</file>

<file path=ppt/slides/_rels/slide9.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42933" y="1168210"/>
            <a:ext cx="6441488" cy="2200480"/>
          </a:xfrm>
        </p:spPr>
        <p:txBody>
          <a:bodyPr>
            <a:normAutofit fontScale="90000"/>
          </a:bodyPr>
          <a:lstStyle/>
          <a:p>
            <a:r>
              <a:rPr lang="X-NONE" sz="8000"/>
              <a:t>The Perfect Stormwater</a:t>
            </a:r>
          </a:p>
        </p:txBody>
      </p:sp>
      <p:sp>
        <p:nvSpPr>
          <p:cNvPr id="3" name="Subtitle 2"/>
          <p:cNvSpPr>
            <a:spLocks noGrp="1"/>
          </p:cNvSpPr>
          <p:nvPr>
            <p:ph type="subTitle" idx="1"/>
          </p:nvPr>
        </p:nvSpPr>
        <p:spPr>
          <a:xfrm>
            <a:off x="5238043" y="3569732"/>
            <a:ext cx="6046377" cy="2040656"/>
          </a:xfrm>
        </p:spPr>
        <p:txBody>
          <a:bodyPr vert="horz" lIns="91440" tIns="45720" rIns="91440" bIns="45720" rtlCol="0" anchor="t">
            <a:normAutofit/>
          </a:bodyPr>
          <a:lstStyle/>
          <a:p>
            <a:r>
              <a:rPr lang="X-NONE"/>
              <a:t>Team 07 – Anna Camilleri, Travis Hanko, Ryan Roggie, Ha Ram Kang</a:t>
            </a:r>
            <a:endParaRPr lang="en-US"/>
          </a:p>
          <a:p>
            <a:endParaRPr lang="X-NONE"/>
          </a:p>
          <a:p>
            <a:r>
              <a:rPr lang="X-NONE"/>
              <a:t>Advisor: Professor DeRooy</a:t>
            </a:r>
          </a:p>
        </p:txBody>
      </p:sp>
      <p:sp>
        <p:nvSpPr>
          <p:cNvPr id="6" name="TextBox 5"/>
          <p:cNvSpPr txBox="1"/>
          <p:nvPr/>
        </p:nvSpPr>
        <p:spPr>
          <a:xfrm>
            <a:off x="4572000" y="3200400"/>
            <a:ext cx="3048000" cy="369332"/>
          </a:xfrm>
          <a:prstGeom prst="rect">
            <a:avLst/>
          </a:prstGeom>
        </p:spPr>
        <p:txBody>
          <a:bodyPr rtlCol="0">
            <a:spAutoFit/>
          </a:bodyPr>
          <a:lstStyle/>
          <a:p>
            <a:endParaRPr lang="en-US"/>
          </a:p>
        </p:txBody>
      </p:sp>
      <p:sp>
        <p:nvSpPr>
          <p:cNvPr id="7" name="TextBox 6"/>
          <p:cNvSpPr txBox="1"/>
          <p:nvPr/>
        </p:nvSpPr>
        <p:spPr>
          <a:xfrm>
            <a:off x="4572000" y="3200400"/>
            <a:ext cx="3048000" cy="369332"/>
          </a:xfrm>
          <a:prstGeom prst="rect">
            <a:avLst/>
          </a:prstGeom>
        </p:spPr>
        <p:txBody>
          <a:bodyPr rtlCol="0">
            <a:spAutoFit/>
          </a:bodyPr>
          <a:lstStyle/>
          <a:p>
            <a:endParaRPr lang="en-US"/>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5152"/>
          <a:stretch/>
        </p:blipFill>
        <p:spPr>
          <a:xfrm>
            <a:off x="501185" y="660277"/>
            <a:ext cx="4922389" cy="581890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2006" t="2460"/>
          <a:stretch/>
        </p:blipFill>
        <p:spPr>
          <a:xfrm>
            <a:off x="5859239" y="542925"/>
            <a:ext cx="6208206" cy="5450547"/>
          </a:xfrm>
          <a:prstGeom prst="rect">
            <a:avLst/>
          </a:prstGeom>
        </p:spPr>
      </p:pic>
      <p:sp>
        <p:nvSpPr>
          <p:cNvPr id="8" name="Rectangle 7"/>
          <p:cNvSpPr/>
          <p:nvPr/>
        </p:nvSpPr>
        <p:spPr>
          <a:xfrm>
            <a:off x="11956868" y="6644640"/>
            <a:ext cx="235132" cy="20900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4016" y="1551932"/>
            <a:ext cx="5226425" cy="4195763"/>
          </a:xfrm>
        </p:spPr>
        <p:txBody>
          <a:bodyPr vert="horz" lIns="91440" tIns="45720" rIns="91440" bIns="45720" rtlCol="0" anchor="t">
            <a:normAutofit/>
          </a:bodyPr>
          <a:lstStyle/>
          <a:p>
            <a:pPr>
              <a:lnSpc>
                <a:spcPct val="150000"/>
              </a:lnSpc>
            </a:pPr>
            <a:r>
              <a:rPr lang="x-none"/>
              <a:t>Existing </a:t>
            </a:r>
            <a:r>
              <a:rPr lang="en-US"/>
              <a:t>Utility Lines</a:t>
            </a:r>
            <a:endParaRPr lang="x-none"/>
          </a:p>
          <a:p>
            <a:pPr>
              <a:lnSpc>
                <a:spcPct val="150000"/>
              </a:lnSpc>
            </a:pPr>
            <a:r>
              <a:rPr lang="en-US"/>
              <a:t>Master Plan Development</a:t>
            </a:r>
          </a:p>
          <a:p>
            <a:pPr>
              <a:lnSpc>
                <a:spcPct val="150000"/>
              </a:lnSpc>
            </a:pPr>
            <a:r>
              <a:rPr lang="en-US"/>
              <a:t>Very small base flow </a:t>
            </a:r>
          </a:p>
        </p:txBody>
      </p:sp>
      <p:graphicFrame>
        <p:nvGraphicFramePr>
          <p:cNvPr id="11" name="Diagram 10"/>
          <p:cNvGraphicFramePr/>
          <p:nvPr>
            <p:extLst>
              <p:ext uri="{D42A27DB-BD31-4B8C-83A1-F6EECF244321}">
                <p14:modId xmlns:p14="http://schemas.microsoft.com/office/powerpoint/2010/main" val="190133278"/>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2658"/>
          <a:stretch/>
        </p:blipFill>
        <p:spPr>
          <a:xfrm>
            <a:off x="5838810" y="542925"/>
            <a:ext cx="6118058" cy="5479829"/>
          </a:xfrm>
          <a:prstGeom prst="rect">
            <a:avLst/>
          </a:prstGeom>
        </p:spPr>
      </p:pic>
      <p:pic>
        <p:nvPicPr>
          <p:cNvPr id="4" name="Picture 3" descr="Screen Clipping"/>
          <p:cNvPicPr>
            <a:picLocks noChangeAspect="1"/>
          </p:cNvPicPr>
          <p:nvPr/>
        </p:nvPicPr>
        <p:blipFill rotWithShape="1">
          <a:blip r:embed="rId10">
            <a:extLst>
              <a:ext uri="{28A0092B-C50C-407E-A947-70E740481C1C}">
                <a14:useLocalDpi xmlns:a14="http://schemas.microsoft.com/office/drawing/2010/main" val="0"/>
              </a:ext>
            </a:extLst>
          </a:blip>
          <a:srcRect b="3181"/>
          <a:stretch/>
        </p:blipFill>
        <p:spPr>
          <a:xfrm>
            <a:off x="5051710" y="859782"/>
            <a:ext cx="7015735" cy="5192255"/>
          </a:xfrm>
          <a:prstGeom prst="rect">
            <a:avLst/>
          </a:prstGeom>
        </p:spPr>
      </p:pic>
      <p:sp>
        <p:nvSpPr>
          <p:cNvPr id="2" name="Title 1"/>
          <p:cNvSpPr>
            <a:spLocks noGrp="1"/>
          </p:cNvSpPr>
          <p:nvPr>
            <p:ph type="title"/>
          </p:nvPr>
        </p:nvSpPr>
        <p:spPr>
          <a:xfrm>
            <a:off x="574016" y="288282"/>
            <a:ext cx="10972800" cy="1143000"/>
          </a:xfrm>
        </p:spPr>
        <p:txBody>
          <a:bodyPr/>
          <a:lstStyle/>
          <a:p>
            <a:r>
              <a:rPr lang="en-US" dirty="0"/>
              <a:t>Obstacles Overcome</a:t>
            </a:r>
            <a:endParaRPr lang="x-none" dirty="0"/>
          </a:p>
        </p:txBody>
      </p:sp>
    </p:spTree>
    <p:extLst>
      <p:ext uri="{BB962C8B-B14F-4D97-AF65-F5344CB8AC3E}">
        <p14:creationId xmlns:p14="http://schemas.microsoft.com/office/powerpoint/2010/main" val="327598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Final Design</a:t>
            </a:r>
          </a:p>
        </p:txBody>
      </p:sp>
      <p:sp>
        <p:nvSpPr>
          <p:cNvPr id="3" name="Content Placeholder 2"/>
          <p:cNvSpPr>
            <a:spLocks noGrp="1"/>
          </p:cNvSpPr>
          <p:nvPr>
            <p:ph idx="1"/>
          </p:nvPr>
        </p:nvSpPr>
        <p:spPr/>
        <p:txBody>
          <a:bodyPr vert="horz" anchor="t">
            <a:normAutofit/>
          </a:bodyPr>
          <a:lstStyle/>
          <a:p>
            <a:r>
              <a:rPr lang="en-US"/>
              <a:t>Channel Design</a:t>
            </a:r>
          </a:p>
          <a:p>
            <a:pPr lvl="1"/>
            <a:r>
              <a:rPr lang="en-US" sz="2600">
                <a:cs typeface="Arial"/>
              </a:rPr>
              <a:t>Length: 318 </a:t>
            </a:r>
            <a:r>
              <a:rPr lang="en-US" sz="2600" err="1">
                <a:cs typeface="Arial"/>
              </a:rPr>
              <a:t>ft</a:t>
            </a:r>
            <a:r>
              <a:rPr lang="en-US" sz="2600">
                <a:cs typeface="Arial"/>
              </a:rPr>
              <a:t>  </a:t>
            </a:r>
          </a:p>
          <a:p>
            <a:pPr lvl="1"/>
            <a:r>
              <a:rPr lang="en-US" sz="2600">
                <a:cs typeface="Arial"/>
              </a:rPr>
              <a:t>Average Width: 77.5 </a:t>
            </a:r>
            <a:r>
              <a:rPr lang="en-US" sz="2600" err="1">
                <a:cs typeface="Arial"/>
              </a:rPr>
              <a:t>ft</a:t>
            </a:r>
            <a:r>
              <a:rPr lang="en-US" sz="2600">
                <a:cs typeface="Arial"/>
              </a:rPr>
              <a:t>  </a:t>
            </a:r>
          </a:p>
          <a:p>
            <a:pPr lvl="1"/>
            <a:r>
              <a:rPr lang="en-US" sz="2600">
                <a:cs typeface="Arial"/>
              </a:rPr>
              <a:t>Average Depth: 7.5 </a:t>
            </a:r>
            <a:r>
              <a:rPr lang="en-US" sz="2600" err="1">
                <a:cs typeface="Arial"/>
              </a:rPr>
              <a:t>ft</a:t>
            </a:r>
            <a:r>
              <a:rPr lang="en-US" sz="2600">
                <a:cs typeface="Arial"/>
              </a:rPr>
              <a:t>  </a:t>
            </a:r>
          </a:p>
          <a:p>
            <a:pPr lvl="1"/>
            <a:r>
              <a:rPr lang="en-US" sz="2600">
                <a:cs typeface="Arial"/>
              </a:rPr>
              <a:t>Side Slope: 3:1 (H:V)  </a:t>
            </a:r>
          </a:p>
          <a:p>
            <a:pPr lvl="1"/>
            <a:r>
              <a:rPr lang="en-US" sz="2600">
                <a:cs typeface="Arial"/>
              </a:rPr>
              <a:t>Channel Slope: 0.1%</a:t>
            </a:r>
            <a:endParaRPr lang="en-US"/>
          </a:p>
          <a:p>
            <a:r>
              <a:rPr lang="en-US"/>
              <a:t>Vegetation</a:t>
            </a:r>
          </a:p>
          <a:p>
            <a:pPr marL="393192" lvl="1" indent="0">
              <a:buNone/>
            </a:pPr>
            <a:endParaRPr lang="en-US" sz="2600">
              <a:latin typeface="Arial"/>
              <a:cs typeface="Arial"/>
            </a:endParaRPr>
          </a:p>
          <a:p>
            <a:pPr marL="393192" lvl="1" indent="0">
              <a:buNone/>
            </a:pPr>
            <a:endParaRPr lang="en-US">
              <a:latin typeface="Arial"/>
              <a:cs typeface="Arial"/>
            </a:endParaRPr>
          </a:p>
          <a:p>
            <a:pPr marL="342900" indent="-342900"/>
            <a:endParaRPr lang="en-US">
              <a:latin typeface="Constantia"/>
              <a:cs typeface="Arial"/>
            </a:endParaRPr>
          </a:p>
          <a:p>
            <a:pPr marL="365760" lvl="1" indent="0">
              <a:buNone/>
            </a:pPr>
            <a:endParaRPr lang="en-US">
              <a:latin typeface="Constantia"/>
              <a:cs typeface="Arial"/>
            </a:endParaRPr>
          </a:p>
          <a:p>
            <a:pPr marL="365760" lvl="1" indent="0">
              <a:buNone/>
            </a:pPr>
            <a:endParaRPr lang="en-US"/>
          </a:p>
        </p:txBody>
      </p:sp>
      <p:pic>
        <p:nvPicPr>
          <p:cNvPr id="4" name="Picture 4"/>
          <p:cNvPicPr>
            <a:picLocks noChangeAspect="1"/>
          </p:cNvPicPr>
          <p:nvPr/>
        </p:nvPicPr>
        <p:blipFill>
          <a:blip r:embed="rId3"/>
          <a:stretch>
            <a:fillRect/>
          </a:stretch>
        </p:blipFill>
        <p:spPr>
          <a:xfrm>
            <a:off x="4754563" y="1597025"/>
            <a:ext cx="7467113" cy="3440067"/>
          </a:xfrm>
          <a:prstGeom prst="rect">
            <a:avLst/>
          </a:prstGeom>
        </p:spPr>
      </p:pic>
      <p:graphicFrame>
        <p:nvGraphicFramePr>
          <p:cNvPr id="5" name="Diagram 4"/>
          <p:cNvGraphicFramePr/>
          <p:nvPr>
            <p:extLst>
              <p:ext uri="{D42A27DB-BD31-4B8C-83A1-F6EECF244321}">
                <p14:modId xmlns:p14="http://schemas.microsoft.com/office/powerpoint/2010/main" val="3798276042"/>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59300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rotWithShape="1">
          <a:blip r:embed="rId3">
            <a:extLst>
              <a:ext uri="{28A0092B-C50C-407E-A947-70E740481C1C}">
                <a14:useLocalDpi xmlns:a14="http://schemas.microsoft.com/office/drawing/2010/main" val="0"/>
              </a:ext>
            </a:extLst>
          </a:blip>
          <a:srcRect r="10881"/>
          <a:stretch/>
        </p:blipFill>
        <p:spPr>
          <a:xfrm>
            <a:off x="1533098" y="1270555"/>
            <a:ext cx="10483815" cy="3888831"/>
          </a:xfrm>
          <a:prstGeom prst="rect">
            <a:avLst/>
          </a:prstGeom>
        </p:spPr>
      </p:pic>
      <p:sp>
        <p:nvSpPr>
          <p:cNvPr id="2" name="Title 1"/>
          <p:cNvSpPr>
            <a:spLocks noGrp="1"/>
          </p:cNvSpPr>
          <p:nvPr>
            <p:ph type="title"/>
          </p:nvPr>
        </p:nvSpPr>
        <p:spPr>
          <a:xfrm>
            <a:off x="609600" y="323736"/>
            <a:ext cx="10972800" cy="1143000"/>
          </a:xfrm>
        </p:spPr>
        <p:txBody>
          <a:bodyPr/>
          <a:lstStyle/>
          <a:p>
            <a:r>
              <a:rPr lang="en-US" dirty="0"/>
              <a:t>Weir Design</a:t>
            </a:r>
          </a:p>
        </p:txBody>
      </p:sp>
      <p:sp>
        <p:nvSpPr>
          <p:cNvPr id="3" name="Content Placeholder 2"/>
          <p:cNvSpPr>
            <a:spLocks noGrp="1"/>
          </p:cNvSpPr>
          <p:nvPr>
            <p:ph idx="1"/>
          </p:nvPr>
        </p:nvSpPr>
        <p:spPr>
          <a:xfrm>
            <a:off x="609600" y="1466736"/>
            <a:ext cx="10972800" cy="4389120"/>
          </a:xfrm>
        </p:spPr>
        <p:txBody>
          <a:bodyPr/>
          <a:lstStyle/>
          <a:p>
            <a:pPr marL="0" indent="0">
              <a:buNone/>
            </a:pPr>
            <a:r>
              <a:rPr lang="en-US" sz="2800" i="1" dirty="0"/>
              <a:t>Broad Crested Weir</a:t>
            </a:r>
          </a:p>
          <a:p>
            <a:r>
              <a:rPr lang="en-US" dirty="0"/>
              <a:t>4’ Long</a:t>
            </a:r>
          </a:p>
          <a:p>
            <a:r>
              <a:rPr lang="en-US" dirty="0"/>
              <a:t>0.5’ High</a:t>
            </a:r>
          </a:p>
          <a:p>
            <a:r>
              <a:rPr lang="en-US" dirty="0"/>
              <a:t>6’ Wide (Top width)</a:t>
            </a:r>
          </a:p>
        </p:txBody>
      </p:sp>
      <p:graphicFrame>
        <p:nvGraphicFramePr>
          <p:cNvPr id="4" name="Diagram 3"/>
          <p:cNvGraphicFramePr/>
          <p:nvPr>
            <p:extLst>
              <p:ext uri="{D42A27DB-BD31-4B8C-83A1-F6EECF244321}">
                <p14:modId xmlns:p14="http://schemas.microsoft.com/office/powerpoint/2010/main" val="1466875668"/>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descr="Screen Clipping"/>
          <p:cNvPicPr>
            <a:picLocks noChangeAspect="1"/>
          </p:cNvPicPr>
          <p:nvPr/>
        </p:nvPicPr>
        <p:blipFill rotWithShape="1">
          <a:blip r:embed="rId9">
            <a:extLst>
              <a:ext uri="{28A0092B-C50C-407E-A947-70E740481C1C}">
                <a14:useLocalDpi xmlns:a14="http://schemas.microsoft.com/office/drawing/2010/main" val="0"/>
              </a:ext>
            </a:extLst>
          </a:blip>
          <a:srcRect b="33192"/>
          <a:stretch/>
        </p:blipFill>
        <p:spPr>
          <a:xfrm>
            <a:off x="609600" y="4777349"/>
            <a:ext cx="8343331" cy="1274688"/>
          </a:xfrm>
          <a:prstGeom prst="rect">
            <a:avLst/>
          </a:prstGeom>
        </p:spPr>
      </p:pic>
      <p:sp>
        <p:nvSpPr>
          <p:cNvPr id="5" name="Rectangle 4"/>
          <p:cNvSpPr/>
          <p:nvPr/>
        </p:nvSpPr>
        <p:spPr>
          <a:xfrm rot="522270">
            <a:off x="6358764" y="4175287"/>
            <a:ext cx="630486" cy="23307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486163">
            <a:off x="6300438" y="3987319"/>
            <a:ext cx="664925" cy="584775"/>
          </a:xfrm>
          <a:prstGeom prst="rect">
            <a:avLst/>
          </a:prstGeom>
          <a:noFill/>
        </p:spPr>
        <p:txBody>
          <a:bodyPr wrap="square" rtlCol="0">
            <a:spAutoFit/>
          </a:bodyPr>
          <a:lstStyle/>
          <a:p>
            <a:r>
              <a:rPr lang="en-US" sz="3200" b="1" dirty="0">
                <a:latin typeface="Adobe Arabic" panose="02040503050201020203" pitchFamily="18" charset="-78"/>
                <a:cs typeface="Adobe Arabic" panose="02040503050201020203" pitchFamily="18" charset="-78"/>
              </a:rPr>
              <a:t>0.5’</a:t>
            </a:r>
          </a:p>
        </p:txBody>
      </p:sp>
    </p:spTree>
    <p:extLst>
      <p:ext uri="{BB962C8B-B14F-4D97-AF65-F5344CB8AC3E}">
        <p14:creationId xmlns:p14="http://schemas.microsoft.com/office/powerpoint/2010/main" val="2884751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l="18761" t="293" r="8405"/>
          <a:stretch/>
        </p:blipFill>
        <p:spPr>
          <a:xfrm>
            <a:off x="679392" y="1115908"/>
            <a:ext cx="4581884" cy="4936129"/>
          </a:xfrm>
          <a:prstGeom prst="rect">
            <a:avLst/>
          </a:prstGeom>
        </p:spPr>
      </p:pic>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25018" t="72" r="12030"/>
          <a:stretch/>
        </p:blipFill>
        <p:spPr>
          <a:xfrm>
            <a:off x="6316394" y="1115908"/>
            <a:ext cx="4600135" cy="504373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197" y="2192824"/>
            <a:ext cx="4877059" cy="3251373"/>
          </a:xfrm>
          <a:prstGeom prst="rect">
            <a:avLst/>
          </a:prstGeom>
        </p:spPr>
      </p:pic>
      <p:sp>
        <p:nvSpPr>
          <p:cNvPr id="9" name="TextBox 8"/>
          <p:cNvSpPr txBox="1"/>
          <p:nvPr/>
        </p:nvSpPr>
        <p:spPr>
          <a:xfrm>
            <a:off x="574016" y="663955"/>
            <a:ext cx="4581884" cy="461665"/>
          </a:xfrm>
          <a:prstGeom prst="rect">
            <a:avLst/>
          </a:prstGeom>
          <a:noFill/>
        </p:spPr>
        <p:txBody>
          <a:bodyPr wrap="square" rtlCol="0">
            <a:spAutoFit/>
          </a:bodyPr>
          <a:lstStyle/>
          <a:p>
            <a:pPr algn="ctr"/>
            <a:r>
              <a:rPr lang="en-US" sz="2400"/>
              <a:t>Existing Conditions</a:t>
            </a:r>
          </a:p>
        </p:txBody>
      </p:sp>
      <p:sp>
        <p:nvSpPr>
          <p:cNvPr id="10" name="TextBox 9"/>
          <p:cNvSpPr txBox="1"/>
          <p:nvPr/>
        </p:nvSpPr>
        <p:spPr>
          <a:xfrm>
            <a:off x="6379698" y="584115"/>
            <a:ext cx="4473526" cy="461665"/>
          </a:xfrm>
          <a:prstGeom prst="rect">
            <a:avLst/>
          </a:prstGeom>
          <a:noFill/>
        </p:spPr>
        <p:txBody>
          <a:bodyPr wrap="square" rtlCol="0">
            <a:spAutoFit/>
          </a:bodyPr>
          <a:lstStyle/>
          <a:p>
            <a:pPr algn="ctr"/>
            <a:r>
              <a:rPr lang="en-US" sz="2400"/>
              <a:t>Proposed Design</a:t>
            </a:r>
          </a:p>
        </p:txBody>
      </p:sp>
      <p:sp>
        <p:nvSpPr>
          <p:cNvPr id="11" name="TextBox 10"/>
          <p:cNvSpPr txBox="1"/>
          <p:nvPr/>
        </p:nvSpPr>
        <p:spPr>
          <a:xfrm>
            <a:off x="1671840" y="1659599"/>
            <a:ext cx="3277772" cy="461665"/>
          </a:xfrm>
          <a:prstGeom prst="rect">
            <a:avLst/>
          </a:prstGeom>
          <a:noFill/>
        </p:spPr>
        <p:txBody>
          <a:bodyPr wrap="square" rtlCol="0">
            <a:spAutoFit/>
          </a:bodyPr>
          <a:lstStyle/>
          <a:p>
            <a:pPr algn="ctr"/>
            <a:r>
              <a:rPr lang="en-US" sz="2400"/>
              <a:t>Outlet Structure</a:t>
            </a:r>
          </a:p>
        </p:txBody>
      </p:sp>
      <p:sp>
        <p:nvSpPr>
          <p:cNvPr id="12" name="TextBox 11"/>
          <p:cNvSpPr txBox="1"/>
          <p:nvPr/>
        </p:nvSpPr>
        <p:spPr>
          <a:xfrm>
            <a:off x="911776" y="5444197"/>
            <a:ext cx="4877059" cy="400110"/>
          </a:xfrm>
          <a:prstGeom prst="rect">
            <a:avLst/>
          </a:prstGeom>
          <a:noFill/>
        </p:spPr>
        <p:txBody>
          <a:bodyPr wrap="square" rtlCol="0">
            <a:spAutoFit/>
          </a:bodyPr>
          <a:lstStyle/>
          <a:p>
            <a:r>
              <a:rPr lang="en-US" sz="1000"/>
              <a:t>http://baigroupinc.net/natural-resources-management/stormwater-evaluation-and-design/</a:t>
            </a:r>
          </a:p>
        </p:txBody>
      </p:sp>
      <p:graphicFrame>
        <p:nvGraphicFramePr>
          <p:cNvPr id="13" name="Diagram 12"/>
          <p:cNvGraphicFramePr/>
          <p:nvPr>
            <p:extLst>
              <p:ext uri="{D42A27DB-BD31-4B8C-83A1-F6EECF244321}">
                <p14:modId xmlns:p14="http://schemas.microsoft.com/office/powerpoint/2010/main" val="2754400334"/>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Rectangle 1"/>
          <p:cNvSpPr/>
          <p:nvPr/>
        </p:nvSpPr>
        <p:spPr>
          <a:xfrm>
            <a:off x="9728616" y="4991725"/>
            <a:ext cx="239843" cy="13491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8616461" y="5328806"/>
            <a:ext cx="239843" cy="13491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637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Flood Analysis</a:t>
            </a:r>
          </a:p>
        </p:txBody>
      </p:sp>
      <p:sp>
        <p:nvSpPr>
          <p:cNvPr id="3" name="Content Placeholder 2"/>
          <p:cNvSpPr>
            <a:spLocks noGrp="1"/>
          </p:cNvSpPr>
          <p:nvPr>
            <p:ph idx="1"/>
          </p:nvPr>
        </p:nvSpPr>
        <p:spPr>
          <a:xfrm>
            <a:off x="609600" y="1935480"/>
            <a:ext cx="5340823" cy="4389120"/>
          </a:xfrm>
        </p:spPr>
        <p:txBody>
          <a:bodyPr/>
          <a:lstStyle/>
          <a:p>
            <a:r>
              <a:rPr lang="en-US"/>
              <a:t>Existing: 5.52 cubic feet per sec</a:t>
            </a:r>
          </a:p>
          <a:p>
            <a:r>
              <a:rPr lang="en-US"/>
              <a:t>Proposed: 4.25 cubic feet per sec</a:t>
            </a:r>
            <a:endParaRPr lang="en-US" baseline="300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47" y="3020041"/>
            <a:ext cx="4455046" cy="2974600"/>
          </a:xfrm>
          <a:prstGeom prst="rect">
            <a:avLst/>
          </a:prstGeom>
        </p:spPr>
      </p:pic>
      <p:sp>
        <p:nvSpPr>
          <p:cNvPr id="5" name="TextBox 4"/>
          <p:cNvSpPr txBox="1"/>
          <p:nvPr/>
        </p:nvSpPr>
        <p:spPr>
          <a:xfrm>
            <a:off x="772047" y="5994641"/>
            <a:ext cx="4476466" cy="400110"/>
          </a:xfrm>
          <a:prstGeom prst="rect">
            <a:avLst/>
          </a:prstGeom>
          <a:noFill/>
        </p:spPr>
        <p:txBody>
          <a:bodyPr wrap="square" rtlCol="0">
            <a:spAutoFit/>
          </a:bodyPr>
          <a:lstStyle/>
          <a:p>
            <a:r>
              <a:rPr lang="en-US" sz="1000"/>
              <a:t>https://www.como.gov/PublicWorks/StormWater/InflowandInfiltrationReductionProgram.php</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8053" y="1938892"/>
            <a:ext cx="6255743" cy="3767910"/>
          </a:xfrm>
          <a:prstGeom prst="rect">
            <a:avLst/>
          </a:prstGeom>
        </p:spPr>
      </p:pic>
      <p:sp>
        <p:nvSpPr>
          <p:cNvPr id="8" name="Oval 7"/>
          <p:cNvSpPr/>
          <p:nvPr/>
        </p:nvSpPr>
        <p:spPr>
          <a:xfrm>
            <a:off x="7544526" y="3672721"/>
            <a:ext cx="395786" cy="3002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073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4617B"/>
                </a:solidFill>
                <a:latin typeface="Calibri"/>
              </a:rPr>
              <a:t>Design Performance</a:t>
            </a:r>
          </a:p>
        </p:txBody>
      </p:sp>
      <p:sp>
        <p:nvSpPr>
          <p:cNvPr id="3" name="Content Placeholder 2"/>
          <p:cNvSpPr>
            <a:spLocks noGrp="1"/>
          </p:cNvSpPr>
          <p:nvPr>
            <p:ph idx="1"/>
          </p:nvPr>
        </p:nvSpPr>
        <p:spPr/>
        <p:txBody>
          <a:bodyPr vert="horz" anchor="t">
            <a:normAutofit/>
          </a:bodyPr>
          <a:lstStyle/>
          <a:p>
            <a:r>
              <a:rPr lang="en-US">
                <a:solidFill>
                  <a:srgbClr val="000000"/>
                </a:solidFill>
                <a:latin typeface="Constantia"/>
              </a:rPr>
              <a:t>Detention</a:t>
            </a:r>
          </a:p>
          <a:p>
            <a:r>
              <a:rPr lang="en-US">
                <a:solidFill>
                  <a:srgbClr val="000000"/>
                </a:solidFill>
                <a:latin typeface="Constantia"/>
              </a:rPr>
              <a:t>Sedimentation Removal:</a:t>
            </a:r>
          </a:p>
          <a:p>
            <a:pPr lvl="1"/>
            <a:r>
              <a:rPr lang="en-US">
                <a:solidFill>
                  <a:srgbClr val="000000"/>
                </a:solidFill>
                <a:latin typeface="Constantia"/>
              </a:rPr>
              <a:t>Coarse silt to very fine clay</a:t>
            </a:r>
          </a:p>
          <a:p>
            <a:r>
              <a:rPr lang="en-US">
                <a:solidFill>
                  <a:srgbClr val="000000"/>
                </a:solidFill>
                <a:latin typeface="Constantia"/>
              </a:rPr>
              <a:t>Contaminant Removal</a:t>
            </a:r>
          </a:p>
          <a:p>
            <a:pPr lvl="1"/>
            <a:r>
              <a:rPr lang="en-US">
                <a:latin typeface="Arial"/>
                <a:cs typeface="Arial"/>
              </a:rPr>
              <a:t>Phosphates: 189 </a:t>
            </a:r>
            <a:r>
              <a:rPr lang="en-US" err="1">
                <a:latin typeface="Arial"/>
                <a:cs typeface="Arial"/>
              </a:rPr>
              <a:t>lb</a:t>
            </a:r>
            <a:r>
              <a:rPr lang="en-US">
                <a:latin typeface="Arial"/>
                <a:cs typeface="Arial"/>
              </a:rPr>
              <a:t>/</a:t>
            </a:r>
            <a:r>
              <a:rPr lang="en-US" err="1">
                <a:latin typeface="Arial"/>
                <a:cs typeface="Arial"/>
              </a:rPr>
              <a:t>yr</a:t>
            </a:r>
            <a:r>
              <a:rPr lang="en-US">
                <a:latin typeface="Arial"/>
                <a:cs typeface="Arial"/>
              </a:rPr>
              <a:t> (61%) </a:t>
            </a:r>
            <a:endParaRPr lang="en-US">
              <a:latin typeface="Constantia"/>
              <a:cs typeface="Arial"/>
            </a:endParaRPr>
          </a:p>
          <a:p>
            <a:pPr lvl="1"/>
            <a:r>
              <a:rPr lang="en-US">
                <a:latin typeface="Arial"/>
                <a:cs typeface="Arial"/>
              </a:rPr>
              <a:t>Nitrates: 383 </a:t>
            </a:r>
            <a:r>
              <a:rPr lang="en-US" err="1">
                <a:latin typeface="Arial"/>
                <a:cs typeface="Arial"/>
              </a:rPr>
              <a:t>lb</a:t>
            </a:r>
            <a:r>
              <a:rPr lang="en-US">
                <a:latin typeface="Arial"/>
                <a:cs typeface="Arial"/>
              </a:rPr>
              <a:t>/</a:t>
            </a:r>
            <a:r>
              <a:rPr lang="en-US" err="1">
                <a:latin typeface="Arial"/>
                <a:cs typeface="Arial"/>
              </a:rPr>
              <a:t>yr</a:t>
            </a:r>
            <a:r>
              <a:rPr lang="en-US">
                <a:latin typeface="Arial"/>
                <a:cs typeface="Arial"/>
              </a:rPr>
              <a:t> (45%)</a:t>
            </a:r>
          </a:p>
          <a:p>
            <a:pPr marL="393192" lvl="1" indent="0">
              <a:buNone/>
            </a:pPr>
            <a:endParaRPr lang="en-US">
              <a:solidFill>
                <a:srgbClr val="000000"/>
              </a:solidFill>
              <a:latin typeface="Constantia"/>
            </a:endParaRPr>
          </a:p>
          <a:p>
            <a:pPr lvl="1"/>
            <a:endParaRPr lang="en-US">
              <a:solidFill>
                <a:srgbClr val="000000"/>
              </a:solidFill>
              <a:latin typeface="Constantia"/>
            </a:endParaRPr>
          </a:p>
          <a:p>
            <a:pPr lvl="1"/>
            <a:endParaRPr lang="en-US">
              <a:solidFill>
                <a:srgbClr val="000000"/>
              </a:solidFill>
              <a:latin typeface="Constantia"/>
            </a:endParaRPr>
          </a:p>
          <a:p>
            <a:pPr marL="393192" lvl="1" indent="0">
              <a:buNone/>
            </a:pPr>
            <a:endParaRPr lang="en-US" sz="2600">
              <a:solidFill>
                <a:srgbClr val="000000"/>
              </a:solidFill>
              <a:latin typeface="Constantia"/>
            </a:endParaRPr>
          </a:p>
          <a:p>
            <a:pPr marL="393192" lvl="1" indent="0">
              <a:buNone/>
            </a:pPr>
            <a:endParaRPr lang="en-US">
              <a:solidFill>
                <a:srgbClr val="000000"/>
              </a:solidFill>
              <a:latin typeface="Constantia"/>
            </a:endParaRPr>
          </a:p>
        </p:txBody>
      </p:sp>
      <p:graphicFrame>
        <p:nvGraphicFramePr>
          <p:cNvPr id="5" name="Diagram 4"/>
          <p:cNvGraphicFramePr/>
          <p:nvPr>
            <p:extLst>
              <p:ext uri="{D42A27DB-BD31-4B8C-83A1-F6EECF244321}">
                <p14:modId xmlns:p14="http://schemas.microsoft.com/office/powerpoint/2010/main" val="2012602897"/>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hart 5"/>
          <p:cNvGraphicFramePr>
            <a:graphicFrameLocks/>
          </p:cNvGraphicFramePr>
          <p:nvPr>
            <p:extLst>
              <p:ext uri="{D42A27DB-BD31-4B8C-83A1-F6EECF244321}">
                <p14:modId xmlns:p14="http://schemas.microsoft.com/office/powerpoint/2010/main" val="383612882"/>
              </p:ext>
            </p:extLst>
          </p:nvPr>
        </p:nvGraphicFramePr>
        <p:xfrm>
          <a:off x="5339617" y="1670050"/>
          <a:ext cx="6277708" cy="42037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87553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Cost Overview</a:t>
            </a:r>
          </a:p>
        </p:txBody>
      </p:sp>
      <p:sp>
        <p:nvSpPr>
          <p:cNvPr id="3" name="Content Placeholder 2"/>
          <p:cNvSpPr>
            <a:spLocks noGrp="1"/>
          </p:cNvSpPr>
          <p:nvPr>
            <p:ph idx="1"/>
          </p:nvPr>
        </p:nvSpPr>
        <p:spPr/>
        <p:txBody>
          <a:bodyPr/>
          <a:lstStyle/>
          <a:p>
            <a:r>
              <a:rPr lang="en-US"/>
              <a:t>Total Cost: $975,000</a:t>
            </a:r>
          </a:p>
          <a:p>
            <a:pPr lvl="1"/>
            <a:r>
              <a:rPr lang="en-US"/>
              <a:t>Majority of Cost:</a:t>
            </a:r>
          </a:p>
          <a:p>
            <a:pPr lvl="2"/>
            <a:r>
              <a:rPr lang="en-US"/>
              <a:t>Excavation: 29,000 cubic yards</a:t>
            </a:r>
          </a:p>
          <a:p>
            <a:pPr lvl="2"/>
            <a:r>
              <a:rPr lang="en-US"/>
              <a:t>Utility removal: 1100 feet</a:t>
            </a:r>
          </a:p>
          <a:p>
            <a:pPr lvl="2"/>
            <a:r>
              <a:rPr lang="en-US"/>
              <a:t>Utility placed: 750 feet</a:t>
            </a: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563" y="1310184"/>
            <a:ext cx="6797128" cy="4684507"/>
          </a:xfrm>
          <a:prstGeom prst="rect">
            <a:avLst/>
          </a:prstGeom>
        </p:spPr>
      </p:pic>
    </p:spTree>
    <p:extLst>
      <p:ext uri="{BB962C8B-B14F-4D97-AF65-F5344CB8AC3E}">
        <p14:creationId xmlns:p14="http://schemas.microsoft.com/office/powerpoint/2010/main" val="2239449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Future Work</a:t>
            </a:r>
          </a:p>
        </p:txBody>
      </p:sp>
      <p:sp>
        <p:nvSpPr>
          <p:cNvPr id="3" name="Content Placeholder 2"/>
          <p:cNvSpPr>
            <a:spLocks noGrp="1"/>
          </p:cNvSpPr>
          <p:nvPr>
            <p:ph idx="1"/>
          </p:nvPr>
        </p:nvSpPr>
        <p:spPr/>
        <p:txBody>
          <a:bodyPr/>
          <a:lstStyle/>
          <a:p>
            <a:r>
              <a:rPr lang="en-US"/>
              <a:t>Bridge Design</a:t>
            </a:r>
          </a:p>
          <a:p>
            <a:r>
              <a:rPr lang="en-US"/>
              <a:t>Retaining Wall Design</a:t>
            </a:r>
          </a:p>
          <a:p>
            <a:r>
              <a:rPr lang="en-US"/>
              <a:t>Vegetation</a:t>
            </a:r>
          </a:p>
        </p:txBody>
      </p:sp>
      <p:pic>
        <p:nvPicPr>
          <p:cNvPr id="4" name="Picture 3"/>
          <p:cNvPicPr>
            <a:picLocks noChangeAspect="1"/>
          </p:cNvPicPr>
          <p:nvPr/>
        </p:nvPicPr>
        <p:blipFill>
          <a:blip r:embed="rId3"/>
          <a:stretch>
            <a:fillRect/>
          </a:stretch>
        </p:blipFill>
        <p:spPr>
          <a:xfrm>
            <a:off x="4851792" y="1185370"/>
            <a:ext cx="6730608" cy="4460041"/>
          </a:xfrm>
          <a:prstGeom prst="rect">
            <a:avLst/>
          </a:prstGeom>
        </p:spPr>
      </p:pic>
      <p:sp>
        <p:nvSpPr>
          <p:cNvPr id="5" name="TextBox 4"/>
          <p:cNvSpPr txBox="1"/>
          <p:nvPr/>
        </p:nvSpPr>
        <p:spPr>
          <a:xfrm>
            <a:off x="4851792" y="5383801"/>
            <a:ext cx="4876800" cy="523220"/>
          </a:xfrm>
          <a:prstGeom prst="rect">
            <a:avLst/>
          </a:prstGeom>
          <a:noFill/>
        </p:spPr>
        <p:txBody>
          <a:bodyPr wrap="square" rtlCol="0">
            <a:spAutoFit/>
          </a:bodyPr>
          <a:lstStyle/>
          <a:p>
            <a:r>
              <a:rPr lang="en-US" sz="1000">
                <a:latin typeface="Calibri" panose="020F0502020204030204" pitchFamily="34" charset="0"/>
                <a:ea typeface="Calibri" panose="020F0502020204030204" pitchFamily="34" charset="0"/>
                <a:cs typeface="Times New Roman" panose="02020603050405020304" pitchFamily="18" charset="0"/>
              </a:rPr>
              <a:t>http://www.homestratosphere.com/backyard-garden-bridge-ideas/</a:t>
            </a:r>
            <a:endParaRPr lang="en-US" sz="1000"/>
          </a:p>
          <a:p>
            <a:endParaRPr lang="en-US"/>
          </a:p>
        </p:txBody>
      </p:sp>
    </p:spTree>
    <p:extLst>
      <p:ext uri="{BB962C8B-B14F-4D97-AF65-F5344CB8AC3E}">
        <p14:creationId xmlns:p14="http://schemas.microsoft.com/office/powerpoint/2010/main" val="1873285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Acknowledgements</a:t>
            </a:r>
          </a:p>
        </p:txBody>
      </p:sp>
      <p:sp>
        <p:nvSpPr>
          <p:cNvPr id="3" name="Content Placeholder 2"/>
          <p:cNvSpPr>
            <a:spLocks noGrp="1"/>
          </p:cNvSpPr>
          <p:nvPr>
            <p:ph idx="1"/>
          </p:nvPr>
        </p:nvSpPr>
        <p:spPr/>
        <p:txBody>
          <a:bodyPr vert="horz" anchor="t">
            <a:normAutofit/>
          </a:bodyPr>
          <a:lstStyle/>
          <a:p>
            <a:r>
              <a:rPr lang="en-US" dirty="0"/>
              <a:t>Professor Robert Hoeksema</a:t>
            </a:r>
          </a:p>
          <a:p>
            <a:r>
              <a:rPr lang="en-US" dirty="0">
                <a:solidFill>
                  <a:srgbClr val="000000"/>
                </a:solidFill>
                <a:latin typeface="Constantia"/>
              </a:rPr>
              <a:t>Professor Mark Muyskens</a:t>
            </a:r>
          </a:p>
          <a:p>
            <a:r>
              <a:rPr lang="en-US" dirty="0">
                <a:solidFill>
                  <a:srgbClr val="000000"/>
                </a:solidFill>
                <a:latin typeface="Constantia"/>
              </a:rPr>
              <a:t>Professor Deanna </a:t>
            </a:r>
            <a:r>
              <a:rPr lang="en-US" dirty="0" err="1">
                <a:solidFill>
                  <a:srgbClr val="000000"/>
                </a:solidFill>
                <a:latin typeface="Constantia"/>
              </a:rPr>
              <a:t>VanDijk</a:t>
            </a:r>
            <a:endParaRPr lang="en-US" dirty="0">
              <a:solidFill>
                <a:srgbClr val="000000"/>
              </a:solidFill>
              <a:latin typeface="Constantia"/>
            </a:endParaRPr>
          </a:p>
          <a:p>
            <a:r>
              <a:rPr lang="en-US" dirty="0">
                <a:solidFill>
                  <a:srgbClr val="000000"/>
                </a:solidFill>
                <a:latin typeface="Constantia"/>
              </a:rPr>
              <a:t>Advisor: Leonard De </a:t>
            </a:r>
            <a:r>
              <a:rPr lang="en-US" dirty="0" err="1">
                <a:solidFill>
                  <a:srgbClr val="000000"/>
                </a:solidFill>
                <a:latin typeface="Constantia"/>
              </a:rPr>
              <a:t>Rooy</a:t>
            </a:r>
            <a:endParaRPr lang="en-US" dirty="0">
              <a:solidFill>
                <a:srgbClr val="000000"/>
              </a:solidFill>
              <a:latin typeface="Constantia"/>
            </a:endParaRPr>
          </a:p>
          <a:p>
            <a:r>
              <a:rPr lang="en-US" dirty="0" err="1">
                <a:solidFill>
                  <a:srgbClr val="000000"/>
                </a:solidFill>
                <a:latin typeface="Constantia"/>
              </a:rPr>
              <a:t>Feenestra</a:t>
            </a:r>
            <a:r>
              <a:rPr lang="en-US" dirty="0">
                <a:solidFill>
                  <a:srgbClr val="000000"/>
                </a:solidFill>
                <a:latin typeface="Constantia"/>
              </a:rPr>
              <a:t> &amp; Associates Civil Engineers and Surveyors</a:t>
            </a:r>
          </a:p>
          <a:p>
            <a:r>
              <a:rPr lang="en-US" dirty="0">
                <a:solidFill>
                  <a:srgbClr val="000000"/>
                </a:solidFill>
                <a:latin typeface="Constantia"/>
              </a:rPr>
              <a:t>Calvin College Engineering Department</a:t>
            </a:r>
          </a:p>
        </p:txBody>
      </p:sp>
      <p:sp>
        <p:nvSpPr>
          <p:cNvPr id="4" name="TextBox 3"/>
          <p:cNvSpPr txBox="1"/>
          <p:nvPr/>
        </p:nvSpPr>
        <p:spPr>
          <a:xfrm>
            <a:off x="11040534" y="6657945"/>
            <a:ext cx="1151466" cy="200055"/>
          </a:xfrm>
          <a:prstGeom prst="rect">
            <a:avLst/>
          </a:prstGeom>
          <a:noFill/>
        </p:spPr>
        <p:txBody>
          <a:bodyPr wrap="square" rtlCol="0">
            <a:spAutoFit/>
          </a:bodyPr>
          <a:lstStyle/>
          <a:p>
            <a:r>
              <a:rPr lang="en-US" sz="700" dirty="0"/>
              <a:t>&amp; Emily (for the Ducks)</a:t>
            </a:r>
          </a:p>
        </p:txBody>
      </p:sp>
    </p:spTree>
    <p:extLst>
      <p:ext uri="{BB962C8B-B14F-4D97-AF65-F5344CB8AC3E}">
        <p14:creationId xmlns:p14="http://schemas.microsoft.com/office/powerpoint/2010/main" val="120630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1019_181115_HDR[1].jpg"/>
          <p:cNvPicPr>
            <a:picLocks noChangeAspect="1"/>
          </p:cNvPicPr>
          <p:nvPr/>
        </p:nvPicPr>
        <p:blipFill>
          <a:blip r:embed="rId3"/>
          <a:stretch>
            <a:fillRect/>
          </a:stretch>
        </p:blipFill>
        <p:spPr>
          <a:xfrm>
            <a:off x="6261848" y="3544581"/>
            <a:ext cx="5642936" cy="3198697"/>
          </a:xfrm>
          <a:prstGeom prst="rect">
            <a:avLst/>
          </a:prstGeom>
        </p:spPr>
      </p:pic>
      <p:sp>
        <p:nvSpPr>
          <p:cNvPr id="2" name="Title 1"/>
          <p:cNvSpPr>
            <a:spLocks noGrp="1"/>
          </p:cNvSpPr>
          <p:nvPr>
            <p:ph type="title"/>
          </p:nvPr>
        </p:nvSpPr>
        <p:spPr>
          <a:xfrm>
            <a:off x="846992" y="1211570"/>
            <a:ext cx="4078769" cy="1143000"/>
          </a:xfrm>
        </p:spPr>
        <p:txBody>
          <a:bodyPr/>
          <a:lstStyle/>
          <a:p>
            <a:pPr algn="ctr"/>
            <a:r>
              <a:rPr lang="x-none"/>
              <a:t>Questions?</a:t>
            </a: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627" y="3569126"/>
            <a:ext cx="5642936" cy="317415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1849" y="219809"/>
            <a:ext cx="5642936" cy="3138852"/>
          </a:xfrm>
          <a:prstGeom prst="rect">
            <a:avLst/>
          </a:prstGeom>
        </p:spPr>
      </p:pic>
    </p:spTree>
    <p:extLst>
      <p:ext uri="{BB962C8B-B14F-4D97-AF65-F5344CB8AC3E}">
        <p14:creationId xmlns:p14="http://schemas.microsoft.com/office/powerpoint/2010/main" val="4247035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494" y="436484"/>
            <a:ext cx="10546080" cy="918937"/>
          </a:xfrm>
        </p:spPr>
        <p:txBody>
          <a:bodyPr/>
          <a:lstStyle/>
          <a:p>
            <a:pPr algn="ctr"/>
            <a:r>
              <a:rPr lang="X-NONE"/>
              <a:t>Introduction</a:t>
            </a:r>
          </a:p>
        </p:txBody>
      </p:sp>
      <p:pic>
        <p:nvPicPr>
          <p:cNvPr id="6" name="Content Placeholder 5" descr="Group7-1.jpg"/>
          <p:cNvPicPr>
            <a:picLocks noGrp="1" noChangeAspect="1"/>
          </p:cNvPicPr>
          <p:nvPr>
            <p:ph idx="1"/>
          </p:nvPr>
        </p:nvPicPr>
        <p:blipFill>
          <a:blip r:embed="rId3"/>
          <a:srcRect l="14514" t="-694" r="85023" b="100000"/>
          <a:stretch>
            <a:fillRect/>
          </a:stretch>
        </p:blipFill>
        <p:spPr>
          <a:xfrm>
            <a:off x="3959546" y="1351729"/>
            <a:ext cx="28292" cy="28302"/>
          </a:xfrm>
        </p:spPr>
      </p:pic>
      <p:sp>
        <p:nvSpPr>
          <p:cNvPr id="7" name="TextBox 6"/>
          <p:cNvSpPr txBox="1"/>
          <p:nvPr/>
        </p:nvSpPr>
        <p:spPr>
          <a:xfrm>
            <a:off x="1369934" y="5501079"/>
            <a:ext cx="9451228" cy="369887"/>
          </a:xfrm>
          <a:prstGeom prst="rect">
            <a:avLst/>
          </a:prstGeom>
        </p:spPr>
        <p:txBody>
          <a:bodyPr wrap="square" rtlCol="0" anchor="t">
            <a:spAutoFit/>
          </a:bodyPr>
          <a:lstStyle/>
          <a:p>
            <a:pPr algn="ctr"/>
            <a:r>
              <a:rPr lang="x-none"/>
              <a:t>Ryan Roggie (CE), Ha Ram Kang(CE), Travis Hanko(CE), Anna Camilleri (CE)</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930" t="11274" r="9448" b="2723"/>
          <a:stretch/>
        </p:blipFill>
        <p:spPr>
          <a:xfrm>
            <a:off x="3107349" y="1345473"/>
            <a:ext cx="5982889" cy="4151919"/>
          </a:xfrm>
          <a:prstGeom prst="rect">
            <a:avLst/>
          </a:prstGeom>
        </p:spPr>
      </p:pic>
      <p:graphicFrame>
        <p:nvGraphicFramePr>
          <p:cNvPr id="9" name="Diagram 8"/>
          <p:cNvGraphicFramePr/>
          <p:nvPr>
            <p:extLst>
              <p:ext uri="{D42A27DB-BD31-4B8C-83A1-F6EECF244321}">
                <p14:modId xmlns:p14="http://schemas.microsoft.com/office/powerpoint/2010/main" val="709666609"/>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52041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7148" y="1847088"/>
            <a:ext cx="7179720" cy="3385396"/>
          </a:xfrm>
          <a:prstGeom prst="rect">
            <a:avLst/>
          </a:prstGeom>
        </p:spPr>
      </p:pic>
      <p:sp>
        <p:nvSpPr>
          <p:cNvPr id="2" name="Title 1"/>
          <p:cNvSpPr>
            <a:spLocks noGrp="1"/>
          </p:cNvSpPr>
          <p:nvPr>
            <p:ph type="title"/>
          </p:nvPr>
        </p:nvSpPr>
        <p:spPr/>
        <p:txBody>
          <a:bodyPr/>
          <a:lstStyle/>
          <a:p>
            <a:r>
              <a:rPr lang="en-US">
                <a:solidFill>
                  <a:srgbClr val="00B0F0"/>
                </a:solidFill>
              </a:rPr>
              <a:t>Outline</a:t>
            </a:r>
          </a:p>
        </p:txBody>
      </p:sp>
      <p:sp>
        <p:nvSpPr>
          <p:cNvPr id="3" name="Content Placeholder 2"/>
          <p:cNvSpPr>
            <a:spLocks noGrp="1"/>
          </p:cNvSpPr>
          <p:nvPr>
            <p:ph idx="1"/>
          </p:nvPr>
        </p:nvSpPr>
        <p:spPr/>
        <p:txBody>
          <a:bodyPr vert="horz" anchor="t">
            <a:normAutofit/>
          </a:bodyPr>
          <a:lstStyle/>
          <a:p>
            <a:r>
              <a:rPr lang="en-US"/>
              <a:t>Project Description</a:t>
            </a:r>
          </a:p>
          <a:p>
            <a:r>
              <a:rPr lang="en-US"/>
              <a:t>Design Decisions</a:t>
            </a:r>
          </a:p>
          <a:p>
            <a:r>
              <a:rPr lang="en-US"/>
              <a:t>Computations &amp; Modeling</a:t>
            </a:r>
          </a:p>
          <a:p>
            <a:r>
              <a:rPr lang="en-US"/>
              <a:t>Obstacles</a:t>
            </a:r>
          </a:p>
          <a:p>
            <a:r>
              <a:rPr lang="en-US"/>
              <a:t>Final Design</a:t>
            </a:r>
          </a:p>
          <a:p>
            <a:r>
              <a:rPr lang="en-US"/>
              <a:t>Design Performance</a:t>
            </a:r>
          </a:p>
        </p:txBody>
      </p:sp>
      <p:graphicFrame>
        <p:nvGraphicFramePr>
          <p:cNvPr id="6" name="Diagram 5"/>
          <p:cNvGraphicFramePr/>
          <p:nvPr>
            <p:extLst>
              <p:ext uri="{D42A27DB-BD31-4B8C-83A1-F6EECF244321}">
                <p14:modId xmlns:p14="http://schemas.microsoft.com/office/powerpoint/2010/main" val="233588373"/>
              </p:ext>
            </p:extLst>
          </p:nvPr>
        </p:nvGraphicFramePr>
        <p:xfrm>
          <a:off x="574016" y="6035100"/>
          <a:ext cx="11043968" cy="7728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11956868" y="6644640"/>
            <a:ext cx="235132" cy="20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7497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3">
            <a:extLst>
              <a:ext uri="{28A0092B-C50C-407E-A947-70E740481C1C}">
                <a14:useLocalDpi xmlns:a14="http://schemas.microsoft.com/office/drawing/2010/main" val="0"/>
              </a:ext>
            </a:extLst>
          </a:blip>
          <a:stretch>
            <a:fillRect/>
          </a:stretch>
        </p:blipFill>
        <p:spPr>
          <a:xfrm>
            <a:off x="7173237" y="305932"/>
            <a:ext cx="4727117" cy="5784533"/>
          </a:xfrm>
          <a:prstGeom prst="rect">
            <a:avLst/>
          </a:prstGeom>
        </p:spPr>
      </p:pic>
      <p:sp>
        <p:nvSpPr>
          <p:cNvPr id="2" name="Title 1"/>
          <p:cNvSpPr>
            <a:spLocks noGrp="1"/>
          </p:cNvSpPr>
          <p:nvPr>
            <p:ph type="title"/>
          </p:nvPr>
        </p:nvSpPr>
        <p:spPr>
          <a:xfrm>
            <a:off x="609600" y="399288"/>
            <a:ext cx="10972800" cy="1143000"/>
          </a:xfrm>
        </p:spPr>
        <p:txBody>
          <a:bodyPr/>
          <a:lstStyle/>
          <a:p>
            <a:r>
              <a:rPr lang="EN-US"/>
              <a:t>Project Description</a:t>
            </a:r>
          </a:p>
        </p:txBody>
      </p:sp>
      <p:sp>
        <p:nvSpPr>
          <p:cNvPr id="10" name="Rectangle 9"/>
          <p:cNvSpPr/>
          <p:nvPr/>
        </p:nvSpPr>
        <p:spPr>
          <a:xfrm>
            <a:off x="11956868" y="6644640"/>
            <a:ext cx="235132" cy="20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4" descr="data:image/png;base64,iVBORw0KGgoAAAANSUhEUgAAAc0AAAJeCAYAAADWX15tAAAAAXNSR0IArs4c6QAAAARnQU1BAACxjwv8YQUAAAAJcEhZcwAADsMAAA7DAcdvqGQAAP+lSURBVHhe7P1ls2VpmqaJ3ZuZ4Zx9GPw4u4cHJlcWNdY0Wg+YzGY+jclM+hXxDyQzwacZaUym6Znp6lFXU1F2VlJkRAaHMx7Gzcyk61nHPSu6JZn+QG2PHWfD2gve93lueGm5JM15/s3jbx5/8/ibx988/ubxN4//Pw/X3/7f/W/n2VhYzUO3nu+91NK1uDbeuSVX8B3J7Zbf51a/M9Z8PFb7dKCTgzN5gi/Unc+VXoxqOB6qVh8qG/FqYTMgjwJyd4cK9F169PhU81RYW7cW2E9cyfw7mk/n8rvccrnnbMvf2ViziUfyBeUJRTlkQrPxlM8bcs3b8ns5DbbnjSbDucaDkZ48qKpRkZILXi1tp/lOmnE+M7aZzz3s26XZbCIvn0UCE81nM/X7I3k5xlI2qjHfzV0uTfne7+csPG6dHrd1sN9SIBrUeDpTNBWSz+tVqVhU8fALdXtFzSIBhWI5ZWNzXUn55e/6lVRUXz59oUQupmbRpYcvu8p8z6N5d6ww533wcU3JHb9msQjX51M0FtJ0xHl63RpRFr6ZSy7/TJFwROcvK4rmY8otRNTmfIelnhIRj7qNstzhnAbTsjLpsDwHY+1/1dIg09filZgWlhLKDybqtOf64klJiYWAfGmX7m2sqFkZ6ouvDvXdH24ox7X/xb97pcxKVp7GVAPKodEeK7Q8VzIS0vW3l3T+iP2euFWd1DRckIJZv7wur+aTocZcUyDupyrmcvmInpFPfo9LF6W+urs9pa5ndHUzoiDxMqpO1By7lFgdqnEo9Sc+nR2VpFREa+/k1DzpKp7kWoJ815tr0KhqNu3p6rUN/Z1b7+vF0UA//ehnlI/0nbs3dNgZajQ/15XoMuXQ0t6rtmYer+KLbv1g7S71OdZf/PxTzZJuyiQnz3Sqv//OPU2nQx3XilLiruSJEEzEGifvJWh2X1X16OUjVOMzvXt1Vf/s3Xd1XD5XtVOn7G4oHkrop19/ov5soNVcTnfXrqlcLSnoCygeSSgSi8rr8XGMGfni12cPHujF8Yl+/osX2js7U24jq05nJm82rcB8ou2FvNZW/Hr6sK7OfKx7d3NqkTu1yplOn9WUzSxqZ2dVsSRx4icmi2WV6zV5Rh7VLkZa24no+/du6utv+pzXM739Bzml2lH96b97qczbLl27FtNOfFlf7h/LNfIrPo2TezH1vW3tP+/ol3+2p8i1lFZuRHUjmtTewYlGw6DIIA18PlUDM/kCHk0q5KTbp3/2g2t8MdaffPlCJw9PVD+bK/t+Wv/kH15XNurRaaWj//X//FjDSVDX/9GK7hCLfs+IXCT/iP3x0K2UNyS3d6KhayJ/OEh5udUdk8fdniLk10zkIv+8fr+ClOGIejs/75C/UppyeP7rsn71b/f13t9d0/X3srp7fUu5SFiHlQsNen39z//dUx09qihA3uS5rlDUr8JWXL72SB7idpYJqF6c6fx+UyP3mNybql9qKrIV0OI7aXk60tHPTlU/rChEHqVu5ZTORVSp1jWsDZXaCGnm88hL3ExdI7BhqmQyplZxSNyOOW8wkn029lrKvp3WgNyOkaOzwUDu/litWkf5nbxurRb0w9V19boNYqKulcKGnlPn/8uf/JlqvZaiy3lFlrKUz1y95kBTyimeiSoSCqr8oqn1zJKOnh5oku9oZyut7167rlapq5e7XbkTQRXW/KqcHysaTquw4Fdv0FGbPHR7I/r64SNlcksagQ/xUEDTcF+38leoh5YuSI1f/fkzXfl7BVX3GtpYDqvXmxCnKUV9I7A0rHE5oD//yZfyJEJqF/vKXUtoGg9J/oncszg459PVrag2pl7idq5Xs57a8ML8xK//8JcfKcgx0ztxxa+k1Ct3lMpHdfYxoEDgvf+DW0oS38edGvYtq0e/eKZmdV+F718hKhZULRd1+0dbYDW8MmzpH739nhLBuI6qRZXbXRWLTb346EjeBbe2by8oOfCoD10oAG5FppoTB/XeUBPiemcjqqwnJvcoSdmf6NXJvtrNig6fNLVwJ66lG2sqkY9u+CNA+S9cjSsTiapdbys+DuiP/0//B+NMed7+gx99mErG1SA5jcYuzgDL6QhC3FYgAsjwGHZGalUHBASF5O8S2FX5IcNY1q0QyVYrU0ivGgLnARRIttHXPqA380+VWEoLylU6s8Heo/KQUJPJVBOyYjYHbGYQp2smD8Hi1pCgHlJpM3X6JJgfQJr0+R5yoSCCIS/B61bpoqdudwD4uRWJuBWAWBulgXrtIQDvksc3FflHAEFIrqFCgZA8Xhe/GSnIxv6gV2POYcTTQzKESbT93TrECnksxR1Sm04n7DuoZqesysVLTThWKEoQh33yQVB+CK/Z82r/1YXcMQgZQj3fJYkIhOWrQW1RdoOKnbdLZQjZHYQgUgFKnPJpDUwDKMJ7L5U5pXynlAc6AnEyUyDm1QTCcfvtWlzy8ln5sKHWSUv5lYJWYintbK8jNtqcl09r2zmtQpTFk5FCSentt6/o6eOxrhPcN1a2NekG1HSXtbSYV/lirtXtsO7tLIrC0k4ur8O9kohb+QDCxvkIkulrmAIoKDs39esOIBaiASXSEcBgSr2EKGuDO+ooESA+A4oW0opRjqkIRAqJBOcpLW1Sllz/aiouz8CvJ58fK5L0aEwdR/JBlQ77APoUgOS8AdBug2tstCGLug7PGxqG+hpA1BezISKtpuurMdWKA0ApoNPTpgbETIFkifrG+vybR4B4U6t3FhQOexVASCWpP5+Xax+0KFfAZVyRa9oFkAJyQXa1Wk+9IaSmslYA3a10DuKeqdpuajmbQ7CQ3OWauqORA6IbhQW9e+emklEfBN4lnlqaDodKIjp9ATfnwvfXrmp7OSvX2Kun9/fRgjPlcgAMSTfoz5QhfuLESLU0VNs9VY4yq+21dfzMrb0XNdVddV0gUCodQJzceH9nTbXToT64ueHE7vODnvKLAHtCCg26al6MiXOfrm9mlOD7fCavi3pFXmL85FVH554Bgm+sbo2/k5Hm7pEWCyH98M6WitWagl5Ixh3Tk+fkNXU594zVO2/xeUQ3trP6cwi5Fek65Nk4JvZzPv3R793QaiKqw2abWEXoIjRvXosAyC4NyWnDEcvmOUSZIi+Cnhmk6SHH3XxjApfiGPQcMWwCbIpw9Hjn5DGxBlmjhgT1UnfgBLVTOR7LN/eCST6VKg2tJFIqtTvkh0e9kVfB1YTSKUTZZ8calltyZWJqNF06rPY1oRxurIS0cj2o5a2wQgB/6WioARgd5loKV0Ja3UqpvNcj5ybkT0gDju7m+N5oSC7K1AfJT8fkJufGWQLeXGNrDC4idlfjbBfUFOwIJBCUxJV76lLzeY2c8aq6bwdCIMd8kItXm5mCOj2wctjTrZ0tvXp8rhcPzxxicWM8plxndi2uUXeq1kVbXsrUPxloOOoqG3fLjdg9eVZRPBvX8wdnerF3qNRVSGwE/h179dbyotLRiF6cHoJvXr34pqzm+UwrK4sI2Z6ur+fJpb7K+x2EWBs8qGnkRzinwVby8ORlS+cIgBikuZ5JKAo+mmB48fLYER/uOTgWA1xDlNNFQ/P4WMGEW1Pq6vCsqjNi56svX8kDab1DjD19+FLthktjcCCxjHkw8xKc6kfv/56u7SypByHd/+glRA4OZ0KqnlTVKV4A3l4lNxe0kAhrA+c0a07Asa42lhZVabf1i4dfmptCmNfUxqS5MVhNhM/XT47VDmEqdotyRd365pP76oeoV0zNiy9PdVI90dA7UqPaViLpp3yeOfGYvroMrxFtQZfaiOwpgs8XmPO6pU69oYwvrMdffubwoWeSSH2YXYhpRFAbYCdQ1416VQvrmyR8XB0Cr15sq08lznAfpdoTpZYAHRxc1AfcoHaiIbeCFLqHHYdQc8WLgTqQXQBF7o9DlBBDOLpGMrANpOc85iQVyeIFLP1B3CEE0UbhzMaQLZVnwTeehQhkfkOozgEzC2oD0UaRBB/aTibqQkC18gBVOxexgvqb4CGmOEw4FTJuNHpqoh6GfF5HQXdQXx3URw/iI2dRsyFAZaijFx2ll5IKxSFXtgmE/AAIxEYFnD995RQiXpfz5ZxcU1UpzItyA7UsiBPwSKPQSaZqbazFJY+W3BD1wKsGQTJLQd7xMC6SBIPUw2GUNip0jlPqNh140HyAu53MNRr7cKVeyApgAVDmAGeUhIsShO4O5JRAleNS45BaG6XlDkTUmXZU4fcd3NiN1RXtAN7tFoHRaSjgTiu/HuTMh9pOLWlC0r0oVdVEULhDM93ZWtRXz4qOu57HKJAYbgFSSi4gWABK53pHMwKfuoHAwwSiB1ArHbYdp+xBkPQQVInlpOJxj2ZdHCD7GiG8AiiXKcJkFXd5fX1VrV5T/fJIkyrlhBL3AQIBjukLhxTNRigbwFUxtUGoSbeuXgugoH5SCKP4fKiDvab2EBhPvjxRrdmQZzEIefnU5bx8AGU/Hnfi4F4hq/e37+DuIMZmUxP3kMQgWdm7a9xAtHU477gGA1wP5F+/eK4NgHM1kVYIID6rlSGftDKIk0qzrrPTU333zlv6g9/5jurdC/WIL3NGYV8IkejTOeX5k58/0E+//EpPz861RQJ+760burK2priP49SaaqOSz8pl1dv8lvotQNDLECY4oVtXr+nxyyMUbVe5tRxCiggmPm9srmuMMGj0EIjZsBq46VK3Lw8x6Y9MlOZ6W0OPVrbz5A8E0uySCzOdodp3H9VxbC1F0n51Wi2Am+Pkk0q74pY42lzIQgwIw0BGLWLw5UkHtR7QpNVR+ZsqgmpIHbXkW0xoJZ1VCOKo1zwAmVu/986606Jz3m+psBwjz8j5FjlGXgSjYUgQAQbQDsirOrk6duPrwVkPZeZFKNTOuvrpvzoAKL169ayho92+sggiH64Neygfzo5oc+LIH5QyS1HlCxH1cOtffHSujx+dqcYWi4mkouSBx91V/XlV81EQ0obYF0Nct1edw5b6lZFK5GeH4zcQg0FEZXJtAdFGzFE287Fb+w8balsMZwO4KK417Ff9aRMBHdWE8wkjivq1EcSFYFvCRYJvU8oZQHCc65TydM3IYYTaBOzogVHqC0w10WzXMtZg4pcPTFslv1IA1Xm9yHduZZI5vTg6d9x5LEaugeCeITGCE689K4NbPQQG5UcO+BEIoXCSsu6q4R5o90vccL+tyHJEE/BkRMwEgkH1IPPPfv0CZ9pSC1xvNnuaJSOULwS0mlXfSLju0deQWwkySl1fQHyxT2IgmMpQhi6NEBt930wFhGOCOH356kwVjMl0NpEnCkysxxDQXCO4447HiOkQMQvJHE7V9M21cTutK+SQtf6NQ3kEX1bz0NQkB+W5rLXcurKI8GdPiwjglsJX/AiftKZtl4pnF0oiRpauLmkxEtdVhKCbAAohmiLBkLLRGJgzU5bYf3dtURf9hi7OEUjwxTSGNVsNE5dZBac+XSAUUoiQAec5bAfgJc4/GdZOAdPQCumEa86/taTQQtAh7ZjF+auqlnfSunOtoNSEcyrO9U///u/rT/7VHzu548nffvvDaCaiZC6sfCqrrcVFNWuQEoGeXVhT9ZyAa/UIrr5a7ScKxiaQKYnYhbCsaS+IkoQ5uhOPUhmc03Ckvc/aGpB8qVwShwXI4kzS2U2nuWQK8Xm9BLoBDzlCnTquazqeQmYDFMAIUvFQSCO2wZVNAV4fmUNCthstp4mQdHKa9QxwQ6i8VM6jwkoEQoGcIT2fn2Qj8Ywc6/URCn+ubh/Cxbc3IZMuwNXtDBTFPaUSPlVwyme4tGDap1AEAofY4HOnmdc962rQLKpb6aNCIE5vWPGoS1fyWH03oOef6+ZqXp1aQ1d3ckqmCGwquNd0q1aa6dlBWT7cFZYcgvNoyPX7Afmhue2J7Y9j4aD9lOm4gbqFzIKm5FAFRjpzyL7XqCmWC2hI4h49PFcbNdRD1VpCeaYQM6Da5lz8BIQ1ry2RWLlkTF8fn2macyNGqhp0+tqt42Iu6ij3puqtErUvHbb7gBcvcUqBOA4c4RSNmFug7Iod/s/1BIEwCNyajcKInKMHODYI0s3rMcceAyYzrqvNMQxE3K25UhBhD8DfPSspl4rpzpUcZATR+bIKLyAeSJiJgQrqxuVzq1cqUp9xpVYpw0xcb2dT2vbHIbKYFpZxEgS6ue8Uf+25kE8ol0kBsGGcJ9vg5lIox/ch5x/fvkO9TbWQzSgYD3L9LQ1NRRJvQ0eI4PS9UV2U5ur0qdeAuRZpI5nm+vwqNiuKRQDVYIL4G5F4Za3i7tbXlxBFFQRMXCuLK0rEkvKjgkNBHDg7mA1G+jd/+aW+OXil4/YFMZnTd97a0h988LZuLq9pQGwXG4A75T6jnAqxgK6urOspriCZcuve5iauzAM5DXS229EpYPAK0Vo6qYgwRlWPnPN59OhItXZLNXIyguDtIWrSgYDOcA3ffFbV4TEg7AkreSWj2n5DtfOu1t7KKVz1aZ1jhAGfr78qau+wqlNEyBBRN0AAr+xElAAUC/5VrSUz+uabfTWnTerlsqnfyK07HMiDc2v1OxzDhZsd6Of//lQ+8iGzHJLfDZlYfwm5Wy6OVT6dqFghbwHzFIDmJTf6CJsKpBPJzZXD4Yeoo0SSHDDOBBvmxIV1nXQRap/+m0OEDk4z6VKVeKt18ICjiVbXIqr2cEa7Xe1+VNXRs5oCG4De7RS5FNK4M9XgHHeNM3f5A+qSy/t/RR5Tv+Y4N1d9uHWcJqIsyjmdHSGuTYyDQ5llxD+CdoJD79eGDpElwLjGcRtgDeCOcD24yUDGp/rjMjhhQB0hdyBQ6s4Tw2eDQ2kwtfaq4bQ6oOY0IsdiOKjleJJ8mqjVrTjlcIS4mQXAA3I+DgZ1wahQNkQ5RDTEMQcgvOmccyHnW/Ophg1EH8QVgVASfsoPEbVnLuoccUY8lNjPnPQ+elmG5NrktjQgvvuQ2REO/eC4qotXFRzlOYKVONli/8Rmi3gILWJSYkH1qx3Uike5YFQhhPPPf/7QEbGu+UAhPk8i4qpHdTAgKD9YY91hiUhEcfJqJQM2IogffVrE2bWUullQ47RG+RVxhAgK7wRBVlHfW9cy28Zwgpr2wGi+SiVULxMvrYr8OPRQOqkKWPnNywMdN/pqTIaIgI6+/PxTHeEInyFgSpB58kaG30KqmaQalYaG1Fm3BUFay1eIciR/AlGfmsSiH/d6+rCmh189lWs7oSSic855eSi3g88OFFyL4aD9mAD4pznT/tNTeRBtX/7sp5ek+bv/7D/7MIp7mMPa1j/XhJjaJNJFqan08qqGAwAeO1w9fUQq1JRfSSoSR1VRSCcnLWUTXrVwe5Ys6Qgqp9bT6cseasKNmos4fYb9plf5xXUFIY4J4GVJ5SExhrgwFyAxAaItkay/w8C3UaHSzYUGrE0dhzkCWOdhzoWynXZJLFwMxGrNrAkCN0EgW1PvcARBjlBc1vc5wa3g3MaDqdMEZCrQhbs1IjS2cPZv/ZrIxHp7yDVTqCmAj5w30rRzsqaiGq474C5r3icJUXPhrEubKNRr8ZRWonmuP6BrW3muxafd3XOcNWDgTckVprBf1C4dPAnvAiANtc2vunA9Ri4mCtwk0gyimgK4Ia7D3FcCUg6g2uac3LjV5HufAggCO++jrwCuelMurntOJafjEVUo84XlqM6el7R4cxWHUdeDh2ck4pCk6aFgrfKH1FFAf/D9u9rK5bT3dZ+kaWocGCBwEAanI0UgN2sOs3IdkbhzCNntC5C0qGSIfTKxfmfr16BcQbi5Qk5zVzQfgLwRGwOP0oUoCRXSe1tXUfJRHZ/VtbOW0cVxT3/16YH2qiXNcQdZnN2w2VbzDHFAwvgoa08yiXuzbk+3Psgl9C6OcQt3bn3SAZzD1c1lXV/L685ORvduLKmQAYAA2yWUcDaEWIDo3ruyqYAvqieHz7S+tIRbmajcqjtxZ03l1tdGOKD6gxrMkmr3AQHqKhqbaiWOQ0EUVdo14tYH8acoccocQrfet7u3biEe+S2fTYc9fttXOBRGZNadpqkBcff7P3xHF0dV/exXj/Xk5FAvirgB90Q5APTH37uj29sr2sindHMdJTxJ6v/63/9KTS9uzJwJ+/7e99Z1fWkVQZfU4UEVV1ZUp9Rx3Ezb4g+hV0bN1w8QQIeAJOe1gWgMIW/OcLztcUCNUl/RrcylS8omFKHuBgjFZ88Hej5rqjRs6ACSaY4AKmuXty4NyiBDnPROx4jnhLI7Cc3dUc0hiG0IqlkL6vOPd4mFgBJXcNh+8ojcjaciyqDs15eDSgYRhuzr8qux4uTG+X4PgT1FuVv/nJtyRwhyNafPGwgAHI2XHKtY/zbgCTF5wAsyxMnPIbm7/3VDp097uHsjIogdN7y+FNJqLqX33trWaN5XuzTRGeJgBJ5MyKNwNqqRD1GeIl6n4Ar5GqX8d5YzXEtM9wBKi5XRcAz+uLTIZz5E3MmzvjpFYnE9qsJqCDz06PQRAA4ZXn0ro/P7DYh8hMiFgUKodhPAXggH0TfpGeJfEu2kM1QfIvQlgsQdOXyOuPXO5c8icCYj2RiSBYRtudNQBCFRPERcPi5Sw7inzbii4bz2virh5iKQF7KV488BMB8u1z8b6wfLG/rRd69DHhVinXNb29bzB5Ay+OeOIbyDHAvTUMTweDA17mRK02ZLAtcn/onyMQi+Ola91AZjwdC1hJrHFY2aXSUXwS7qadZpI+g9imFYSieIDdzy5t2bSkYWVTmvKrGQUxd3joLR1EXguibUKuU5a2m9kFCjPNKvf7Ivb7Kt3LWoqnt1MOZCsUJQNSPt06I8CIuX98+09+CQuB2pjeCfI9intTbxfQLuc74RWIfzslbBMW5xQpLMelM9+NmXl99z7DECRORY7ckR3qqjcb2rOYak1+hRx20JcTRH/Izq4HG3rRHn3ERg1M73neb1yXSIaO86zb2DxlTxjSAi2qfqYU2HpbpODk61TN4+/eQj6ojYvvH7H3wYiUf1GECbdsaorKhqrSpqqs/JDAnilGqH+6pXHmlle0FRkiRC8Lqnbp2eNOWzAvMANjikOGB78LSsUW+mPPY9gN2dUOEeHEMyuyofCWL9F1OU4xTlNSRofdZnRrCZ7beg8VOJM1RCjwRAIOKm+grh5vpDXF8gjHP18l2X+JzI7Zk5gd/rQXq44eGAc2H/fdxoDyc8tqTgvTX12AAkI0xvKIobzThB2K63cBpjVIn1swqyIMBIAC+KzItzMJrqNk8AyHPlI2H12121cOGLqMFZx6/dfZxVbKDlxbz+8Icf4DyCqgJYAyqnjtO+/3lJYVR5YjumKGDjxykNzgYQEhUNCoaSpuggJ8jch6AIhCAf3Jm5ujaBM8EhBUg0K4gBosDn75IMAY06XifZXNRPea+mbNajFUBr91Fb0ZUAwD/WBkowget1tyPaWlnUtcKaiqdzlQZNhXNBLe5k2b9LnfO+UvEEhwiowzH8uSjBiFvk2gfdEYp94ogVa/byBAA5Am7G73zURxCx5UKRW5OoNQbMAMzW1CdiWocNwK7dU/msqwIK9JsvcECQS34V51eZaYaA8FHPQ2LOFR4rmE87LsoDEC8AtjkI3k8dtKzZcTjUWRt3DCDZwDQqE8dB3QH6E1hsPEWFU9dtTjQVS6N4E6o12tTTAs6oqyKqdYjAcFo0iIXRhHjAibUHCbW4vkB4Kv+8DFlHtJ5fVr1TVwcXv5TNQw5+HZwcO02NN29dQ0C5ce0D6rnkDACa4LIrlRpkd0M7qwldw40+Oz3T1y9ONAegDCSPz08h0BOnr9G+v72xoQykGAwEtYowiOIU5uOevvn6QC8RRN/70Y5ub8Zwj3Gd7DUUU8rZttNF2QHSq9czWgwCJqWRcit5pZVVgtz48798oD6uDfPt5JGsv5wg9gdQ6IDGLEi+4TymAHmAOveQV0EIoH/aVh+gWSKGSji3lneGoxkotxME4F2ca14HpQrHa5J/Ll19O487IFZdXP9gosoZbiroUdhaDcgxjxuV357r64/OqR+X7tzLKpOk8CfWHQOAEe+dugvh1lLMXM7QpyB5nUnyHfHPHhCsHseNDcY47+JQK1diatQHiMSgNpaiCL8F3dnIExt1hRFOk3BU8YUEuetVFveykLV8QkyQO5vX0trAha5diSJeAkr5bBAgdTObqjXscxxwj+3Xbi9o+14erPIrMfdqHfzKQbABSNSFOJzhqubsPwJpZ/MQ51CKc17pFURDLqkC5zUlrrsHXXUQTmyqCec8Q7y7MrjXqIeYm2s0HWgllqBOcT6DBvkT1N6zLliIHfJMIZao+iRRCAXpQkCP2m7ywjAMkZYO6sbOpn7/2i0dY1q6kI135lFz3NbdDzb0/dsb6kBKL+7vOX2sq7fS2kJsfmdnR56GF6wb6/pO2hEQjW5db99Y0DJ1bN0m9aaNQ4koGiHiQgnFILU5jv3rX+ypQS5v3s0ptppVnWuyLjJXHhJHPPhiOM2wHxGLw5xEEELEUL+t8ikOfMGrK1tJxWdBhHNRmx9EdO3tFVXP/DjUmRpnI8iroxt/uKXbb62okIpq5o4p50+o1+k7A+yGEFkmk1NhEcHE9d+7suFwkXWjlV6dQI5FLd/eVBtya5dxqIsF5W8uyzvCAERD+tvf/658xLcNKlrIpJXCgHQQMol4nL9HmoDpsYWsFpciCnl6clmXB/l2ep/49cQxBlnde39BX/3kl8aZ8iR2rnzYJRnAPkeVdNoN9QY9HR/XCOauGq1jFfefokikhfW0dVYANFj5OjuH1c0F9IYTpSGFHor44GlbweRYURxo0JoeSaaNa9ed9mYXSmSKA4SNFUHpGWEaqVofnRFgAIAcEmChGMkD8PpQgQFL/DEVNIPEx1QQ4GDPkSkTFEi/bW3V+EK2Nw9po9ugV5LOy7nh1vjrCUbl9YcVIBgSuVUFAdVwPMY120AjlCGKxdnWM5HLD9EAjK6hjbjFXU4aKlfPIOE2JERhpgj+iUd/8b/uq+qfqeZvqVLsC6qiaAK6dW1D7wJqJ8+Lev4cl4qDieaDkFwY8YHjAQSCCZILEo/EQo6ihjpQqxyX8sLjqXFeIdFQ7Kk4icr5I7Oa9ToVBICt+XTzRkbfvb2id9bW9cN7W7q7uaL6iVslgN5PWW6k8ypwnUOUf4OAO2819DXK7dxD4CA4xtO2LmoV3bhXoNyj2n3V1DDQJcBxXwBgF7Xth5S7tT4Ej340MgtTNt2ZOmVAhvcjFHdwEcKEuMejmTyobnO+btdUI+LpaLfmiI9EDPChzHotv7rzlgMg09kAZzxTeZ/3444zIjcMaXdRw5hMxYmFoDWfU6eDTgcB0lK523T6kefUewn3X7MWkUbXEUvtlvW545YBwKg7CMgMdP/pK/YZUrl2ppPzE7XYd58k7LU7APoA0LQRhnEEF4Tbx8nU95RLJwDjvBNHZyRfihiJEzNffL6rP/mzh6oMytpEiafCMSf+PBCEtUYelhta2lzT2eGx/s1Hn+tXR8eqIcasxeL772zrnYU81+IFRErOIKMA17i+tCyXd6rVpRjueVVXIFM/bnuAGDCxY02ju7UmSefR9+5u6b3NjFzkXdQVkzfa1zubmxD3FFFAvkQgBxJ4/6is1Y0FHEJf9Zct9kf+kXNeBJkp78A0qOYRCmiReCyE5Z33lM8ENawSWxBgLAnxkSvHLysofsghPtJONo6I6CMAH2g+8Mq3mlO84AV4Qs4Iz+LJWF/8VcXpgjDisRaoGSBuUV0rjpRcCGtp0aUiINsmnxI4ZXSRUksIYerXmg6XsuQqGBIG5P1ch9s2QN70EcHFxkAhXOIUIT64aCm/hhiM+RUJ+MnngI45d1c/KFfEr+S6W/euh7SOM16iDAs4zLUtP/E7dwjZ7TbHBvlYq5QJHuvOINetNcG6S2Jxt3IpH/XuVSzlx0x6nIFrYRuwx7WmCn4trkYdfHJznrEFHDfEspVL63fvrEKcAV3ZCauAy3/14ESVZ0VNMDrRK1nNwA6C3eliINEVi0EAyayG45bSeURiOqeH3xyBv3Nll4LqkTueOJjCtY7JqWlrwHl7FV1PiKzUl8/2Eb24xkQCrG7q+bMz9d091RCOi8uLiofSuKqxbm5kKMohMeLVo32cHwapW+5q7741qfv0n//td/T+xop2z9w6b5yrX6lzvL7yOxHiA0yvdlUhvoPxMFhSV8/Vwkl3NBliLiBE1whXCzH5KP8Yzn5tKanvbC8jBMCdw5ZjMt65eUd3Nzb16RcviJkumJ4lNheIy47uXFtzxG006dZWclE/vnodE4CoL+T03SuburKUUumiA95d1TYCcQHeiDgCv6vl7IZjuFrgxa2bmzp/fK7eqKGV93bkJ/dqxRNt3c7p7fUFLSLEB6O+bi5fVRb8PTnZ1d/+Oz+QZ+bVWbGid76/qnuLq3r+zYEWV2L6u2/dVjoVI+dHuonhS6FEP//4Z8aZ8oxc8Q/NUq1u5RWgQqtHHZ0B2imUVLdm/ZYVxfMeFG3GGVlmg2D8eLcKFxJGbUYSQWfEUdhGhdY6ung2UBx35cngGH1+LazdBRwWLlXXGDDkIoMQU936t0iOOWw3g+iskxy8d4iT63Xa/i1o5wbQA0AOQByP65q6/BBg1Bl0NMaBjCF2c4eONeJpNt7IxRyFy08BUxHhRAE3gVoPJSFRlwOKpogDoQgqHDKn0C1J3T4Iza7FEmnu0aA/UcRIcf8CYGYb6w9ZSzqkXC/59ft/eJtr6Ggzu6Yr1zcBUTcV6kKFz1C7AHZxrsO9oXxoDaPyEK6lhRMNoIgNFsZ9ymMRACbQfSYccBtec03NISUcVDQXcq7NnPkY4ghAvPNgWC0U4gVuyKaqWJ9A2J/Wi9OGJnFcE+6k3B7p868PddCsq05SWvNJC/w1ZzpsDAHllJrdoY4u+E1+oo31LEmMG/aNFTgPaowTHKN4+31rzgYoIf4g9WJNTdZaMO515CYWxpzzrEu99gbyh71KAibbywiCZh/SAwirQxSiR1e3SaS3rqnT2gO8woBzSH5EShgwX87HtLmUUNQ/1TogsYHYChjY4wJ6zqjBgTrusVKU2QaJ5Hb6hgFXBF4khIAJAVwkUhCw9wUjurVxTRsEfwcCX1lcAOACakHMNt0oaNtHUZM8w/G8xrMFBCCCzOtBrZ85TVo7C0s4v4BOqwgev0+ZeEaffbanz56W5V9w6d52QVn2Yw4qxvlaq0CX648AHH/50y/008eIzPpE2ThOx42YpM4m1Echn9QqYDbo4MqI4XK5p3/761/rrN/g/KgXLOEH967qe29d1bQz07/+kyfaOz1XaMmvfD6qOXlnyfxf/IMPiMdjfbC1onh4plMb6RcdqU8eNREO3317FQdR0+icOEfIrGxHcQMTLeEoKy9Q4asRpdnnvcUscdVHXMVxYEllliBliDMYGmlhKc71uJWh7peyC3ryAgf8RRPh65Z/KayV9TBOBBdEjlmzcwFXbKO3QyQ5tEQeQkow4ukuWMC526CmZ1/WlFmMKp2JkCc2hsaj9znXWGSui/2GXrFtco18Jc68iEdSiYDFcyKaEzzbRbBlF3fA8ePWghJyqTMYasQ2Ydzn2DdBAI+E9yE2ECw4VR/nAxeqBHlHUWNQryMkxgj9CaLHzjfIM4qKGVOffYSyx2XjKQwjyDuS1IR9EGcaIRaixEeM/LZ+voDf7UwLWiK+wvytNGv8boxRnKlJPr/48kTD5ljBdEyBlST54QMEkMTNNmIkKHc4oETIBgX51ehVtbacR7AkVWpUuW6EKiLC8MY/G4KrJggRz96QRpSXkdR4DAadFvX+tW3df3ym+XaQ60F4nrd0elZULO3Wzas55XHAi4Ws+qUhwte6pAaKIbwefnWoxCJ1Tpzef1bSgQmylYD8OLytpbwEMV6c1FQ97mjYa2lhc4HzogTJ9+KLU0URD1a+hmxTcMPnmrCdxUjHwapEOEK+Y4RyUj6b0osXRbURVB0bmHU00g/+YF0LKxGtIlQ9iKOvHrzUYaWHkPJAaBd6+bRCPE/UR8S8eniK2EREXwnj7n361Sf7qgxbOGMEISIqu5FW0h3R6X7fGb29eGNRY8RHfzRVmLIqDs6Ja7gMkRHAGJ3WbHBfXad7FSVvpNU6K2tOPIWiKR0/b6pCjoaWFvXlF7sKF4JaSFN+zZkeffPaaQYCax/2Sa54PkOlo0ZRrTawJxiMqWngPelr+cqSCqiHqY2WoKA6rSEF6Fe2wAVDOsFwiMD2af++jXiUIiuXtji1uKFcAWLBpgZwPTOScjyaOP2NxC7Kf+CoPXbmEI4f8Apy8jbE2fo7Ox0cAIA0n5puNZfK9tb5Y0AejLNthOyzTvkBH0GSRnbmREMQZGxRwWgGUow7zUFGqKQzR+L/xpo8LC9taL4HsA0FQ87UCRuIMef8xoM+6pLELB0QnMev55p6UR8hi2XdICD/m3/6e6j9okbs6Ob6OiTY08vigQ4PzpRgv153WBW+9GRR2ShlL4E0rKD6UP1xkt/jIvjnA7l6UhBJ2ik2AEfAHXWPHZPTOWTXBfHFUT3NEsqtThCPpJ5CanIFR0cXevWyrr1aWV32PWhCvLEhgmCkSneK0Mkokb6t3PpVxTJ5jk/9Uae+RcoOQrbzCZDEN7YW9EdvXwHcw3rwVU01BFPmRoS6hWCok0lzisNJQNrUI2DliZA0EG1gDLmemniBwK/FlEPR+UjueZVCieLmCx6tZSOoxCU16ueKJxNArVcbqynZPM9GmZiIB9RHuReWsrq+nJNvFtGAOpt4QopmcuwGYAoFHZHVJV5M4tioPBs0YnNsYUQcOTGEOt9eWiXxQ7qolxT3G0l6VWyVUJkclWP42M5PrPoCSUAkq65NpWh3UeUnJFhQK/E0RJGFeNpq4vo2FwqQql+PXh5pSF3cu1JQHHDqDxBGWcqDf9k0wgVS+vVnr/TFSUlzADEJ0IfDxHTIq37Do0Iyr50rW7p1+wax4NH/8f/yp9o/L+rRi7JOBi29Om/g6MqIDJxZdlH3bm/oO29vkFMt7Z6faxxoq7CyBlGHdVC6cKby1AC61eWCLoiLWRjCALwnvZHWV3LaWFrX8Vmf/CLeAatJ16MGYih5J4t4w91RFi6AZQ0iT8VtQNUEhwrRkwPDCe4n5NYN3Oz/+q8+1+43TXkoy6u/u6gRsbCEE8jiGCfEXzgEySE6vY4AJl45L2vlsR7vWB5HBaiemnBEYEQg2mgyKLS000T8j7/7PUUQM3/6H/YQbVHllxBgkH+AOjKyshH2M3bZOu/p4U/PFIWAr96ypkMIG8E2t1H3HPOkWFb9rAIe4H4ogwDYZIOUrEvDfp8v4IDBHju3CbldwT15sbhjgL4xAovAjZi1ek1ws1Pr9jGwmCM2raGY8AJjrJXMpsuZoLdRGGHvlHMnbyHZwQxABz9uFjZ0gQP76OOXOr9/rtloJB/x580iXMDTDsRvwjeK0ZjjZntg2VYC4QYB2Ahvq/f7X55qGpMSuN72WUN9CN1F3sVws4NqQ74MxBajDDEMa6mkDl80dFpqap1yuVEAw9t+jTwj3b29qoMnHX3y5UM1Q5diw7oG7qyuyz2K6f6DV+rVq6qQQwf7ZVKx44yUXru6oquJjLLWVbERQ4JEtf+yoQHldvW7i3L3IPnTrhKQSeu0hXg28gxJtaluQMJ9BN/L5w1yL6qbN9Z0dHKmGGTdAnPG3oFu300qmXbp+s6q2rUquZRQMpTVk5d7CMoRJsyNQOip2ZioSv61PQM1DxoQM+Wdoj77bW2tbiP42nr05Z5mwZ6ixEu3PpIfB5lEDK9Q3r1yW/P2UBGcpKs/d6YgdttwjY0mHnD+sZSODmvkSV6Vsxp179Hzx8+pH/iMMj6utLX31RNl1+MaIZhmvbFePvrUaEOeRObqh6MRJ9nuOx2z8+BcAZR4uwERYb2r1R47SkKAUV0UW06nvTXDdPtDtRp8h4Iy8O8SiI9/3VIONWABNsOp5fIJxWMFwA0Fis31kxATAHdOkNoI2IDH7/QZzXEVNuTayHiIKp1ArE4TCkE3wuZ3O0PcRQ4AXEGFBp2RdS5XgD34UHBJp9PWVHAwbM6iwPs4x+Q85hSYQ5IQDyB7+eQtOcEf570BsCW5F2C0kWDO73wx+divD1fn9sbVpSwCqM1Wj3Ph/POozYCvr4t2XcVOTeftpvI2TL070L/5/IlOm13lSaKTQ6nqsjmJXtxuVOXHdc0BbDfuy8P3A5K0U+1A1ENNi6ikIR4+xhN1bC7YDTBEcFkhjp1FoXcv+hoQsEbmbuubRZicvyypN0c1Qyyd7phn1REy/kxQqfUNLS/eRQXGUZVpgiqueGKJ9ylABMIENOBoyryFUwhpK5LTv//z+yojGLJrMZUeHQGWKElrigwkqFXcYdqrQRG1HIMw+HzimykUQGz0iKFq32kOH0z72rtv86RE3Li0Gc4AhF7tHb5yRt2l03FdXVpxpsesQZJJm6vY7rC/mf7B23f0B+9d0zubazyXdWt9wWnCLjdbhqEQAFqCY1i1WhzZoB5zDBHcoQuhkYsvAugpCNbNfuOq9CooeZKC34XInCCxYs3dXm9UnXlKfdzJ1Dsk6Q65Vq9yANJ6ehEXg9JuVrWI0DAM/erLAzUB+tubKchkQ5m0DROx/jfr2w1yWm7c/bnun5Q5sZme/+oUYQG8uuPOiO4Wyt2a+C4uTnCfcfV9A52fIaA472s7C8oGiEfiZ3+/qD//6dd61erIDzndurKGICvonevrWk6m9PFvvtbPf/5MP/vsVBMjAxsUh/O+cTWj4DSqGvEUAmhyCNnarKaTvRP122Onb3AE0cVW/Xorn9PJWd3pT/2Dd97V3/rR7yh5/R2Ue0/V2rFy5OTdzWt6WS5zPheadRB4gI47iICFeHL5EPELYSFuQ4iDPjnqNrKj/HrWAe6eOyPwH/76QlVi2qZ3xXMuvUIgxBfiXH8QxzOFrNP66umRRt4+biSg0jmYgujO5mx6hg2Tc0EsI1wVaDEKIqCCSuT9Oj/u67OvqsR3FMCc69EX5/rlP99Vu+9RehMxTXiMcH3F2lyN2lhxTMDEWi4AZcOZ0cynk8pU5whQG21exxHlOadhd8hnbQ1t8CHKdAyhdltdVYtdx1W6wbw+eNgBUMdgVQ+B4iawosMw597R469f4c4q5Ar1vNfUAJAOIqgC7HvmmcsLeIcB4e6oIw/io9YAJ/wxRGVGZ9Vz4gQHD5gPIYhGdaDafgtnb9OJIHhIIMC1ehHtfv4GwQUXWLK3XwEvx9q+vuWMUt66eoW4nugKgmc5takvPn0BCc9UIy6Pi+dKIGBTYRtxnsLp5ZSLhnX6tKjS8bnTiraYsmlBfurYh1tMak5+7x8ecy0d3bqzotAcoj4eYGDmCLS50usxHPWEMg1omvZrc6ugnZWoCrGIkuG4VgoL5FBWSwtJcn5Jm8Ty1bUtyptjZRaURrAlM1G99daO3uO5ksvr7Rs3tb2a1e3rq7qyyN+bW7p3c1NX8ivaWLyiLNgTBz/fentHN1c2tBBOaWs9r+/evQIZF5z5sOuWM7e3dW9nW997923E9DVFEbsoJeUQxVc3lvQW319ZXdSNGzvaXFrQ5kpBt29s6Mb6qnLeGH7Fr7WVtN6jTG/x2Z//2b8zzpRn587Oh2OCYeqdaHk1rwiEaU2TRqQ+oq9cqSpC8q5RoGPsrg2aSCCxTo66SqXDTmd20Ie1t7bhVwOlNiAzN64tHRAiG2cBqZnzIAit38qPmg3hVmzhAGuSNIUaiZCRBHOb5LbK6EOwQ4hzQLINhjiDUFqxxKq8AZvzCZmgbGygAHjJA5JH1YTCaafJlox1PjWl64YUL5UvAe98bmnIP5LaVn0w4nwzwdpWCLJt7UNrnpkBzNaM5o9kVNi5CymtXLrWWQKSQ9GRhDaxfSGTULPXhURS+pN/+Qz30HFU2O6Duj757ELdKZ4wCcAgWW1OmA9AcpGoUxtNx3n4em1A30+S2Qg0ADiH2wbwZp2JM6pzBgFZH24SZWoDcUIRCDISQ4xwrZ2+KqU6LmvqNIfPcVitc5wfwDmaDdGIi1rY2ESsGBFTxxzCmQOI04mlc+zPXEWDYyBQKPdVgunkYUcvSPzMlYwqT5rUWxjCDanvxoXEqacZzrAzUKgQh+RHgKENDJtqjBOdTlzauEZAc31rmZQKEH0NIHZThzevrKveqOHUs8rGs1pO5wnSFS3nF3QNt3RlMUd990moBRXYxpyGnzjxWdM7dWJ9V7ZajENTlNMYYkJb4OhD+vGtO/rejbsACU5+jFOwFgefx3GMe2ev1Oy3EFrmbqwJb4qBnxHjc5Ubfb148UjliyKCrayFZZwyCXytsOKMRCw3a0qEEE4AQp96vOh3dGUpppskfRIRVKm29PFnT/TRk1c6qFZUbjXUGA8VtkUxbIAXitkWqnAGgAC+Nujj2cWxriwsQWItgLuhd++u64fXr6vnmajPeX3+8bG++qquQXSgV7jlxgixECR6vRGt5XKQfVi/+Akgd1HTMDJRW32HoNyevn717081jCNollLKAFiTuU/7T5sKAbQm1uLUjY1gvRaP6/Sg7gxu8SCFRnUAulnU8xeP5YG4w66sjhCCxVGDsgzpu+9c0cpOSPd/dUT5e7V4E7fANQY81BGCZUSZmxCxcrdWKxcCaYzQOb7f0LgrxRYikBCfT32AcUQJgNlmJ3/+ZFefPSiqdjrW2cVAt95JKW8j2K1FgP16rJuFiuvPxjggxCxGoUUMG1GHUtbvFQJL3Drd7eqIY/lzkFNwqt1DyK9H3oNfa4t+pxukdDbS8XGXcqA+wx4l0h5dXVlQDfd3fNFTiuOeP27oN5/VFF5K6OVu2Wl6Lx029Zs/25dvIYBg9ugCwjg87+qsNlPYujRmeT1+SXz0E3rx5YUzjSN3Na5pKKjGGcZj3iW/IM9kSEsbGc1tZDz51tmrKUh8dhAZK4goZ/GVYUPv376Cy6Teig1VcIC2eo4HtTiCYN3JAKRJOeCyglYGCOzBeR9BhgvOZ1Vp1YiVMTU6UPm4gZMjRtwDLfCdr8TnOONoGNOB6/MmB4oUXFqGzBIZhGvEFkKBSBMYGByhTcGIhBN6VilBUFFlw5imclUXHMMbt8GI4FA+jKiZKbUaxZXbgjU2QKiGA/dr2nXrL/79Qz0vUSYood/87JWePj1VI9hWpdFQqVVUs9vSy2cnenZ86LTsHFy8VA/BkCts6uOPv9bByyMdHJzqgpj87BdP1fB0ce4+HeBkv3q6q/VNHOqjPe0dIe7JsV5/qqNXZUTlx+plpUE/qF/85RcqzU+1u7enTq+lh49ONaBulpcWFQx59OXDF4hMhLCJDVfbEYd56mPqGcM7Us6ZtzpUNpvSn/7rf2vUIs+V2zc+NAZeAAwSqYjiJJunRUVU6mpiefu2EgUuxZptR0M35OVXqy2nj8t4xqaUuFCa1RczzXGdY5RvJBdTv4R6LFhThE0XSVBRuEd+YGo/zG/ANB4gGfuwNvx6HbXfNiV4+RlaSl5fCseVZR+LTlOcNbEYUdomb35qBGevL39mhOhy+iUMWOdGjmYr7WHkaP9se2cv9pH9lqd99/pzZz/2W+cg9gCoIQq3NfXFF5wmZ3dyTaPAEmq7IOSmps2KvGEvCq9PIodlA6vOX4218P6io5SHlY7qR0NlVgH13kyZpZC8JBI6WglU9XDgByCmztJz/SIVtBIGLHCoAZItDrg3L/v/qvtVzgWXHo/J1mrqkNBdFGsgj4PEafpdPVS2OUOXYpRzce8QZZlRnOR0Bl1wfUZEttIQKKtYMs5vcPaTrjoQsJugTw1xmLiiSHKs8kvKwPqYUm5nWL0XcQPXO8RkI3Zsfp0NTrDJ2DbJOb0WgWymkKkXR5nSvdsIHUjemtY3Fwsao8wzyWUtEIgxIjIajgGwJKm5QITQ+7euoHRxZrh2WzzA+lOtya/b72nv/Iy9WFO+2xnsZVOM3LO5bq1u6kdvv6M4zjyVyKlVbev48ESFQgr3zLWHiT/q06o3ZH2XXLfXhBSi58WrPT24f1+RFKIrBR2QsNbHtxSxcwjprFiWTVPZWl5Wa9TU59/sIhSjugXYmrM1B2orS7X7E/37n3ytjx6caBAmlijfUGzu1Lk3id0mvnwVv/7R772PyFoEqJbUQbmvLiwASHFlsglnWbBis6nj3bozlN/mQ6dWAXj/WA/3KnoKeJ31qgg3t7731hUtFzJazoT11mbeGYKfjeWcOjgA7P3ka3cyVKNxgYtCRJCXuTuLzqorSzGfVpNZPYWsAjhGm4pTOmnr0y8/0koirurxXD/55IHGsYEKCynrBdS9Gzb6Og9Zn6iDmM1dSXC8gDMOwZrMJyOEFOQ24ph84IgwN2XdbUrV3Zby2zFACmxJ+hRLuRQFrGwxAGtRKV8MAb+M1pZxfCcdnR01Fcl7yHcjYbYjeqyJecQxeri7Qs6Hawk5o+tz1j+KMLcR0A0coI0A7hIz7lSC+CQvqPTYeKwOIvzsBFePIcgsWvN3VHlI4O995wM9OdpXOOHjfMZ68llbE/YZAQvdXj/OFmeC+zz5pqoe59LCHEx8aS3eek/TYMppyenNkprgFhdvFNTrzlQ8OIJUKG8c5aAyVP24plmfEPDP5M34NGsNdPHpPrlcQXhiRGwVp1BMKynyDpFmYzrWcVv1UV8nCC+PrfrVHoCzkB1O1MN5DnCdXXDAS5w1dhvqcl6BKKSF8zsrF7Wx4lEHHHn8zbEyd1LkjFdXE1lt4q6CCGVrWSvbNJ1qVc8eHMgdneEiC8TFsuLxjHzkXAKD0JiMdYTQzUaSeu/2dX35+Cm1MVPjtOz89SNc/OSXx6YLEQ83MnEdvChrAk4X0hk9e1pWNEsFIQhsSmE07lGjXtbR4YVcSbeqhwP98k+/0fmQ8p0F9ezLI7mIj3Qypz6Y9PTrI70snimGYGohrBI5Yi4wckaKN7tlvXVjW7uvinrwbF8VhEIYAT6qt/UJhBvb2uSwMwcPrHyOnpwokJvo4ecnqkDQ2zdXqNqqfv2br4GUuZIpnw6r+8AdIoA6qdXr+pf/y2/07ORYQURfBNH5q798PRAosbPy4cjWaOxOALumSu0uDsetw6OKsqshpZaiJAPuJxpynKeN+KyisN38xgXQRQHhyqueHn/RUmLLreR6DoWNsntaU3Ix4gyyiEezkIAlmVvUmbES761h1HIM1zCZOYsQ2Og28BBo9ALoqxwzizMKgTmXpOaQmf2D0H77/jXJ2cNozvn8tWN887k9vvXyNWdeEqPDja+/+y1P2j542rEu39oGl027RrLOQAEf4iKIUgyvKJzaVrdcUSLaVzJtXZFuLSVi6pTaCIy+o7SjKHNbcWNshLbiU79hOwYQ2Kc1WW5Fk/rgTl6hmUf7zxqKADTW7xMZQGwQRe+i5Syr1Z2FOB7Hp/j27p8ofyPN9aJ6bYEEVKQvOlZ/DuBtZHE5EZ0SUDPcpY0YjsejkPYA1+uGZAlm3MB8CvJPK45jODku6cHDOiRio31tLVuc3Eocl1QBIFJOE1EDAPHGTQD5EAqoXhJiLCSsnyfqs3jW1wyQ7kKG/WEX1+LX1kJBa/mMXh3tqoxqLGRzTkuDzYW00dPmJmx+7QArbH12u2fnzpw7W23HmmTLNcikXHKI0lm5yP7x2h6LJNiV1VVSeK5ijYSlfm5uFrTE8absLxWNqYxr2iP5hmD6YBZRB9K/OC/ri1+XEIUzLd/NOatJuT0BgD2gZcg8h9stVi+cKTarCyvO8m2/+vyljXOmrF3EdMhZrShIPL9376owOAikoUYxSL3vJieamqZDqGZIeNmmwIwU9ZMzCbeKnIs1G51XatTVhGtDUZ8XFYZFMukEgtWazue69u6CM4qzPwlyPFs68EwP90911ijhlLy6dmVZ761v6zs3t3RjfcVRyTbK2x8YO83jB08g32wS0TOXLxXAoXm1EeEcEHKzREtVXIqPco9x8ncAoOfPa/rm2fPLJsuS9ce5cdoo+EFHXz451ckBrhU8yC3HneXNrIvFVvSyvkAbfe4zUQJpGplaywofqdZh3+9ldHstTdkRKTZuIAixkuWkPoQ3c7rvrb85GArhBuYIFKiasjJytbEONnG+AyE9e9pWOOmClN3KWBMu5z0czXW0V1W3NVNsA5IfcW2UgQeBMCwP9eJXJ84I4xs3M4h4v/7w7dvqdusIJLeiAOFpndifmvD3qFSaKrUd1zZi5foa4t4dUGW3rZPnFSULAaXBM49rRbHssiKeuALkuPXrhjAGNlfc47LFCXqIEeszB9Nwk+1yDwyLK7SSUG41q+8uL6mFkCieXc48CGAwzDFeSyN+iIUL6nYhknNyev+ipAExMUdsehBxJlIH1aZcbZcjUEaUXw1y9CS88mJm1vm+9LCkEgTT6ljOI9b43B2e6epbq7pzfV3lYlWfff5ErZabeCEuD3CUGZx/w61f/vKpeoGBlnIZrWTWKZsLVce4OwV0b2tVB+TA+cGZelxTbIFzxI16sggMd1g7CLX205aGWRtINVen2pA7H9EffWdbA87n0eN9XbmxoRefnWro72nt+rLe2dlR1pwc+bkA59x5ewmB3Ndqbh3HfdcZBGlY9sO3fqz/4o/+nt66uWGg6QxQ/cm/+4WGxFsaEZvfyWjkmSgZSmmZc7d1b5OU9XtrBX1wd1uero/ffqCTF235fLYQyVhpRHYeYWRraB/y+cELzss31Gp+WaGO9PDJgS5qbbnAzdt3r+vHd97RH/9P/7ODOZ6F1Z0PI7YqBDsLJaIotZnefe+GiscjAB+QhwDC2HF4DDINo8BR7rBxuT51yCxMsGfI1u755Tw5m5yby6Lo0n41agBfMohbyisZjziJ4SKbbI6UM2+SSrcReza0fDi8bDqzvqF4ihOHRAwIrRnVCMv5Y0QGWDok+prpjNCc5lf7zBwE5/vmW+e9fe6wnT3IYmd3zreX/3773X/8ePP5f/qXnRIs9juUnZ0L4sEIaRQBuGdxzXBps36ZoBno9Mim4wwQEmFlt6JKoSwnYdQ3QTfDFYznU/liCYjHL/+IXQ9sBOqCnj6ryZsbazXqF4ZFibktTzfQ+WkL141T7AVJGK/TLBdKu3A9URLWpnJMNQaERnMDWlwq4Dmp9QHpPY1RZrH4Is7dprvYgtyUJahmar/ZOaUkAK/x3NlfIhPV6ddNuSNzXKpPQ9zKws2UvKdTHT/vKbzoURhwtxGds/5A3UpbU4Ld7UN/QoKjVt9pUprahGPUf6/S1PZSQeelM1VwjY8hiOXllELIAbNrA5tDyfFt3dRQIgmJFPXq+ATnmNLRuU0wLiNIogAd5QEJJmM463AERZpVGEeaTSV1UqzoolhXIIL7CYbYLXVPdVn9U0l6dUKyuxc0j1zjvLw4uiPcVkueKI4/k0RscgbzoRbzMRVwmqlgWs1eR+Vey+lDiUGSv/7qJUTX1Nm4qbV0XFtLC9o9ulA0l9Uv/+ohqrSqEWTWB8htWTYTRIEAopMkHY77ujg+UwN12zWXmcvpX/zbX+uLF/va4bp31heJI7+apy49e9JQYiOocRhxybnbtfgQp7lkAucJML6q66u/eqH9CSA27slWqcKY6fp6VvduXdWDj0/0/HFNqWsI3QVAzOnvDygXnms1lEYs7CqbC2sb4FvMIIYgjb2DY6cJ2jUMAui4yWs5VRDQNjfzcL9KvQ1li17Y6jiZtagysaBDaCZ8RjYGgbK2eLI8sZiyVqUA2ydx8TFchY9j2EpI1sVg5GoPH/Xg4Zys2TwTDymdcmtxATcaw1EBOSayLfHdxNLfefdtneBSesQbxhPXApRbqwkEPRrPNEAIBDJ8Tj31q+RVcK7aI/Kw1tPN7+dVQHz4iZVrK0uqdppqcZLWZF/Cidi4ilDcrZ2tsG5sLGgp6oUmiPl4UiC8Hnx2rjkibvF6UrHCKqLD1oa1uZ0IWJ+twmXic64IuZ3Ko4YnIz3/5ZnOXzTAK5eSN/KKLEc1D0rfv31DNzeW9WD3RPPRgNwa4NQishsmrBDv1U6FPHZxvgV504if5w1cI6L1atoRuD6Oa4PzxjhgW1nN5msvLkbVOujo4IsjZ35niuMlVmPEHGoEzDY11SC2zzolHb0s6eFnZU2jHlwun1e6un0rq7///XdwqSPtlo7U8zU18E5USOTU7jR0Csn/5hcv1HHcbNxZW9ybILZsDnkkoGQmqAUEjy1GMYV4cp6Ynn9xingIQEJplcotvXx5gCAJq3JYxCjNlN7Jq1xGoCfgB8TLFx8d6PzijFyZqzTpI9TajoBLx9LayG7qm8eP9edff6VXh+faKoCRD45UIq8as4aOnp8gPLzqEifFZleeUUMTT0/xYMrBo3AqpUDqmsLRpsILxC8u+IufH6jWQjAs5fXw4xcIryOlNtPqDKT73xxQDzNVGy0t3lvUNiL8u9dv63/47/9vTtx6ApnlDxOLqNthB1CZY+GXUVhhnb66UO2srmarA2BEFc9fToDvdl2oWY+KFHAyGVYQwAsMKDBAYUBiWP+nl2C+RiV7CB6vL6ZgLK8wFUS0oRLNJZBVDkiLhOPCGx3+wsu+qKIZI8wE21q+GOxdgoYz6INEtKS0j404DQxtu0tnacR6+dc+c57fejju8PXzkjQvH78lQx5vHOybx7dfv3nY4CEDCOe4zqupBhCjDVZxBXME0bJada8eP8Bpb3sVz8zURa3NyRgbQegnhqenQ/XrE9zZGIKzgUdueZNzZx5iNBNSBYGSoXLvZTPyjMdqIlCGUVR5iX1d9AB9CIqg9wAMbQJ6gPJMLQSdyb7WX2skmoA4v7O9oMRsrKe/rjiuTyROMJ5wFL0ludcUNup/2D2igKzP2a9JuaEormQBl2+LDcw5lpFiNh9GuZuajyu6BEhCjM1dgjCJeEIAcDGaodoSqPkYoolDIQq4vuAMQAg4C8OXqhWIIeg0x8o9VDaBQrTpKj5cwbyvB3snWl/bwKWTmE3KaDrQ1y+fOBOyrY+yOeg7ADuasF8b2SMPSd3U7qmtHjLVemHJWWmp2WxquWCEGhDGXXvnF7jXU03DS84gryEx9+mffabhFNBb8jnL+tnI236zBcl5lKQc8qEERtyts+aFYj4APZrRv/vz+zo972njalL/+Af3tJSyfnS/kumkPv7ohT57ATHHcBnmzk6rzsowkZRXpwcXQuzrvc0Vvbe9yXX0nFGjccr5gjpf8GS1vJbTHs5zVJvrvFyVL4cYQrzYcJgOdW4tFCYwk4gmDXwqvxpQ9gG1p3198+CpXuyfqAXQh7G+QW+SEMcFUQnlo7a8flu6ca6763n96PZ1yCEL6S9oTB28OjvUo/v7evboHBLK6OSM+uQaVt5JqU0dx+IxXUdMV3e7mlifCoIgu4VoCUEs1nLE9Q8AJrvxwQzSnAFcY8SbEWqAuA5CKJ2mjYMIkwMDSN9GMON+wABr4huTY32SPwh5ujzW6oDY4nNzWuwSoW1jrT36h9/7nqL8bp8ySnjnzl2JFEDUwWt2Lq++PFVtONL22zkceFoFgNyP642lg9rZIWaDCHzqdTjqgVPWHz7RRx/vOQMarT/T1k0dUF+GXXdxQEeVCuDuVQ5B1sAjd+oDTbmWrDU34kBt3veA2C3vNzlnl+I25mB4DPz0cTR1PfsVzqU7kjsUVGQtKBciIIwoupZe1tsbee0d9XXwqqIZ2OHK+pUiZxYRNBMNnPnGC5CFrZL1i794oDpi2dYr9iMq8I+OwHO15ho3cU5RyJvYsf5TbJRiAH9iw4Qxx7auMxvM+HrQVvGwBSkBtJOgAgiZzbcLWloJyJZJPTluau4LQGQl2cjWB188195xUVvb6+qX+3r68oRroNQ64HxnrnA+KlfcD55wPlznrNVQpV7X8npc39m5iulCQFIfp7awxzfnzmClxVsp+aMcr1LX3Lrt+NcDc88QxhcHhxCdj/zEwPHdhLj2ECNJTNfzk1f6+JefqjkZaLGwLA+65KRyrvxGTp0jzv1RCaEfd26mMeL8zp4UVT4+h6/C+ug/3Fc10CEXEAS75MlXu6pbExrlOZ2Dy96Z0wKUIL/745rmHKPesUGNdhelmRa3luQlroOcy5/9m38P5oA6ofTih24qc2FtESUIEQF0z56ew8IlrG9McQChj5rNLS2p0ZmogspolqaKozRTEY+WY355hxF9+mBfIZvPuYD9NQk38WjQIKhqUxWWV3AiU50RYL1uD1fkdu5IUkTF2hy38cSvSLLAcwE1G3eoyDjReRhJvWlDJcEcwrJ3Dp/Zu9fNpq8f9vJbb0niy1/YH0tqqyj7z94bKX57228/7Ds7ruNUXj/efGbH++vXBmaXbtYBApdfnsS6YvkFfmEuracJ7mpufV0k5PACINutKn/bhypEZTcgAMq3iepptKc66XUVWw3hJvvapCKrxxO9OGwoSXB/950VcAIV9/QCxe9xbou1Gs3r4llJ1aOW3DFrLbD1NOO6l8rrO+urCKCovnpe4juferOJqqcoxm5HrlEEkLRVkYqq10qacW7Wr+PvjCDJjtrEgns1otWNsEL9uU6ObH5VX9mNEAAx0w+Wrzq3EZuYu6xR3c2eswxgOE7w2sg5VObt9bRuQfwzXMBqJqcLHKMv4lU64VW53sTFNXGXl/Nef/Xkax3VTvVid09TwDrqCmr3/JhEmSuFEn9FEnQg/hbn3nSeXWdFk2a/S3yO9KO7t7S9ski4zAD7jr6CbE/qNfZxpq9f7Tp3KnGhgOXPIGpG+sUffyaP3f4tCbFlIT803aiFO0tFlId4Ai6IEvJuNXH91O0qTrnW66mBO8ig6f7hD99WBtebW8qoVmvqX/3kGx0PcMzW14nzOvumpMA6TqsQ0ahti03jYDOUx1peLVy5D0BezhW0+xKnynHmkYE++2LPGfAwRfhE1yCWgFuhUFjoBFVetRRZ9EIufpz7wFlBap52K5FDoIxR57jii15Fx8ULnQ0quv1WXr/z7i0V/DHdu76o71zf1HeuXsPdzHHuFfKwrieHAHsrqD/83o8U9mb0s19/qfC2kdYcAYbaZ7+5bFj/5PayxiMXDvUIcTtX+mZKC9SJLahgc497XK8NBiJbAP3LPCODob657DZTdsuvpM0RtA5xE7fY4gm5Y7LHC7D3mwO9+Liq1sD6zX3OAuNpcMXWoPVaHyX59vDlIS5wSfV2WV9/dIxDQjRQV+lsXB3y5sWjujNoxuZ3L1DNSeJsaTmszR0TT3P5yFFb+WcIwZvjtdWFTnfbqpTbyhSCevybC93Hwdt0g4h7qspgQj1wBS4EB8R8dFqXH2E8mrWVX2CbPHE986p23MN1TtQblhXylZ1eiotST5U9jMDQbjOFAMBx+5M+CCCkhMelTROgE68+++SC/fflz0adLpSk16et/KKq7YojqpKxlH75s8cQO0iCEOMASi7nnFWpgi6fGuddubnmBq7IhXCII0zMfIwh8RFENjchi3i2xVNsVLut2z1HSBSfNnGxCdy1LTNKLiEc7n9FLEQniuFabyxtaf+Lhu4/31Vwxa/fJY7Wca4nuxc6f3nmOMUo8ZxYspHvMX13bUVtzuX5q+dOV0UTYVMhD3OYiHACkc45dm1YdGiiOG51iECJZnzEUFTXEPYzhEzpqK7v/v51/eD7NzSqjPV3P/iObl/d1MHpvjYLcd1Y2NQIUg2ZudjtqDat6wc/eFff/857uug2Vb8oanUlr2g4qXdvvqvnXz9WzxNU8VUZcAo4dyjqDsAcTEHaVuEib757457inqSWCml9/3s3nBWWXt1vKBULUPcuMDymG4hMW5fgR3eu6Z//j68XbL/9hz/8UJOJGqgWI0JTliE3bgHb3BsGCOSZoybaA6+jlDrtiS1sAbOj0O1uJANUlN1FIk4CBCM6P207I/RqkIEHUJ4FF5RP57HQXGgVxQwCtJyF2XlNhtlIu3huXcFoimQCuF0oXXOL9vjtX/ufJZylmT3tcfndZfOtkeBrAnPeXT6sacT+8RW74hv+2mvnl282tO/4nT0uCfCv92CEeUnYf/349rbf/mv7u9yvDYJAiSWTgGFBdncX98TmqI6VxdVkUYu1kxmOZqoQgd9vTEmaAOpyIlvWzmg9l5oiSEJKTaMqF0fOVKBkeq5tiOfnf/WKwhfOj0Tj97VeQ4nFpNoXY2cw0BjXPidYSpCuPxLR559fqORu8bqvEACI+VcXJ9M439VweK6L/WOUaMB5GsglqZNbawVe93V7g2DavK79Jz211dWtt/NyocaDuNNR2a0hdedJjfX2jXXFJxEdPisqmPSi0ibq1kYa4HT8OIiMH8XojxNjHQoIJ9ga6IxE//TrUzWmNXWHqP+BR3WE1WTW1QrEOyImrb9096wCcfggzLZT1k4TP6Dm1Kw1OfAIwnhXV1edJs/eYATodPT0/EiPz090VkPxApTOCGnUpi39dvTkBUl1pvTVFMlDcabDJFtA1YuqlinLtLlAFK/FbSqeY/8oURLcRiR/s7drgl6/89YNpZ1bh3X12eMD/RK35s4hTMiXassKGVeyhquljMK21qeHmIjiZiCIo4saRGO3OVrRUfFYXz98gdEnDwDVoxdNdRpu5TZinFsUwRBQaa+lzjlOx2/TnnB/OKZOb4QAsalffWcqgt0ZxNZ4HpOc8VxQRydF7UGgy1s53dpcdlY6sr7x/9effqz/+x//TLCS3rtyR7dWt3Rrw5rBi3ryEnGFGOlaX84Y1xWIKQZwy4ghNtcxAm5CLOe2o1rg9zaFxsYkDEhkG5fA7h2is64CP7lj3Gm3VzDXk4b8bW7k0JqXONepdXpSh8WTtk4Oe6qd8hlltbUZccYEzLgm8B236HNI05YjfEisPr9/bvOxnJG7qcWwEggwD5hhpBTCuScQLWeHiDNEkE0v8uIqIzgoj4lCwM/uOmSi4BD3tPd1jZhEpObshhJ2H8qQMjjGFk7D7ixkYyzGE3AKJvLNrNkfd0RMBt3mHBfltVHuM7LGmuPbh1xTF4HAVfndxFid+ug7g1FiK0lndGcoGnLmyNoiCuejjryhEKDeosx6igHcPup3c3GLWB2q2kGszYJ6dL+kgd2AIutWNJnSxAYE4RptPu7EO5QPBdetzpyF3l29IWaEq+O6rZPKR/7bIE10CTlD3SCaRy1KYeRxBiv1EKcuCqpFrEYoR4d442HKK+Is6k9RajnPNSLkd7Z22AHirNh1bsbhRbytXVvUQiCov//D91Tut2XrME8u5vqrTx5rguuLplNaXUyoWDxXbiumSAAj1azo1vU1dapdxIlP31vf0dRalUJz/e0f/K6ur22rQw6Nhj4d7J3rqNTWexu3yHXqkPwyA7KczDhl6YdvepMyuPNMdh9TVyAhHxVwfW3NWS1OOMhmsUHcWRdhXF1i2ubNrm1l1LjoadjGlY5tENJAI8zgabmpu++/p/xympgsqXlxoWq/pcWrC7qaX9Mf/0//wsEbz+3f+eGHlZOmIukIDsFLgc51d3tbVXZwsFtDuRhpSuF0loDw4kwgyrHXWXFiUGGbl0OdVmtUaEzTIJ+hoGx6ig34CaZsIusGEn7mrK7jNLETPNFEiLC10V+By/7LWMYhKGt8MA76a3N36eou6cjIkl+RkL8lLOeT//hh7//6s0s3aA9rnn3z2n735vnm8YZ07fFbIuRx+bl9ZgRqjvL1Fzy+vb2RMls6+7TpLvaV21YSQdHFskt8ltQcEZJbIUGXITCv/c6vRmvKZ1GAgg9wKvJRxhNbr3esYIDzBfBf4rJWlhJaBsDtFme2Ik9MqKE+CjMRJsAvlZ+rPVZhKahKs0qdtCHbuZrsszseKEiZ27D/CMAdCceUwghXz1ry4hgQo6hgCt36pF1h3cGhbi5HZbfoMfVva1feu7mmrRUfZEJAd6f68z994dzcdfFKQGubeXlmIVVqXUcotU76WlgOaZPj2CRzF27RmgP7g76OT6v6xS8rEkC1uZJW0OZFQ3IGwBEcyZIzsMDjrF3ZAYgxuU5nf6fdlMGsDY4yoDIUsCZxKgXVPnKmKXkp7xeHh5AmjpQyGgGYdgNtG3BisWXr1bjGNZVIiN3nPWV2IsotciooyoH1x3D98ahfAfab5MRsnqdNtK612zieAE+ffv3gmXM7snXOPw64/D//9a/16uxYR8c1yLBDmQecObLT3kBurtcWTLBbfiX53IMwPXlU1vZOSgN1lIomnJHkz19cKBtd142bK3r45ESD9lwB3E3Ipux0xpoiVgfHTS1vJjTsWj80eYBzC4bdigcimnZw26dSxDNV9bSjWRLwSPjJzbrKw5aenpxrRFzZLfi846Ai86D2y0XtbGR1B8Jst+r6bK+oaXyie9fWEEBevXxaQ4zFnTr74utjHVxUtLCWRuSNtbgaxJFbXxnxB4kMIQHnxuSwm82HpIKcvLEctyb0Fk7MbicXgeR7k75mJLiJH+uuef6w5awQc/f7GWWyUwh7rE8/OncWhrelOS2jjJiNQE0zt7scy1arIlUslxJxvx5+jEvEtSVycdkSj49xnYM2woMYtIFKAUzAyBFMc/UhxCDkV1hOKAM4HlDeLdj9xtU8ZRGnDlvaw/WkbNk9DtrCJHz6V/vOnS7yCBk3zvrgEQJ4/bpxt3N3qEzSpQXPherNOp8hTThmtTwFmLuUAeIPYgpSXnOws3hW06t+g5gVBI2rLo5xZmUl11NOf3w+hMOETE9qdlswyP1grHKpxLkjvKNcuznwwVjjWgUDhYuPBMnHocKI8CYx2Kt3nDEnZjwSCOvqQQXyROb2WoiyoDPDwUfMjRo9iA8T1nerAc7bXHgPeeaOWJdE04mptxDPnl5QD15VddCoygVR+UIZRFzVaQ3JQz628k+EnOmqpArC7pNfHiq+EVDeFrEwgdyv6PhZWTtXsvrg6pYOj4/1nVvX9A9/9CPnBgQHRz391UfPdT7F4e3EtJLf1q9/86Uen57p57/4VCHMwxCM/PNfPdLIP9AK9XJt7Qpu/lCV+rkefoYbTmbBHb9CCbgl5UPkjrSwElfEFcTEca7xGTlsdy5yqd8eOlxkN+iulGoa+mx0svTiq2N5MHuuYFcX4G27NdQIPHV5xk4XkM1I+OJXrxdsX3733oel46ICqCYbPpyMJwj1kF4cX8gPYI0mvLOJ8gsZp0nILL0XF2BMvhTNonKmyqxjYEmCuqsvNwcOuMcEXUgxgCAWTGKd+6h91GfMzTFscfZLMooksoplCk6yXVLdZbKRHoaFv328eX3JUZffXz7t8ebvf/r49jb26q9J8z99fJsk7SeXW/GLb5Miz0sC/dY+X79+40i/9c3lSdsfAseD8gtGrP8rR8DaKMeQTl8WcXsdwBo6XQ6jEkkOgjeWsYWaw+qRSDPIqV5HreYQIyjE5XxSV3cKJJXUKI/18klNU5LI7pnohihefVxRoOBSOuHWpO5SBeIckkAJggasAED8auPwg6hKu0efTa72eq1JGSJC+bVQddGk9T1fTut4+riiF8+O1Zj1tEpS317Zol6TAHtT4XVbpH+kHmra7j4h1KEfIMemobwBcNzEj65sKUvy1CGLaCiqo4Oi/uW/eK45yRcu+LS2DJhMbQgQgQgwTmzlFddEpWpTv3x8rq8QY0PXSDcLuCSA+ObqhuLBsBp282eAzsjTxIw5ZJvntX+BuwJgbF1YqOZyaozZHRuwhdNzk+i2mP8nf3GuacL6f2wOXF/xbNKZpzrDVdio8Chq1c1vljIZErutR0e7gBLOJhbHvRVxrx2cqUd/64N3dGVnw1ne7wyCenkA+G1FnGZd/+SyH8zttsn5Y5ygT+FI2JnQ/+7O8uXI4Q6g54rq+ckp+8mrXGvhzseqHlblQ6im1zkvhFoKhVXFcdgI0WHP49wIYeo0A7scYbaUC2iF8l3BaTeGc/XIxTnuaDK1Ue9+nZ7X9Qq1b3NDdwoL+v53rmkzmdNvPnqkX90/0CePijrqnuGUE86daW4upXWGoZsDQumsRz9+e1v/9Idv6dn9Mx2e9ZTCaeYX4o4QsXqwhtaAsRoxb1NwnLEIvLYFJuw67bx3n9dw3AA+JAtUO32eNijQWrQqZ8Tulwj0wRyHNdLGrYw2FiM46ImTV05rEvsyEXR8UNXes6ri+YhzK8IAwkEQaPWcGMaN1IjHlbWodlZzwjQ5x/fxtAGNL7nOl09KmhjAci4jhFL1qItrcev6VlQx6wOH8Kz/MWACA+c3gLh+829eqraPG0RgFApBneJQ8xDAkPy3m64HcZiBPhgaCbxe4pH4X004ed5vD+Qjl2wlorvkw1YmryurGf3hvQ1dhbhtMNOrZy3qeSAXiR3xzbVO3HUmTQ2mPb1754bqpR7bHCiFCJDNMMAlDXBQ1tVhK5h5bc1syKDyDPLDMYWM/OxaKOeozV2dQRTdARkxk3s0VgchaHMU4xlwYjgk9nHDhZSGYMNg2NXCUkChsU9f/rSih1+f67xX1YQ8PixW5Affc9Ec+YBYtZsVIBSfPj/Q4jJubhxxRrEG04it4lzL11Paf1VSAse3hbu0+eKf/PolZRPTnbs3Vev29az0TNevLzsL2IcDLqwAWIa7WsrH9Z2713V1bRkjkNb21pKu2cIIhS15Ea1HF2fOnWHG0YiyG8s46LYqpzWtLCDuqfsW4jgRD2lje1G1XlE/vHVdCQTs0/uvFN5IIOqzWvCntBxD8A/JEwxhZssvnzusaxvX1PUT57h/r39bewiyZGqmV48fOuju2X7v3ofb+ayiWFibb+UDiJKoonGvrwYJMgBc51RkJBx1OmiNCLIZLg41/vQLQB9XEF/kmcXxRFGHBE4knMVprqIUVzSfTlSrTjRFJsYzPmeot/V5ury2bu0iYBIwTHM+m9iwO1LQeU+yWMI4o2Vfk5P94aPXz0tqu/z//7eH/fZyO2dbQ+bL3fz/fFgLrtPcwj/rZ7t82I/evH59Trz6Nnm+edh3jguy187/+SXJatvaMn8B64cCKLyBAmAGyG2MdXXLq1zOo6WlkDJLcZK/h9n0qnfa07NfFNWBVO1mti5rrnXHNfYMHTV9ZX1dTRxCvdJXJANgDWyKCAC7HUfcuNTo92W3bwoERooFPGrW+iJv2RcZjRvst1oqAAKa+BXnvAaQrCm/Acl01uoBvj0dft1Uo5nQIGB9PxXd3z9x+mdC3oiubRd0G8IoN8eKp6ypq+yMsoyR2FnEVwDy+/gnL7WP+p2nXTrrNVQ+berF07bia4gECMzufG93dglACn0U/enFgHia8puG0z/oABDnXgDA7qxvaiGZcQjNOvLNQV+OxgacbRQmoDojfqxabGK8zaTpAgh8bQO/+d6jEC7gaLelrz6pO/fZC64lAPm+ohALgWorFjp37clGrSnRpZg35KxY0ujY7aEmkGFa7R4AdlJE5bv0wxuburpa0Nr6ssKIwc9/c6Jyr61wOka821rJM/IHskzG1WkAnIBHrhDVqAnAoeRLtQutLa3aKneqI2D6tTrA03NGV1t/a3I9oGw2qqVkWGv5dT3+xSv2M1EIxxO3qSiVnko4wAHlY7dxq/tmmuUReOSYy+bz4najxFK7OVKYnLa7RlzY3WeKZa2vZbW1VND+y6pq9Yq6M7ZxRgmP9RRRNE56cVO4rZFP7y3lAa2kPvniQE3Eb+FaXAXy3RlOQ7xPTbyAA9YdclkXdocSg+iZ07+9kg0qFvbr8cOqZtSNkeEItW9TWwJBt1a34spsxyA2hBfxF8HteAH60XioNhVpNyHwQ7aWxuXDtjNxf8w+4gshXFpfP/sfH6oHAIfvmLiPcM5gWHqCi2upz7XbGsFGuC8et3X4sqdowU+5RgBpIVYS2llLKQIJWN81wQPJjzQcIHgCbme2gJdrKJW7WrkZRThBwHZnFMp7cTXviDFf50KuQckZnAeeAw4eZ43uMILAfmfrwU77A73/Oyv6/p01JbweuUnGivXNN9oajJoq4oiCWYgjxn6jMSVCEV20zrWBG15ZyDv3UO1RVsl0AJcJ2RFD6UJSMyO/ZBSHOZbd83eGUEpsZ3GMxLsH1UB9OZcVjql10nRu/dU6wQHbqNe8DX4ZODfstts91h5dOC0CyY0FMCOiZj2qWr+j5LZfYWtuxB57ienpsKmVKwX5E0nd3kLIQs6FTEqdylzPIVC7f6W1QnV8to72RL12S5GCzd8dy+6tm0Kk9CDxmJ/YTi04dx65srZJ7vnU43ymiIUaQuHjXz3TfulYkwUTsn3csC1wQuwMffrJn/5S5UpT7/3RuxD/SEffvJAnENTVe9fULIuyRXwVFiFY8hoivLW87axg9+KsQTxE2V9EhbzdezUOJh0jNDAr2ZBuL99WwppJif9ef6g//Dt/hJmYa2c7p28+e7327H/zv/lvPwz7KJxmR+VqQ4srK1RSTvXjuo5fETwTlxKctA/Q7hPosvmWgE/7CHVkt4iym1IDGF4OlM9saK2wrWhslcBPQTUoY9Sc3xryeW3AZn8nKI5Yagl2jxlLOYRmRGlMY8tcGfk4nGSIB2kZ6VjC2POyH+uSEO1z+3f5Y3vYh996y2tnN85+jOwu/znbON+zX/5dDhbiFX8dgr189/rH9j3v7Wnv7eH83oj19Wu+dEje+dJ2e3kNr985n9vWNvrXzed2DW5vArAMkrhDxX1DZ73bIKCXX8ap5AB0kB4hp3ZlKI/dkBuQf/zZgeyu/Nb8vZhOkZADzZc8WlkMqgz41U/7OE0fJBpR8ZWtAATBZb0kGE4fNRle8MhDUoY9PkjTRgsCjjhEU3eN0zYgxrlFohDCTOWLBire5j+5lFul/i4od1ypNXccn13gGDyqj9zaPRvoB+9u6g/fv6c4iRj3DvXuVkG/+95tHeGYWoD0WbmljY0l2TzOs7OWMpsJZzDL89/UnXVnwyjsTmtMwrhUxiGlc1EAb6qFdFARebRKot1aXnIElzUXnlTLagOMtsKpiZsWKhs+gGD9bGPzxOxzm4Jj81dxFV6f2sThSYMyQZ13hsQzbnuKH/X5x1pYsHWAcT1G9jjLPORo0x3cxP7qwpIWUykSO6WUDQziQPefnareHus6ivkK+XJWLCmXT2p3r6QD66+0aREA/wyH4zjKqrW0EP9hcyVjBOdAjXrbGTW6vVxwlnl7+BIFjJC8nl3Q+cVQTQgktx1QOuVTi9ycRyJqEQuZqwhYjhvx9iHDHrmFs0OstnEQcxtDAJk4c2fnEC+iyaa+uCAq+26K0/Vgv86fX+jrJ88V4hz/3h+8oxuo+W7V5hD3dPRFBbc3VCg3c/oM86G4coGoPv7G5ogeampzWVcBHFyp3X3MYt0E7xA3PSLxhsTxpeycOc3rRlZJv1+ZRAQSd+vkrObU2dGp2+lLDgatEddWuvKoAdDB8epANF/9h1McPeSA203GEU/UvSX2y89LOv6qJH/eo/W38nZHV5VOqVeLh5ibMukjQuOq7Lf1+Dcl7b2qa+dWnrMZqnCV+roZ13VIMka9DCEUI35bcejR5yeIMUgeY/D4/rGeP6oqvxlRyO8GZMmZVBKShrAoZw/nsZkj7o4a+vKTh8ok2wqBgWPEgo3qH1rrCWCRS9uNAQKK4WrtZu1b2xl5Jl5nxO7L/ZouqNfbOyu6eWVTr56UVauUlSe3rcl+JbOoVrepTreta1ubqtXKlN05dWIi06+e9WNiQnIbEHkqABZPnZvLB8GJhXXqeY4ww+WNqy2IgXio1CHVhkIZyhwRY52rA0S0F6KKBAOqn9Tly9j9cmNqG/Y/LanvrymQn2vh2oJS1IHNE6+Vbb0hqUbdzqi7q+spyiILZxSclpjFBWtixWBFgohnBNFSTNubiK5Y1hmUOGx3NUGUDhEnQeL2P/zyM9znFwi0mOzORbXeub64/1jRcEpTDFulV1NqKQMfTfUNwmEUG8s7COmrL54KGCPOu5qN3So+rShxE7FAfZ0/AQv7FXKW49Wmevn0RM9enurTz58pvbGi7vER0TDAocbVHdRVOWnr4rjqmMOnxPkvfv65FB45N1zolks6evGU38X09PPXa8/e/vGPP/zVx9/oyYOnmJW2eqO+Dktn7KzjBOAQJ+KOo2YSURjblr9CQRK/5kIDoxAuc6x6F9DCKaRyWxrZiCBC0RZOtvVgOzaq0pwTQTMAJOz+i5F4gSTB5RBY5gqcCetGSvbPIZXLJhnr2/w2Af3Hr+3/l9u/mct5+XhNUWxw+c+2ufyt/caezsR4Z/PL/Tn7dHZ4uY39/evH5TbWhOwsSG3/8bSfOLvgYX9t/853r3/7ZtSts2/bPa8d8mY7ZxQvitwbSGswJUhxidZP48dlhXn6SGIwUhuo4CUUeHIDp2greDy05dKkyMJcxYOhur2RMyr0u2+t6W+9/54eHRFAiYHWl7KaNee4mojWsxk9+aisfn2mEO5E3iCixoPyHSqXCCOGPMpF0zrY7cqfcTvkjHDUqNZWJOtTdjWqQa2rZCisq9c53zOXXh7VdESw9b24Rv9QeVzRXUhxgeAeQ0hZnGSr39DWelTLibwyuYi2UdE3VpfkS41xyTk1iR9rNnOUM8Q8jRIHuE+3TG3O9MFGRiuA/gkO2UP8nZw29MVLgM3mtk1Rj1B9DRI5KHUh7o5zZ5E+Mn+MXeQqKKcgBDdSj7I8hbQenHZ0Bmk2hjbFpq/sjaTsri0jyjBq5TCZawMQ9/Gb6QyHRfx6qS9baSifQZH3UNwo+haE8uDA5pS1tbaa0W3cxul5SUvLGWdE7Ke/OVbbyNjmMVL3RthyDZ3bKXmp29XFqNZCKV3f3HaWWNzARVxZ2nTq/6sX5+TdTM8B0FnSB1gA7Dby2htWfdjCLkyd/tlEPiY/L2y8ATWJGAX4TGDEXSodlamDscKQjC2516oNHDHhckaN+lHXCbX2W9r94lRzXNP+2ZnyXMc/+PE7WPOJfvWzXdwgpJnHYQFua6jxlVxGR8ULG4OpRmmGy4g7y6/ZesJBf8AZaGNLZNpykGGeXq7bupuJZM4Tt2P5g5MNWr/Qzy50dD5Q7nZUuTjO0gb/kY62WlWQ84lAPgPq6fQEAXk9r6tbgDz7stYXu47iSQ9BN1AYwPMhCNcQWJt3clq6GicnEBHzgFYAuIvdptILUW3czGsB8jffa4OlAsb0pKENSLI4wiM7hPP1g7aCOJB0xia8z3HA1gJGOSAybEBRvkDeIHqs3zGLaw+zr+igpfCwB3l55bL45TxNAJh4CIdxzJDoANLL4H6HPa8213BwriQk5keQurSxuKTb1zcRyEGd44ovji4gMxdig9wvZMg5P0ReQVRFKeuUMwXE1oyGTTAjJo4QduTx21eX9Dt31nX31pLeupvXnesZLYGvywVEXrGrC0TSoIqTKgQQcna7ch/4S5n0kBJnCFcKxJdNyoVgMGc2H3ed6SLpqwkHC0KRuVrlEfvoIDbduLKMgnkEQWyOM/Xpy0cvVbDVjfw4Udz573z3lk2cUTjqvxQOxEgOkfVXnz3Ur371hRqBrkrNE2U4ZiaKeRiCQamMvnv3Ha3mVvX0wbG2Vld06zubKlnLDXF7c/F9VXD4/uhUt1aX1fQM5Z7FNBn4EMx9jSFcc/q3b27r737nNsemMoYuHR+fgy12x6O8tq5l2bbnDGaLZiN6B5zcyK1pSHw2DtnHrKf0ekJXriwgIvtqUrfVykjLxNmdm6v69c9eO01fIvmhreDeGwBcgJbPRj2l4qjlqSYeVFUyrnjW78xlKZ6OnVFvGYIkSuCdvxio72krvZLXYD5RpXiqae1cbip1jD23FS58KFVzqBgEx415A5fL0blQOAZI1v/TBcRmTkenwyz875Kk3pCkQzzfely+N2J03tn/nH07zpRKt88cYuS9LQZ/uc3r7fn8chI2r53t7K8d9jUpGu05btYel+fgEKLzeL3xm23s3Kxpiq+dLWxb53t7+ebVm9c82d62eEOkdjgvbtsTXMF1WBOSj/KJOufsGhJ0BKHdC+9sv6vVnawzYs2VJi1DHrtBCBXaVRpAmM2b2nt5rgrQ4E3aQuUeLS/H5QYE04BS0BVWpezSwDNTMA3MzkMG67gSF3VMMrhwddcSzjJkzUMCB7U4gmTqhx1llrwqnfRVRRXawI+tREE96ncwdQPqnHPNiKmr/YOq/vhf3VcJF+WPB3GwOD3qYr95odZsomtrWSUzcTUnJWVJJD+g4kvihHDDRwdtZzSol+SwptoaAJLP2+R5D0r+UMcVBAMB/cVznBxxdQRZ7p+19fBJQxf1MS65hdqcq8e1tiiyaneqvVJP9x/W1QOz9w8b5E9A3YuuM+cxthxT+VWbKqAQ5yMtrsR1j/O7k8nhwAcICb/s5tYBQMlF/fo8Ib1CndpyjwuJJM65rApJenRa0zs3Vkg8XGgmpCq/vf/4WH2Sw25pZ3P2bGqVLQlorjW9kKEOKf+6S+vrWQCxyP7yTl+nrcRV6pw6C39fAGRBkjqxEnCWj+zy2yhlGjTw6oFjCKdRw2wC+WROOhR0Rht3cAF2671YMuZMYRgckIe4tkA2pGDCp62VjPKkxWwI+Rw22Sai44OmTrsV1XsNvfPWLS1l0vrqsz3FFhKA6kjlKqrd09PuYc1Z5WaEiF7ajiiLELIxzLZGdA8hY+sC23rAFtomW4bU/d+5e1c/vr7j9Hlh58CQma6Ya1lG8vjIhLlb0YiJ48v+UHP3JptevWjJhUO78zYuN2QtUzNnxOmUvxNEdjQfVmGF2CPGUrGQ0ojAGMIqBpDb+IBFXpuTSi8GtY3ojODgbfDRiLy3YznzfA0ecM0zhNav/6yoUWiOOA05AsRa0hqtkR78+lxxxEOUeLX4sqlyQcRIj5gYUN4228BuPD22UaF8PiWhbcChnW8IcmqcdvWn/919BGlTi3dszeqgFhFeRsg+BM5HnzzVg71jXQWkb19f1iubG19pKZgKQiYhbeRzKtZKDlDsbC7JD2E9262pXqxpZStDvFFmU4/+2z96R/fIlxvE9b3trHYyMa0lgrq7nXbWlP38oz2nj35CWdqKbSSas1hG+3lR/epQHsjNC6aoM4VEe+CLyxnkY6JycDxyymrec4PToIY1V0NG7VqD8g6oQXz7Uz4txyJ6dnKgvcO2RuznQXFPX//muY4aJWfNZvfMbsDdxOnf1lZyVSc4+aa7oexKFkcnffLwmSYptyqQ1Sc//Vp7lQu1I+QiXw4umvrLP/mFvBtSYSOpnGwkbEcLC6sqXF3RRbWpaXugyXCq3JU8cRTQ/W9OnLp2Tdg5os478KvWaqkftJHpuHl4JxfKgj8t7Z+faY7JGIfGWr21Bf+l4Cxieo4wQqAu+pK6urqtn/zkTx0896Sv3vhQ4bEzubpetvsCYqtRkXZ/wll7pg7K2hZZntqaTag0P8mYoMDTyKrSwVzt+UB5W2cR8AvkUFtdW6C7rtpFEcXeU5sCNrAcjwc4I1udAeAIxBUlYTOJhLMqyIRUsRtfAzXOP3OOl02q337Y+8unEeIbIjU+snsv2l9n0QQjSmcztnHS195cvnZ+5/y15hPn58a2/M8S+HLv3yY7e9hx7LM3x7O/9nScJPuzra050OFb+95JzMuBQW8Gqtj+Lx/2uR3H9mUEynsCEoMiP+JiNs+j8pOIlywqMkuQelFdVdUITJtE34URxp6OGidTNXHxHoBrFhqqasOlzydqVQ3UbIL4TNlFXPw4Ie8oigPw6sXeuTxhkn4xBVhAtIMx12znj/vEJXgAkmEfQIIb/b6xc7PjSYu6CQ9R0TGnKcULEewDsp7kzEnoBNe5iMv0eOPa36tqf7eu5Jqb4Byo2ZujxnE/NlgBMZaNp/TyZUP7taLKCKiPSZqOjWwFcCLJsEYA5qBzuZBCNBOFbDvOMPrKHsKMJM4WojiAgNoEsxtXNiQuI7gxG7XcOkegufzKLgNwxO/pnt3wGAdg97sk4230nWtoQO5BiPgB9wnKEpdgI6pCA6VtuTtAKu2PaTDqOjFkhGBToKzPLhqKOU29lXZD1zY2dHCG0y43dIywuHUjr+/cvkWdBylGa2bu6vNfHwC8uEwTBvEc5W0T/xEnXF99hDPM4JzPAQ2732mtpudn53pePFPGlVCY63n67ELR5YhyawH1OubAAWJiJcj5zwHKKVUGB+HiIGbqLUb5tKzZi3OcJWJazuFQnjWc1olw3IfbwVEReOlVxBC/745t/if1A+gnIjHtPy5q96Cu6rymG9cWtb68yXYIjWGbXPVrTuz54WhRr6ORV8sbCdncWRvJbOnigwCt35HLdOLbaYqyjtr+WK92LyDcyuXdkuJSEtG2mLU+7ZFKVRwTDjgKnljXheUmoYpzCyuBoOrVIXZsaCzKNYxs5DTAP545c/q8xPJoQvzwgwSCwjNHLIRsLdzLZTntZtIxzutgl2vgGk18WBN9vTnS/V9c6ARSXF5J89uAsmtRVU4GOkUIZSCfMM4yQLxPPBHVz/u4QsgZErI1HX2cpw2oswUNJp454o+45bPh1LoDLK05R74zHDh9RYw8sxG1OO6E32nivHctpzC/nyHWzH31yMMB4mQNN29r1z549Bw8TUF2PuViKa7Pp2qzolQ4TV2G9PziTLZucXYxpFQwrv/qn77ndIeMcFtDm6YFmJhY9fmpY+KRU1SzMyfOXBBc27njkuW7Nct6KJ/llSUtQoRNu7+xTUlBsFI5moDVgYW4Jp2BQ5A2GjtCWdnIWxvYFkhyvf2RLu6fypYRPMSp752AMYit07O+vNEIzhkCBZuXV5fIQa+qpb5u3CpoobCko2f7zgIS4Ssxnbw41Yh6bncHevzlM8UWM2BARO7BTMW9U2HPKdO+sxDKnM9WMkuq1luUK/iSAAvUUvsEx8w+IpspnZ5UdfyirKvbeV3fXtQFIvfXv3kGThYRlAgcyrtDbNo61DbXunTY1aOvXkGSZQ0QFt44Dh4xMht2KbMamTfS9XfX9ZN//WdUMHi9evfGh3arrexaCkIMqVQmUL0jJWMB1IFUOyPJ3T412xwkHHbubJLCjS4ClM8ek6iJHtYeEEaFe2bWl0LBT+Y4UJS9e6qQt60BwBCN5eQOBFHMS1rOF5SxGypToEVbf9MZ6WfUeUlQly7TEtAI7pKkLh/22olMh4cuX/Pg2M5nv33ycL6/dHb2mUNqzk9xD0Zyv92vvbcv+YlDcJe/s4dzLq+/e/N489nlvp09vz6G8+avv3u9Hf85TxMCtlvr63C25lj216Di8uRcEIhfdt9ClzdFWRmBFhRfWJOtdNEGcEPhkaaNHiTBthECOOVx1qS1/g3vEvVHYHcqTcrTjUIGJNjriMRoEWD7T85QkCRKKuY0Mdk6pKPKSMPaRMmlmPq9CaQyUmY1rAyZlkM5Ni6kNk5u8XpM415PFRue3wX8gwDVSlTfX4zpP/vgil4A0OZ4Cmtp3dxMIKoghbOylpZTurmyrO3VPKQc1F/96rk+5zzGrqDiuKEOTsH6tCYo2CgJAMxSRjNnCTWiTXmAq3XU1QhlHkh7NaxbU6Xb6QYndDlfG4RCgEfd6tf6zlqifmvuhaTtThkTysoa4LoAX+2g4axglcehWJPVkGNOOU8fz4V83Dyno8aP6jWnWW1KnHQ5kMePA0FAri8u6LRSxNkAwBDkx1+8Up/to7j6d66uKxK0RR9sUXL2j1tst/uq2PQs9p+knqy5qIvzaLfGmltiDtp6HwLOAIavzoqq9Np6d2NLfUjyFNeXJPltBZauK4wzcSmE8603iLYm+yjVcfOXq90kUgBvnXIYTJSOe7Vpo1rZrnRuo5kBcASDlYHdUgqro1mxx7lQThCB3dJv505Uaf4evOqp4RrruFTT5mZcb9/Y0jquc//lmTNV5INb6zp+XNXBQVdpHFkMALXId1t7sdXD1PKI8poirG0wEO8vGlOeTf39339POxvLOj47cRaIqHeor8pEn31S1BlllANofVyruTzHfXKeQRyBfxBXj+2zkKiHf5ZPljX9ns9Z/cqL+8wtRpwVpexpQttuDj0gJtoIzYuTjg6L7A/xZa0q1ko2RehVyBdbx9UW6bY+5wC/ff5NQ21cyeJ6RFGIOImDLRTiOjnuUHqQJm7TmqPnOCbLYCNOktpkL87ScI/y5vztvQmsFsD88OOyc09MW5EnWghpIRXRO1d2IHe7KwgCxDNW2foJEXi3tjcQB0H98pcvhXZzVtXKQDypGOdQOZYttJ5LptXrI9he1anvnpbTUf2Xv3MTIunLbsbP5clubjGeIwxh8MFwTJ77de161hEXe0+tRQFnuJiVTYHyVjv6r//h9/SjHdwVMfDg00fq1MmjlYwGEJw11wZtoF48SryF1dzFMeJKbbBTaiWu2ByReNhxWjKqx32dPz3UhJOw+crByFgRyjKRijoE7SX+bXnJYLIF4ZX0av9IS9dWne8q5OfyFnhw0tDLj57qygfXdKVQ0NX8hmoIK5sq9Ie/e1fzLuLMH9CVzWUnhnPZhGZVW+7Pr8Oj08u7cOHkrY82GOpRhuB5z1YNa2D80rhRW5T/kZaurGptdQG/6lMKV283706lMzrcfaV8PKlVBPTTB7sIJ7fKdpOM4FB2s/Jvfv25AY88i9tXPjQysblfnQYwi/ILU6ndfkAZ7HKS16XKlILwOoFnwGLDjWMAy94uoJQcKITqiZCTLpRSDwYfT30A0kx2w+YQzuDFVxfKLRGI6RUtLREcwaAazabOylWU5tBpLrl8XJKNM6eSf28elxx2SaCXfYXmKA057Wlq93JbA1wjKIeKXhOXBbG9vtzCEvz1X3tpr+0Hzm/s5SWZ2u/ePN64Rnt8+/M3j8u+TgfFnX2/+f3/x7acr52njYWyofYO8LPt5fVc7tshYOdnfAnwe3BFAdRmbHFL6exNpaj4YaeH+irKF6EOlhKo/5FaqPnmkd1ENgLYXN6D1OalmOKe+Wd69U1ZkwEqOQ/QRSJOc4uBizUtjwG5CcDXsBYCV0ejJkqusEACVJ1RtOnbCbkJmCwCKD2KaXf/VJk1r1xhW3WkgypP6c/+8qlOEISjwAACZv841Qn1fl6s6i/+4lQD4mUhltBoOtbhQUmxhK3hiYui7mwAkM/W0yV+7K40o5BHnV6XY/p1AzJfj3n1nGvzJIOOK7EbBM97Y/Xtti0jDyqXc4F4vVxHf2yOa0KcQhQAti2K4In5NGz2icWYc6eWZr1N/CIuSEbfQgQhMtMigLBNchcAh4Piha5kcdGplEotVCbnFKaOFpOLauAiB5Ohszh6tVFXjTJr4vI/uL2OEFzEXM0A2pT6fP7P/x+fSRm/khuQGCTba47VPGgrvWBL2nm1gnjcjC8q6A/pFYq7RsLbrbPuP7hQ4m4cEdACBH2O+PSjiIeAt82nnuAQlY4pT92v4pCvZAK6Rlwg/PX450dqTlyqkofNftWZl+nGqUwpj0A2pgj29NnPTtSBBKfCQVQRYZS3H0IuFbH/WZxFKKTH+xcq4W7evrmhv/Xu285Nnx89PtRXnxa5fohmKYC69+vxx+cKcLwc5N0n73tt8g2yfsx2bhzliBq+sbakd3//D7Vy66byNr3mRVUv904UDYeURIQHIfoNyuhOYVVTHMzEY3k+RbQl9Z//rQ8cR3tAHFlTOUYKp8PlL0EKhjW9mfK5MPgxcm7Hdjl1DUEJTlWbCPLjibhUJXPWzO1VHFKKG9kjMA6/LKk7DWhlFTfnneto31bNCer61ZjTN2v9nwPOp4Yg6TQgC8A6yblcjp+wFk4PxAkJk0zWmhEwwjaXOxrr7uYOJBXQeRnCJM8KO1l1yy1EZcK5TsOB3oD8wM0nwiYeh4L6tb6WUa0806Onp4qu2rFmCBfiCjlZbVSIwQXI0699gNxGWC8gkJYwLN4ptcGxbWBTudEFN+wmC23y34iKQqM8bE3aF/tFeSHv6LKtQ+zXf/nd7+n6aoEY8SBqFhCLUT3eO5QHR2w3UXCzTdhuH4eYckEwA445puzm1udPTC6vZeWbx5UmxtLUZQkxl0CAZrnmg/uHSoTcyhAHNv3QWlom7pFOXx4CPlGnydTnn6hxUiOPx1rKZ7UNzklh+agvu5l2ZAHMSmHoggXdXV/TLvy0tJ1UAUw8r57hdH1OSwGSUJ9/+lgzcjV/e0vxSVjnu0VduZXX/oNzvUQIfvD+dxWMhnV8WEMsJbW56FHNxomMqhxzpO9B1DaX19W3++Vu6RDzOJgMtLp2VZtrV8CEm/rlz17fT3Pje29/mC+saNIcaNoZKZuLo1ZIVJJwJ7esyuFI5+cTuRMdJUnQYWMI4BCkAKMNNikW24otW9Mi9ro2BDhsiT0uHAW+RKAnZ0Gl7L53XmvmvUNhJZ2RurWmrZRpJHFJSMY4RiAOeTjkd0l29nDohPfOZxSRi+dfEyQPI63XZPVmyoc1sfGJ87nt4bI51jTi5X4vf8qHvLg8Bzuu/XU25HH53vnot5/Z7i5fX56n7ccI8vJzZ+/2lw/s+dvHt35jDvNyH6/FAS+d33OCNkHc8Z+vk9/5Fe7dwwbWL+aPLmhh8zZuaRU3U1do0teVnbhSKKPii466raGSOzh4Ei8Q9qp6iiuts0+XXzOcZaQQ1NzvQTkGnSkUvSquB2WfIPkGEILH6u/Mq3OIeeAbKp3xym4uPvdFdWspq7fWc2qUUaCInrlNUu+5Vao2dDrFB6DuXcO2Ki2IqVvV3/vBXWJKOq9XUJlz/frP9vXgcVmxazMl1/LO/DRbxAG15jQn2cLkdqd7D5/bkmHW7HUT0ryxGNUp7uiEOPNbEkOCtuqJ3Z8wjlgbNXsaDVwKLPA7kl8o15EzKA1gtdFvxGo0EXXWQW6hvN2U5wgwCgEGI9y1rQXsmfY0ayMYcDVG2ClUfZnte4CRz00CuyYKuAEnqqPRa2kxl+Oc53p0+FIDiHs1E9S19bwTvzbd4v6LY/3ii2NNUyPNUL1uN+fS7qnPExulpOPAk/r4r17op796pU5iTHmD7giAmt13DzCO4rJrh1WI9HIqjd0YOb6x6Cj5RCahnSzuN4zbxFHbCkEvnlX0zVddTez2SSk5C0XYXfSzC348WtqZCjIgZpol6vVqkjLsq33hUhahdfK0rdNj8ha1H7QJ4KeUG66g1KsThVMVlhaUSiA6+n7tvewieIghSDiAS9teTWoJgVFvD5wpRd9fySIGbH4p106dfueH39cjVxpHUCN+srpVSKt+0dHXX544t+la2w4595W1PsDfffdd7Z5ecL44NUjlCwD8qFiSi+s3R2gDbQY25QHx9PirqoLg1GLaRj5PnJuJO3dZQRjZdBtvED055Jz2BkoXzH1gtHFNdj/ZRx9dOItbuNMBbe9AV4i6je0UYIpDrbeII+IMwLcpKHlc1KP7dUXzNqJ9zn6gD4Sb3XnFMM8ap5rdvnMnkmFnQLlNlE2kMBFjZwCQjQ2Zz3D3MT8uBnG2mHCm/tQgIDdVHoZgrq+tanNpmRy3VYekX332WBnIPJ0gVgJ2J6no5bKm7Ddkt6yrlSDzoW7fTOqD7VXNKBNb/cvvjzioEY3HcXM1p+vL7mg0Iq98ALqtudvnsxY4YQPUdjbzanchWvI+S+x9gbl5dX4ifxaBsZkh7m1qiI15GKq/13Ra3RObOaeVq12ClIctvf/Dq8pRrnuPL9ShHO/86LreX9zU0WFLRXLT1iU+Phnp5HlTJcTvEDLy4To3buS1HM873X92U493Vt9TLJnUOOdyBkTZijxlNVSddhRN+lSbdNVA1Ptn5CSG7smrXT19ea6Dch1+KqnZbmnl2rYW8n6lEJrLKzlF52Hd/+iJGuxjcW1F3U5L5fNDZxDk7kGN30y0uBLT6kpBrbO+vv7ilbqIsufnR8pvhXX2mBhdQqxR5sOJW48++bkhsjyFnVsfuvp80R5hZ4OocdT6CPWYCeuD69sASFD7RxRYbOIspJ4hSJextDsGaOurOjw5cU6mXwK06z0lUB+EkDPcONmZaDVVUNeGDacSCi/c0nltpE53SIVACSSLQxJGcMYT9gCMjCB54by9JE9zlpefXVLJzOEV5ydsb3/f/NxhoMsXl3+MLY2ZONalM339+PYxnP9fkp7zykj49Xff2rPzeEOGDjE6v7l8vPmtff5tYrVPX3/j/LP+VCNLuy7nr3Neb/Zz+f/XYva1UOCNES3vbdStzfOM5Ba0uHMTMsjh3lzOPSBrpaY8Ia/yq36FIJHTB3WnCcwTiTkr/tgw8+mwr2EbQg0CoIOZBiit2GJQbiR80ItgImG3U6sqE9zu+FyF5Zi6e22dHUN2O2ntLGb0zmYCsPIjekZ6RSJcIH4GAMKNGya2Io6yv57MOnPRnnNOY8D3ykpIBy/G7KcNcSN7QlHABNLuI77SqFrKwJqPrI8hHDHiMfHj1goO9BpxeHIxcJoFbaRmfzpFmEJ2kL+Neuw2IUjUpnuC6qdsfKGR+lVIDudq3QXWz2ZePgnRtyBf6/uyVYg8kMOYuvADJrGlvOaxEIp0yOcUgmekXVzdRYN4DgXhMJ8iOJWlBetLwR3EgsrEM3pxuCe7tdV86NKP3r+qoPW5AjL/w7/4jfYHZUURHbbohy1LN8Wpu2ZedS7G8uIUB6MeTm+iSgm3F5sDJAhSRGYkGdDFg4aGlQHuG5q25jAIMJhNo5QhyeBE64DpGo4wiir34/y++ewcFYzru55S6krUuf9izAAUsB4gWmcx3BkA7iWv5xiPRAbBQTmvAoCq9nXyCkGyllYoZ325uHnKalJHNIx8+urpSz3H6U2o2J2VJd3HRfZnXdmN1Dt7PbkSc7VcA5Ug4ffXFrWykFUe57mAULP1Ue3+n+uATqLXUX3/UBXEz7XVjA5R/L/89FShBeLTg5NqtyE9n3Mz7xC/8SLy7N671gjVxMX2h0OcVlod616ZTQHYCJiCG6G63EPcHmLZWlBsBSCbv2sNONFYQJsmKnHnzgh99m/rps4RQnbz9NwSDikbgLC9atgcvudVYk0IrrCiIRPmxCUBZIOIbO5rFMfmrJ/LeyMUO6bdf7EJCX3253uA6hF5g1u9liPGcPOItlbJpeePSlq5GtcGYiIWjGgAUdn9WsPEixFeJpdRvVbVs91DHbTP1eMYveYQQo3geqdayRVU7dZw2hPl7Z6xkPTuXhVh0lW3wWcLO7p1z/DA1sMda9xvco0+9OjU9Jc67aG++PoU4mkqvYmr31yTpzHX3umR9soVCHtRBXL3X//F1zqvXDhiYICAtD7D+m7dmVM6no4VQKQEyP00YsPVaDnLTU5DXR0fl3SGmHIH5/IjCvZfXej8DEe3jrim7P3xBHVALg5GiPtTZwWq2/eu60c37uqd69dx3CXdvralrqsJ0e5LXQRHMq518rLgi1DuNhbBrTxltxBJyTMOcYxTp0l8Y3tBBy8v4Jiufvz9a4qLc+L3tqa5B7wsgR1txPL6ckiTVhEyJk9ieZx8Un/v927og6s3cf0jvXhwquPirtZuL2u7sMA59nT44EJnBERoKaGVtYzuvxk9u3Hv5ofjTpfkGiiYiRKcgNKQb3AatujxRnYRhexGVU5VOW8BbCPdxilczW3I7s94fWsZ1byizWxBvbOR2sUOKg3l3BigPicqtUg4CmzopyK4JLc/41h/U7BO3yV04FDMa6IxkrPPLgmO5+tBPjZo5bIh89uEZj+7fO2Q1ev3xjk2X8q5K8qb/b4mINuX7cPZztnwcv/2sLO53Pfl0z53jslfO0sjM9vd5X6MAM3tvv7xtx5//f3lsd+8v3x9+d4Z7PT6GJdfvSFTe2mfczxU4uU2r8/pNXnauVhzU8jWYIyvaBJYU3b9plZ3VhWLABzjjiIATwWSSALGwfFQQwisV7TRtjFnkXXsloLxkHPLsc7xQIvLPp0/q+vwpS2nNZHd+WbsHeom7mY1Flck7nGSMIBSH7fHqtXcKN6mc1cI98CmIhRVOrO5fVNdKVzVIck2nAGkN7JaR+VdNJu41AmgMpEvHFYHEEsmcUHUE1xCknshPBLdBUq6cBP4jU3icQXg/PSTc52UIRsbKUy5WTMo+Of0U1o/ohWzB4AaE2MzzsWArWV9edStrWBiC0TbVAi7g78NOhqP+k4zk91CKgIJuXCDNnw/kvQCYhMV601nwnTpYq5z4jmP2w1TE6uLS5zo1FnibzGTUxHSe3VRVLXV1zWSahvHMMaB2C2ZPvl0V8WDIscf4DgWNYf8rPlxWCeXqKP2oI1D7iq7HFa9Y+0nI8rWpw4k6oEwuvWxgqtRuVJZQAAARVg4t8Li3Au4z9/8ZVENym0Fdf4zXHyZbaJvJYTmBdBGzgjOAORefIbdB3DsrilXChHdvLqk9YW4wq6Rs4D3p39xoLEnptD1LKQ8cRx0ACayO2wMuL5Rt6tWlVjqNrVQCDp9b2Gc8+KiCxcxBEw5IIIng6D5MWVi19Cg/ny4wwRlPsfdTmdNXd1a0Fe/eQWOSC+KB/r4UVFDvo8i2igwdXCWF7W6M+UhA6H4PX5nMNf1Qk5bi6tOU38yzLazEfU9UDLuM9PO9jPEW0sPcJ4dCC5hn1PnLgSTn8Lo4tyndv9QcsccV8DvV6EQUiZrYpy611jRMOIGMWWDFtdXw2zfdc4zwDXZbQyzWVtwfu4MiHFEBaBgXSw+665CDNmSaw8+w/0dVuRNeOTKBKlNREejqeZ5h5AZYzimSkNCpbMhAhciYn8NgLnYrBGrTZ49zErPucOQn+3OKh3nriopBGkumnKI+qx4phW7l2eU+miWdVFs6vB0qFt3b+m9t3acJs92q4WIa6tPfHOmnOgltpggKVcaqpMrf3jnrn787h09eFTWce1EV9eSSoQT+uyrxxDQnjM8O7yYI/+n7DLqjIPol1uakneZzbS28zFFEVTv7FzX2nJEZ0cVPf3yXNNRVz6E4rSOOB/i7m7EcHVdBKtbC6t5+W1hCERadimsUDqu26tbOPCY0+dYLB4pMsfN20plR2O1wR5PjjiLpOUjP6P+qCMSQUMMXdbhozY4tHX9LU0S4BtxdvfqNY4X1WI+qzSCKBWLOgOXOu2a7u1c07OvX6lDTCQXcOyIJltp6POHu86NJF4+quoMl339B7f0e/feR2DBd2Dm4kpakXRUwXlCTz99vYze6t23P7Sh/YsoxD7KP2SjGQMB1E1Wi4lFVGNGN68v6p0bWyjEgq4tZXVzeQ0FONCnzw50NKzJ5Uft5L364M6W3ruzqvQ8pMY5IDnp6KI1osCS8kLGoSQKLLziAL7d4slpVr1kQh4WxJfEdEkL1C4J5BCTffSaSN4Q1SXpOd/8Rw/75Lff2ztDVOdDe2m/cbwtf+0j+9D2b5/Y8S6JGlh2zsOI2o5rx3QG8tg29lvn+frE7bycT771YOe/JUnn7be+d35m+7Snc1Tn4fxlM9vSHKYzmpAN3vR52hbOLYFe78rEABTB7khSAGYB1+8KJuSNbSuauwMnAh64lqt3YoCEV5VXdTUr9puAYisJoWAUjY407EMc+RD7GyqTwlGlgtp/fqHYKmTDNfdsFB1OYmzN8p6xZgBdcJzQ3lmLBLRblCWckZVp1GQ4NFUd5TuMQxQRv7LesIrlhnMPzdwS5NaB6KZ1hVdzOF5ruSCZuby+9a3ZtZlIQClPJ1ZPPl3JRDQq9fTRbyqKbMXkz3DxJL8b8p7aEnkg23SOwySZbXRxJObGJZOU+ThJ28dpjxXGkdjUnRn77qLeA4BV6wggHfnlxXH1Rm2cXATCltbTEHUMYmb/PtdE29s5LQMQGBcFULsR8iSdTmn/7FjLOD9bGu/l0YlKzS7HmOqH79xVJBFzfvvpwb76KO/qs4aicbfjoGd8PvEO5LI7s5y1nQFctli0H0fp4ffeOQr5EMKejpRajSi7EFU8CpGf93UzvaS1hYB8nY7TF3iCU4vhavwzj05PBhoERoquYSmnfS1tpHEcEwQsZWDz8zIWFzOtQGj9otWpW43muYp7XTXHXiVvZSB1yn08dZogZ7WR4jgccxr+BOIsn1TnaKCXBydavhrQP/yDm/r9t64K46EHj4/VhHxt4ZKBrR5jw/TlVZ8ym3k4NkBex5WUbBRmFyDqNfnOKxfxYcvNXdm0aWcRhyit6dPGVlxb3lSWY/dwykMDYtzyLz45VReCKyQhVMLA7r3bGY1xrB1coF9hyNtuX5dK2brWCA/A0sYc2+jZ+1+1cI+2WLplqvV5SqvxtPa+bOtlCXBfjisOsC/mgnJN+pA8YgsctIc5NVuQ5PCgrofPSopk4tT75XrHfr5M4VLNdfts1G06Qv27lcz7tPtwT998eqaTEwTaaO7ckH+MiA1x0TOwcMw+h8TgYNDD3XV0dFbXFmZkTK7ZwK0WMZJbCynom8iDhV7N5lStn/PegwtL65PfHOrB58fKbvhxitvODaZtFaY+AsSMhyNwg7grBFy3N8G8DfXouKwu5/r2zU0lEanZBPVan+rLBy91dNTUL37yjHOVQgVE8maKXKGOQrbS01TqYHNGXCvxsJCNIRpjShDrjfpET++X+CzvCN40RPTda9u6+/aa0wq0/01FjSPyj9grFAr63//X/0i/9913cbmcP+LpxfFLrUQzinmiqh63dHCA269W1cAtNxpFPfr0WGf9siMkn35zod2TojKc99PHrxCzS9rYzKpWPtPhk0PnrisuhEateaxyu+40o49bVoEhbb11XU8ePZHdnNzWDHD7Zs79d2Pk5pK1grqTegGfBZeSzijdcq2s892a9l/sQ7BZbW9t65tf/NSJCc/f+Sf/+MNlyDAfKpjAp5DnDmjZCh7HjS6OooUKCanTranbbSuOgzm4qKva7aEQZs7k1ZOzC2cdwRJKsd6zGwGbIoyoVGpTqT59f/Oagu6M6mOUVHyJgPNoTNC9IQobzGNw7jRVznCBvHdGxBJYRliXpGXkwcbOZ7zi5X9Kmg4RvX5tD/v6zSe//ZwXlk72sP87dz9x/l6S82VH/+VxjTw5IWe/9tfu8WfnZ987v3UGI13u5/KEnLeXx+K1OUf73Ib7//Zc+dI5Ju/fnNPl/nnwsV39tz//Lfk68pZv7Et+7/wGt2bb23n2SLI3c11dJGYYBxrNbyuYsLZ8FGgTUA5SjgmfMoso6/83Zf8Za1mWZolh63rvvXneho/IjIzMrMyqLNNV1dXd1dPqnhlSMz2cacpCkASI0GDIISClIM7oD0EQIEBAEglOgyPNgGS76S7XZbLSZ4a3L55/7773rvfe36v17fNuRFRNk4DOixv33GP32Xt/31prn72/TTCs0GCMQwMGxTqqu2UMrDRXgqaeSsjr0MFppOGQ2XfzBCOqIr2btxyM0GLFJHlGMhkgaEo4MQFgJ6Y0UJuoUssICdaZVFYS28cbl+fx0ecHON4i64wb4UqEUcs36HQkkglFL69p9TFNrHvgutFGJmo3ESis6NPx//xneSouPZwBGjGdRr/Yk3H+VNkWghBrDvPGSLkqBjPu0SEVugRxAgRZrS9Epsztrb7MPzhGr0lQYbqr5SbzifdklhmpxqNBJ65G3Vj2+JlfI1RLFYQ8boKyRB0ZaUMqmNPSg7HRbKDSopObmyNQtHFWKqDQrGGT7FzIww+/vI8P985gJ3gLMuSetOGKuNQYTTeVfthFRVgf0AlSPYeoYZkGg92NKe1Cqp/eTpJJ4uq09QkYJEtU5NVJCy2mi9qHADnBrTdoUz2WK9Vgmnk5ptP2hPg8VNUDSS+dQsDgxeZKGHOL3Gdg2WctuP+UCoZ5dvjwBEdPm3BJUyKZf++so3p5DpiufrGPcYsEwz1BrdXG/NU5qkYdyjs9gt4Uz49T8JJ9X1teQMTmZ13oIbVTwoOHdezQMUs0qzgdrrxHPWNa7qfLKJSEzNjQpf1Ip7QI/cu1i3E4ma5mq6kmYC5mZU5IgYwxLklnK6pbK/N9J9fESYVKmgqLtEO9kpCxl1YSwz4Vn/R0vv/jAxWHObDohJ73kCZGk8FEx2+Cx+eggzchzPKcD8hEwy3VGes33r6Bo3xRBRIRVSkW/+BBGQelBtUNwZUmZ2UdkU4vpTrt0sD6xnwQdS2dZ5mNkDH0Moa0zR/uoAMhlnmT6b33F3vkpTbE315gWklMCabSm3VuPgSHm6AT8sPvdZOI1AjErABMc68zQYF11mPxKFVa7ZUJ3ibI/CwhT4hCY0hRznz0RkmQgeN0nYkAGvkhrl9c4zMSZG0yGXRXEQSrlQfRIbSZvh98foTyoA8Xr+eQHqv1LkYka3ceFpE3ksSRsFVStKVRH2bmswR7l/4PMsXYuNOChXnrWHRhwHQaWF5tqu7etImo20ngmsM7b62RpBtUmYymPTSY9q27aSpVi3oHn3qYoooO4+u3XodbenLX66wTJYSsYbRybTx6uo2HW7uo9GvwLHuwuXwZyyQKcwtBknQDVoJLiqBdfjuJsDdMAjplfSEZOztDiUq9Q2JRbA1pI00cPD2gv+oiFo4j6g+jWK5TUROzSjnqIipYg40+w0XiJHV4if7GiSRtV2LsRn1BLIZ9ak5b6XUzt7lBB2BDWKJ23f5UXDEMf/ff//33250uvvj0mI4iT1Y1wtleESXevKUfUQkMkQx6USxUxXPTkJ14RqZ+4cJlfP83biHIitlrG3FKozjKF3BI1lscVNSDNFtkb0kqHrsFPSrL5ydpMsEQzHQKNrIg6ZpOn8AKQw8oYCTrCiP4W/2YgRh/KXCbKThtmxzyAnC4qH0CRryWvHMQOJE/7bpyjgCP/NbA6NVztUV+a9uUqlVrNCUBKwVPsq428gC5jAaomhg8B1c59PyY2aGyXe43u6f6e+Xer+6Xz6uLOv78WMkKWZOf2nXOv2fb5cN1pUBJsKSpTG9xkgHPIbJ0Af65NfiCETX+SGY2lx6rCysWdGjkrXRNNbM1yHplfGTrTHrb2nAtGoaNBCjVbmDqmmBAB5nJlekEHLh1YYNG1sJKJIm9nTTrjkkNb/EE9AiaYzgikNDr49lxE+lKHX0qXRfVoo1ObELFKJ2RJmS+0rVbhjNJlJOpvIdh3VgK2qmMzMgdtXBYGiBwMaB6JurMZuhoHPWzOixBOkU6T31rqhi5maBq4DM3pbs8yV3tuE2VJJFaqKLGRtXhgIdjzPIUYjikMRgIDD4+p/y+HvXh+vwC2l0ZZyodQuiRmKuZHBWC00AnOlaDxe0WO3ZOjhGmgUkzYrlbxWGlR4Zbxi+fH+Inzw7Rt5oIslQsbnpkAnq91FHRikx2eU8F5LYr8DA94YUACvvMJ4eFSov2MGJaKYWG3T5KBO4JlY2RKrJS7aDDCtDojpBpDVDvNzCx67Glxld2KZ3oXKVMxyQVjT4fkkAddiBChRUnAIQMUSqJDBCl477AfBpbkEvRcdLZSNPtiNJw6hqqcYoJpwu7d3PUdSROizZEYy4q5SnqPF6Gchh5/MN7B5gQUN55bQk3L87zPlaq7jx2tljW9CfGmBHlkwH+9BfHWL7iw814FLapHUGy+oVoUEV5CdsciJGkxEgiOgUd7lFJ1HUNDPj82zt1nFGhdkieTytU8m4D1hNe1clQxhl2O33YaeOeCCsxi6lZkXplwSodu4n1XzoyScQkq7RAkACKzThZbjfW15GrFqAn6OVyXfzygwyMPjP8ARvty8B6aKFypYJkPaK4Uc3c8p7U55HWOOloI52sCEgETwn4/vRpntdrkcBRlbMMhfDL6yy7J4DAnJsgBRKUU9qeBwbWg6+/cRUXlpNIxHxqnO4ZCavRN0SQBLBTm2Brp4jlpSiB1oVMPQuvzE40HBJI3UrZ5WpZOK3SaclF5V1Fs6HH2VEJw44BX//aJTW2eDjoqbrnI8FzOngOicF2tsz61MAmQdtAkvGDT57g6VEWXVuNZHeAQYNlxvKUUIq2pAMmkiKj3Uri2cGg3FB216KqXF8O4ezTM2zfp+KL2PG1Sys4Oquq2Mu1FpW4y6hCp27dO8OExFVc7tu3LuPqwgKf55BAn0autA0zQe3NzZvK9f/pj3+G1qSHhEzIEImiT1uWeVaj9D3ScctAP+EwO+FfIG11Tkko3Dy+jXy9hepBH13mj2/TgfnlGConXdy4cB1XryzQXq34V3/8AxzXTrF0cR3F5yfIHm9jbj2Mq69vYsD8LtZIPGwkPAYX/aEebeljQPJ/1q7B5HPSb9JeCZ5R1rt7X3zG0ido/s//8H/x/rRjQiVbU1OtSGDkSNxD5jSCjjRcwrM56WkyWVZchw0hnx/WqQu/8c6bCgx/8vALGgDBpCPzRLbhJmsf0in5k0ZY+jqk97pI8bptAw2u0oJhIGNA42SALBiCpoOMakAGJMxQQ5kZYMpHbWCFF7DS1mW7ggv5R0tQPW5ZMAKSsih1x0UB0Lki0+CF6+r/2VW1Y+SH1lVdNmhfsrxclQO0NGlXkLWXQKq2c13SKMdqzbZaWmbLLJ1asINfBUbp3KP95lUVg+BV+FOl+/yjegRLMtS5svrKbzleQ21FMLRt2nGSDLmiPJ7OQKdCpu32J2CzRXjdDlzOJhbCZJPjDg2qp8Y5ElEUQDRrZG2jNh0wyc7jFAwBAjArj27kQP2wj1a7i7qlTgVjx3tvvInPf7lDIB5SuZmQTPgQtYbwxdYBOv0eDo8adCoGNDJjhDesmBKtayOybxKoSGAZAdYppymAkH+eTmaebH0JweA83PYE7n5aQrpchmvVhqmVRIikTsqzXyeBi5N4Sc8jE1m8SEaq4nF9iDjrb7PDPODzSGBwBx1PqzegUphChgq0M20MCLT6GD2aicxzUIeN6tgyYh0lUGXJgPX9gXof1ulR7RkHVJAO1VwpBuV3+FCrV9Aja11JLqJQKOPZIYnmgCyXgEEZA7vRwGenZiLAW6MGdGXmfwKVg2rfyTp+SufYbnWwcCWG+pBpHZTp5EgSnuXp8Kywi2ok+7c4qQKzVPsNPh+NetToETNkhv0+gXSgwAkRCx0hFWhtzOPpNKmmW9kRakxrMTfCkteLK9EEUgcFPP7sSPWCnLDczbxOi2TYGrTBJYH+TQNE3HaCjgknz/NUEqwLcSsdtxWOkQk5gntflAafT2d14qhaQdBmVlGSFmMxXLgikcHqONwvINsaYxQ1w0ZQe2ctSUdnolOkajDr0Wy3SVIGZPA9WFlGMifo5lpAxff9xQ+ymFqG8MYAlyg7+hXrEFTnEv6R/oJExsq6fHBQJxHpI0nH3e4NVTQdCWgQCpsVoMnk1TIDiEwYIS9kDFMDhkx7gAB9Wi6wvhmwk6kQCCRW7oR1UcIAjuGi2hZ/1mM5CrlR9slrmQm+/c6Q5ZZHm9skVnFmt4gWxUKfdb5BhU6/rl49WVhOMhQmEbVh9/YJWo0xNl73w9zW4fLiBkJBEiECVK3SwclhmsCgp5L0ksxOUG+x/hAoAlYPlVgDRgeV92QEm5Fqh3ZSqJUIIARxp1dTWLo2bQKo5sb4O3/wrmoxIxXFhEAi7zQlqIOO6e0a+iTUEyyF5wikNiyvROGn4HEzH5acYZIW1rFBF7V8j75CiJuF6ptKtdWGjvceMA8dCRfmky4YetKrlnnGetCgSkxPSrRVi3rPb6GP6TVIZIZTOBfknbEMHwoiuhJCgMRi73QbrqmDwB9Als8i8WsNDjNKGRLDIVXm61HmA0Gcvqc7IkE/zKHVaeLjX97F0ptmPhfgNflQrp4hnS5gdfUi9g9LCky9JKEYGFHJdLGb34eNJKZ+1oCe148kYpCJ7bNHeVR69EdzYvsG5rsHDtrO6UGeGHdCUM/g4Z27GOi7CM9FSYr5DE0Tfueb38Wf/8m/Un7WcP2tb71vMTlxekxm2W2hT5I6cutgZyWymqxYobGV8xX13mBjIUFVyQrhj+L69SQ++Pg+nh6ewGOy0NHkycR8uMZjjrdqZJt9bF7wYN4eR59MTEJbXZ6jYcVjlPp+GKhY89w+HvcxHElUSwEWATkBHwEE+V9c/gxUBBT4HwtevlXPUjEHDS9+ZZEepryakvDyJ6CiQQm3CoBw32yZyKX5ESCUK2p3lP+0NQEtuf8MjLXzuY//Xq5LmmWD9KrTjpulWRZZnwGnuiyPVTjIdL4MqCBKVc6RYzTVOruGOpfHSTPvaExHTCOQdfmjh+Vx6ih1rHy/cmuuy7HybFq+8olpSFYqkhBsBr8a5F8g43Qn6BRqOhQPinCGTFi8HladEwwEodXlObRp4PkiHTZVWXJeAnbbcHgvjeepDgrTKvQEJ+fAgaZOJhqvk4TlYWVCJOpTwO1CQ1RDHvAk6axDXug9Eawt36AKCFDlsK7R45glCpXODLvTRsMmuA4JNkM/hh4ywHFFAbq895SwjPKuRQBzOqAy5XapQxJftZmjcnRLQHYDqky/DFGZdAi0zId+TjqRUC3zt8lAskZV6wrb1WD0YDKMuN+O+VAUAX+ATnwZRqcRYzLeKUFtOOjQeVA9sv7FA3Gy2CkKVJYhGV5ARVwu13GUKqrISR6/DzYZI8ljpImrR3Vm9dOuqMobpxU1Ltll86OU6mHhahhOUTou5v0Jgbg8JQcwodtukrya+cgsbzp+4rNSUCogugzpEkXRU62/JAZDtHl/k83G+ihOkiSU17BSjfgIEiE6QJ28U2y2cHTUxJAg6YiYEWT9G1VZIywTmD0OEo42KqwPNi8JSk8aSQkyfj3Wg06Ud7pk6U0YAxaYfUYqUi9vTLV2VkaGrHxKFT0XDGMtGcPD2wXsPD5Dg/nnn3PgQtBH50MiQBSSIQgDkhsfHag/6FHlIj1UR3Rc0sns6rUglqj48zILjy+KymEDr1H9f/3GZZX+pvSKHOiovKQ5f6wIerevx/adKm2DClHG3lJFSjmbxZ/wGUZj6ZEtrS86tOoTHFDdSTeZaqtPIkCC0eR5USpL1q0RgWs4YP0g+MnrhkKmo6bQ83hd6DSHePhZDQOWqYH17+R+EyePK1R3fXRIZqwSIs9OwCbJNrHsx20KBKr96KIfbh4v54cirAi8e6lWo+Nv8Hl4DOu92+lGg+pLgmRs0R5lVg233YZipUAVZ2f+TJGk3wWduLwS8DrkOmO0h10M9bx/Dfitb95QQ3N6JBFq+BXVvLQiGum752MJEhwHvridwYNiAXmm7Y2NZUxZN6MRLy5szGHcN2P7SYrEmuQ6GaS9Nln3OrASLKVXbiDugI8+zGIjiHuMKORJVp4XMSCwx1iWMt709uEhhpUROkLE6zlIFK6Dsw7anil8LI2NZATJ+Dw+ub2FH//kM2S6GcQ3kzjbKqBZr5OsEKR5Dkg06qmq8u/S4iGk1cE8mkzM8FmceHLnEIVyC+FFmSqwQPAmgaddSPCSYq6AoXGq8KjCewvxHYxbTF8DI/pGhzOALonOUmgV33rrK3h2/wQ/+NEdGCMDXPpaDN0Ss47g77TpIBP2y9Ch/QdZPH92HrD9u9/93fePj0vIl2QCPTEUOmgyzh5vNB+NI8qTa7URXDQqr8NOVWjAm7eu4vD0EHupEz6AEe1mDx/cSWESI9qbHciXu2jTprx0vhcibrx5YQ3zfIBg1IXmtEmnSCfhm1O9DltUntr7Oj4Nc0gPowY8NAZZZoCjAcjL7UwmlxmYzQCDi6hL/s3AVM5T11AgxePkEvLf+T7twBnQaMfKIiA1O/fl/pfLDOxmixbF6OVHnSD/BFnltucXeDW+rWyTZ5PlfLfaNluX5VXwVOfJRbkIACuVff5blleP1a4j6+fHn99PFskhPR2p2RqEg+rOoPdg0K7AGyX52S1hRLZmJ5hMWHdHNXrGlhGTJToRCu5mrgHHkhUtKsjGDq9l6MLFcpaB1z2qKpuwATqtZMyNoCOOYyokw5yfzn+AOhWeydxB8kIU4cQFOgXp+UrqKLdgHZqogdN61VohzTL9dh9lMlAdQVNvq6mmVRlXIMHI5d2b1cUb0VFKbw0DryGdi0wE3Hq9i0a2LjKBdU2PWpWkwWKjMdfh9VshUwhNxXkz6x0E2AFZuY6sdDgaYTMcwvXFZV5jhF/c3cdZWcYeM53iACUyDW3DqjcTLP3I5NN8fiPV5gJZbx6neTqvKQHSYSTAUqVRFcl8pajWVe/DJPPBHSITr4yxdjGGFoFs47IPyfCYBuyBdWpCpzVAf8g0kTx0p3RYJA9jElCScILvGAYvSZX0ZLFboTPTwfM5JD6uTO00JohOCATjdofElOVHRphUM3UY8PBhFnduVzC0jWFf8yFAVXQrFoae9lxhnTQQuIf5FuuIDFuKYmXDCZk3N2I14tJaHD/8sx0U03T6yzaMHVTLLhuy94voEPxSowZ2C6eq/iVIiOYXoijlu6wPTdSaDSo3PQFsgrNsDx89PsDE3qHiKOKkXsJxPo87T9JINSqqQ5UEUR/qqfK7Pby2uo6PPjwlgFmorAR0Lap3voNMoUj/9Hy/gQa6GFMRCvlZmHNh0G+j2Z/CzfxQ74qNBEKSTBkLLK9tZMqvKpXMs3sZHD2p4PpX+awrVLEyww/NQ6cfqcD68g7bxOeRYU2pow58JA7hoAGJVQ+CJFcuL5XzopXqz4qDL3METeYdy9oWtKv3pUOC7/2fptXk6NJqYBYyM6JfbFZxkqZKymdVUAaJE61n2s4KGYQDNhIFD0FRi0DkIVA8f5RHtjtgeU4x54myLM30r1n4PAGea8Xu3inPpWJjHqd3arh8fU7VYz3VqNlKgxmN1RAVmQheZtb50Qf7qOkbBAIbPMxHv1Em4rBQ0dXwi5/sMe/amH8zCVfQggaVuIHALdOrKcVqHiNzVCNZyKJVG8KYcOJ3vn0dbo/0QSZp7ZhxuH+MpaQXt25ex/Mvs+gzT0IEHZe+jQDLscd6fGf3PpyLXhKJBLbvPYN7yY14KIgD1tGl5ByCbicGTZkkf4CLX5ujzTnxtdfe4PMvQWbUOXiWQ3NQxrW35lE90JGo9xFe9iB3UMbK4hy++eZlDC0SL8CINy9ew+uvr8MypZqPR9AkcbXQZ0VjMRJnO7a2DpAiiYjz98p6GIapGelj1vOrMRKqKomcFp1K33dhd+scNF979933pXdbvz9GMrlIqUy2PqohHo3ixuYqhkR8AzN1IRFEm0okEIojwkzYOtiHzDiuk7BS0wEcBgeyVCLiJMzgercKu3uKCBlxLBDBz+/ewef7uzikDB7IlDcjCwskQIOwEYzd6t2UxEp02t2U1Q6lpCReLb/UokCAAKTFmdUAQYvg88p7RgFMOV7hmWykQ+UPARaJZKSOk8/5NWWDAlhu08BrBjSzs7idBjc74VVQksNn67KIalQ35g51KbWcr6t0aetaurXzXwRiUIscOANROVa+Xy7q94wwnH/Lptlx2vVl/fwYlXrtfrJwr/xSW6WnI22AhiAfC5llkka6iNxeCm2SJ5PVDV/MwvLjATIVXJ/sVl6gOwhMbQNBZoAFiQJlsqoeoPVhHyMazoCA8tUrF/Cb77yGYvkEXzzMYHc7qwxR7+xhXKNh6Y3wxj1wugPMWzpqgqCFrNXKytmX6CtUtCYqFDWBAJPcHjVRqZ4wZ1sEfmla7ZOZGyDhvqIhB6r5Hjwy1pTg4QmKj6AiJ5DKOy954d+nAmi1qUyWnFQmgNUuLSjgfXqqzKRXqYwX9dMpjqlaH20VUWO5FFoNVJodsm87kpF10EdioG8pgGYGwGX2KdVXoxcI+6gKnAS8SR0FniMtHWaCzZhqsZOrUIXZMOoZ0Tzt0rtLK4P0drbgxpUAHVYbDpIfh8mEcMSOQrqMEpW0Zy2oOo44qHAksPiYIGz2UTE2aANd5pnM48hnZYayfEhyqaoHQxM8NiPzhoqaxweCEjOaqqbZRuo0j0ali5Vvr9AhmpGgI1hwx/Dx7RR6btaDyQjdSgu2AJW+244EiUnCFYRnaoHeOiTxseLmxQRq6Q4mLH+Jg1w+aMI5F4CFzn04tWJv7wjH1SoWkx5875uXVUi96kmZ+THAT3+RQoqkRe8nso9ZzlS0mXwNbRIlnYmqkMAuA/llGEUyHsBafI5An2O5DrASZx6YdMhWymr6NjMdYln60vIZdx43oCMB0LGylApcZz5KvNwI6+6YpEF6QtNqVasThSN9yhQ2FoM0J5q8dswt0KE7qQ7pVCX8o4MfCQwvfmXc0ePpoxqJgh1G80iNJXa5TLBRtVpoPNVaC4NWGyUqX+mhTBhFjfBhM7FsHPIu2IOj+2VsE1QTGwE11OPWpUtYX1jE+vyKGh+ZiEXolKkyWfccNic++UymvDLhCYHB4AMqpy2cFtKYW51TMb89VgdqnSrzcAqnI0jF2sYT2liAZPDB53ncfG0Zc8mQqsuixI5TBQLcAHvZU5KHET76ZAdmD7Cw7IOf95P3wqcnVWxlC0x7Bz0JVecV8jpFI91Utq6XZmo+F2wknrUpqk8I0nQkpjkSCILdw8/TKE/auDQ/D8t4pAImXN14DetUkLcfpFR5tw9ZR2mXn99+gMMzEqGNGJIJJiQ/QbFdxebaKolwXfV5iUcXMHW24Qq41OsAGwla1E+sMNtwd/uQZEangDhBEPzsJyRrJDzx1RD0EyM8FGduvR89EhSZEzR3UMTnDz+BZz6O2JIPO/e2UCt01NRkdZK0k70DRFeCeO/mJZw8O8ZxpqEmWXcQt1wkrJfWo1hKrOD3vv+7+Nf/7X+tfKnh3d/51vup3RMEXR4yJBMOU6eU1CN8/a1biNpo1Ny2EA/xwcnYCZpf/eoNOrQ6jg6PqDzoQEcdKhPg5o2L+L1v3RKdiI2NRYXixVYBUZcTfqsLO0dHZG0jrEocUjKXet8EX3KNpUFAY6lI6Ks+1Ys0Wne7IqnbytFrikylVbl8/nyxvIJZahERJ4UpmzWwEKAQYKIRCMBym8IV1WzDFRrSq9cg59POlV2v7NCgRhYNNDUAm23n/7JN7VPmqR0nKpDbteu8fJcpxihgKd9akGrtT66lHSv3lnNfNuXKdtW0q/bJObLIGdwrYCnf/KU+NH75E0DQzj+/ntommafdQw1rGfN4GofWYcjFShmkkpT32j2cPq/B7NBDpkayMGOPHtURvhjBSNRDgXeiodeo6Lr9FgJzIXRIhAwEH5fVidagi88ePYGNILAatyIEJzYXg8huSzMJ1VOIioDSye0LUvXZVF6Ic+uRnct7Q6vXTHU3QPmkQydI5TGpkn2zng3p1DwEQgKeNOGaCdQjGV9JhzZqj+H0Coj36OT5jAMqDHFu4kS5XYbU6KTjEeusDFGBzC1pIrj2hrA4dHC5PdynQ4P5ckDHf5BqqsDhEZ8ePpMN/+D3v457j5+Q7Jngp7qI+iN0jlQ8tYLiSsvxeTToQJt8dj1JQqfWZH2eoNJimsNuld/DOsuceW2lE/AQqFwYoU4l4yTQETNUM3Gh2EeWDFsf5HESH5blLuMtpwRhaa6WqEh9CbmnevOyHFjhe+0Wr8l7dFiwdBbOhYCKRzvpyXs8IJeqwxNj+fI5+mY+r98Mv5nnEXj29oqYGOlsAhKcvAHiO6JBDyJjgnbTgHSmjmqngTkS2RWCwL37aTQo8IOxICxNPdU9r1Ig2MoYvKEdOV5ji6pzoB/i7deX8b2vXkeC+dgsNxGMWxCjkt95WsPB3QoJhw7OuJv1ksqMpj8Xk0hJITo8OuZ+h05PxhFr4yJ9dM4DKmiDeUDCIxFt9EoBSEB6FVS+yTpAMjOxyPtEEicSj3q9oZpZJVxjkSpdx2dm8SD9rE7F2odrXkdVY5biUwEHJrQtJ53liHnaIQmbUCXmyl2SeDOKPD7DuhUOOZle7qN9PfzFKe7+7BjRy1R9gRif7xLJZozKrqE6H4loSCwQ2NJdqh4zHb2N9dnIfNdjP1XG2WEdT+l7V9cS6NHfSUCZd25cYblPoLf3ZfpaKjUzTp6fwrfghZfXWAwmSPKosNsVxLleJdE5TOUIuHpUckNcvriISxcSGI10qNZbyGYraJP0ynvklYUwnj5OY3+P4LTsQtLrw/5uDnu5ouoXkN0vkQiS9HFdb5bAFKyULBsBSz39uJ3AbB7yPttF9X7XEXBiaBqiRXC+emEZq+GA6lB6j8+U1vWQracRpC0veUPo1qwodwsw65toFcsYsbJaKMYS6wEEWfdWAknYjcSMeg+LG8skJDIchIRt2uOxA6SzRRQbWYo3L66uLasOS093D5EmKeh1K3CyfgtB7LZ62CY29fVU+LS13fsZfPHJPYwSVuRZV/O7BQQSUeKUmYTVirdvvQ4H89U+IqltdpkNbphJgk7LZTSp+Bu1IpwRFoTOhJ//xV8q32kIrK6/3yo2iKoTNV9bmQ4jMOdEyBeGk07B6/HSEGVKmjzi8RA2liI4zZ6gkCmzog1gJUvzecJYXVmEN+rHh/fu4cb1K7i4OYfD7A6vYULI7oGEggtTCkRDzCSHB765NXT1Xpq9zN5Op0DjNrDCSvduq1UcKf3egM6DNVpTk5qzn4GIAo9zVHixLt/yW23VFm3fy2NePU+uJUfLNvnM1tVyfuzLRYBrtqptV9eS9CgQlg3aNkFdeZciTbHavc6Bjesv7y3Hqof7lW2yvHqcAleuz+4l69q7UW27Wl4mmU6Wyl+OVfu0/XK8LLPnkS+loJk+1VmKrFXeX3kiISxsJOEy5lE4LKBKI5xYzeix4uo9FjqlFnrFISsRlWKUjNtFR98n6LKKOFw+Oq4BikWqGtYnBx3GmADz9beu41vvXodNN8K9u1kCWQvuZQ9qrKAunmN3eM/fuRqUo/dKlBcZAEgAaWTasFnsVJAkZ70GBo0BRiRc0uliftmB0xTBgoe6PQRFI+sQ71EvE5xaQ3RKbRVU3h1gXdKRiKWlKz2ByClzKtIZjU2Y2knU6AjH3TodI+8xaMNonaJTobo9qvL5hlQbDZydiVMZIkeGnEnXYCRgS7CehSiVRZOg0qgiHpL3nDoac4t5UIO87TD6nAjESQinkp4xFbQVS6tuOAnqC0ELHVYJ+QpVe9xL+5iiQgDtTAYkFgQjFuqEKlv1QWPZCCCYWUpGs/Z2uldpwEqiEYhZSVImsAcJwXQa09GYecR0j6iiqSin3THJgQUdgzSnSbxPA0FyBBvrR/6wROLDG/hcdAQSGYeAMejBFwhhNUb7D06xthykWikjSAcjQ3G2ZJabqB2bmyGsBf0qiEZhv8J8l+n9eC2SLOiNKFZLSNM5SkD51UQEK4kwIixXD0FjZ7+JrEwWQJ/sXXKiyrqQLnZISIZIMi0tgs7DQwmebYduIK0GQySiXvi8DlRKLTXObne3hWqrQTVnplI0qs5rkQiJOEmV22bC/uMavvxhlvnLvCegS6/eoMdFUCSRqYP+rExy3mfW6tClDUiQeItBPiaYdBYCt0yzRgVs0CFGRZqQgO0EQpN5QmfLfGUpVLI9lE/rrP9m+swk620UTr8frSyBoZaHxP71hHQkFRPW3zYJYQcV2tBJKYfP7xyiStUukanWloKwm41YpVLzuJ3yKhI/+eQJ7j4vo9SqYlDqIHk5SBCxIWhiWUldaZVVf4FGCbhz+4jP0FYOIB4K4fr1BbRJMGQ2EnEBTQmRym+bA3j8NI0C82/zagBJgxMSmWntShRn29pQDWnlMftZH3l8YtMNB5+tnKItRWRMtA5W2qeIJXeYCp1K2M669JWVVfyt967j4dYB/vonJ1RqBiTn+TxuN95c3WQaekgmzfDZ7SpYQKM2InE5pb/XIzLvxdtXb9H2qehJRE9rZQJnnmVIYVWs4vDJKRJJF+3NgXfXNnB5fRkDktE7t58T5BqwW8MsE5Nq9ibfVgHuE043QX6ifKHf7Ve9h6XuuAxuEpBdBOd89AM2tFqsd8cp1mcTBi0jntzfgZckR1pcpb+NUXqCURBKByk7SdLtX54HN5i/fOH9ar2P6pisLCzOk4xvdYGOqY1YkAXlYCVmpn90bxcjYZjMxGfP9tFrDRQr7ZAiOjxOvPvOG/g3P7uLn23dR6ubQ/W4RGZRUuOsPNL7akzlUK7D7wjA5Xcj1xija3ZiSiYlnFkcuHRw0d5n6iHDC6Rzh5S6GnYi/7hP7eZ/LwCDOwRAtPP4+RsWbbO2T7uGfGagOANKARBuU2vaom1/uah3ovLNjwZE52mT3woA1VUUCGi9gblPTpG0ztL7yjXl2Nk5fHx1qLZf0vGrwKeWl6e+2CzHyEelVaXh1YN4FdnM/14cI1v5rR6Fn+m5NDfSOQgoU7KglCli/+4WxtKUuuahOpD58emwqY66TRnPZiDjBp0PjZJEp7TdINOzYp0V7vBhFrlcBfMrDk3Rjaku6dx+8ckj7DxrslKaoHNboTcY6aAHNGQvTBarCiwt5ehS7zP1athIK98jiBlgl9lcxiUUdsowUZGENonSVImizPS0lM6gj1q2w3poxZDnOh0mFA/7sCfMqoPGgB5DT8cnPSlddJxTOkcTn1cGaUrklClqMFntTA/zgyDTIejLOFEj1V1jqKNKGWC3nGE6pJl1CImF6nUSzKm2Jc8L9Yp69xEPRumka/js7okKE2gN++h8dChnhmTuNgR8biSpvB10NGMqnmdbJQKTDXNhiWsrgeENKFONVmiPrfIQBruR4K6DxWdHtzSFzSuxYa1wU1n1qCSsTgdsPhOZ+wTjoTSf8zlHFuYLy4qe187kqcm+JUathFFk9bAwf+xE/G6mSrU1RLFARj7H0uVzTapNeNaoWPnMD+/sYOKZwM/8X1+I4yTnwC/uHNChsq5Teckk1M9un2LjTTrfZFgNYC+l6yxXmUrNCbPZjrN8DYeNPAaTEeaTQSSCAYx47SdP95G45MLCmgMxqnYX81pUIxMPN89bCMbw7utX4XGG8PGnh1RIMfqOFq8t7yaZfjpuM8uwTiVQ78qYSxl7yOdmeRptBKgxy5VqaaK3sT7o4PHbUCFoSizhpSUX5qg6EotOtDJ0gFQjJrtegaOLqrTHSiC2LL10hxQFfirReNgFOwmW00blzjo0pe0bDayjjZHqwGIN2qkUWbe8VEskHzIeuJgu0TeyHAdjqsEBAmEL8iR5JwTKaMKFzHYJSQLsazdXECFQFqlodEaCrNOFw+MMPryzjY3rQfj6duRPG/DPEzCpyEws92ggiEqzAOEoSwtz6E26OKYSC0WcePooi7W1JGIRH02TtYrPUjzNqZi1XQL3/BLrpGuqhtQEWH+vXJinJtLjpx/chs5lgTsYQp/EZFBtkxy7YbCZUc83aZskciR7EjjfYxlR9fL5SQSTVMCJQEC1rNzZ2kE4FsQ7V9bg6lqQpbKzsQ5mj8r45MtjbO+W4XzDTRUoc776sUh1vsq6tfMojbNammQAeHr7Mbx6P65SgG1ubCDbH+DpJ08JjATNr7yFYukED7d3SIoa2D04hOtyjARuFeknKeQzWVy8voYri4toGTpKECzH55Ci4FtYXsKFZBwPPrunJli3uh0keh2UihV4E35EqKSr9S6Gnga6FI6H93fho81cuzyHiMGFb1/bwH/3J+dK8+rVN993kAFIhAq79HZzBxH3JOCiHCXvwkk5D4dMw+Jz4PisgFTmEE5WbOntZneRUcQFYOvYXFvDh188xlb+DCOynIDeoXp8TfQT+ExONRyhMWFh0PkeltIweXhPU5AOjxWQmSVRJ4wsEJYlK8OQlbBH0KSzERwQYFAgpwGEeHv5kp6C5yvi7gUimFHSFMkN0uhyDhbaNWSbdi0NPGQfM0COlW3ydw4qs0WByysfOfTF+q8tAjji9NVBKklMh/o+v7b6ll3au1U5XruMpFyOk7/Zt/acWhOtdpz6lgPVNfnhxpmClGednS/Hqauoi79yrnYz9a3O5zlyqKRDVtRpGNKpTQhiUggZdFot2DwEp2YHryWXkDrpoE3DDi5Z8f3LFxF3UIUcZlE9bZJt9+n4dPi9b76OYr4BvcVIB6YnQ/fSMQZQ7New+7RGBjgmwEpAazp+gqb0frRb/aoT0XhaQLOdhpmUWGLPdms9TPosZXONAFdC9bBH0DBhjoAs0askXJ3fZ1GOSTdkzpLEEdFQy3SpdJ0SMIjgO4HFTWmpH8JG52kk2JqsY7RrBPOaxNc00HH26SCiGFORdQlm0mwj70+ILhgRlHVegg7rf3U4oipwwUynPDLYmG4LEl4vCqT7jXYLEX8IFpKon//VAeqdARxk43ay8hM67PASldI81blugNTzCgpUVkaDFcsrfiqbsdbcSEMY0R6OtisYEKwE7Bwesmaq4CGVo7yX65KsyhCtAB3kRPKQvGVCBdjrjDDhdmtAa8qV+KzSqUimwpLm6gmvz+wgKPTpfH0s5wZaJy3mv4nEiI6s1Ke67lJxsn4MSQTSLYzpRMNRG37n1pt0Mh784E8/RIkO3EVmvky2bjTrYHSBZUk1xmtYplSqpSFK9BMCADqqviaf6SxXQIlq3kViMh8P4zU66s9+uY3GuKZaAnwOEqz+EPXGFB4diQ7z7s7zU1RrNSzFvPj8ixPE4g6SBIlxHKOKqiPE84xOGX7AexBsay0ZGqR1+JHXPR4SjQjraWzeCYedKrlKMGXezi9Y6Zwn8BAo19eciEd4f5eZgKjHgEYwpD3IZNMyc4bOLB2YdAThISr0R1arSeudSnIvzeYN5nkt39eCQtAVuTwywTOvTwfvpFOu5nNqfPrQwDrvH9FxJxAMUjVRreYOm/CTea5QZQb8TmTSVfzsk88RDntZ/3jfyQDvXd7EV25dJxgGkM7lVG9xCfkXo6Lt9jv0nV3yDMpH4wD3753RH5Nkjaws3wDBMEHwZ7p4/7rEXLY7CMxZrCxGCBRFHOVaCASc8NAP//Cjz5kvYfzt33uXIqapwtV9852bJD0lipsa7Yi0MkclFzES4D3QnQyQP+ghthrDymYIbeb9X/75I4J9Fa+/HcZKZAl/9Rf3sFNLYfViDL//3feQKdZQYd1rNGu0sQaWLsQRdkR4bQ9SJFv5chqL8xGMK9L5yojw2kUVYrDULqKebsDIdEbjQdz75D6eHO2pvjXUYZSW0iIgQ5Jc6LT1FHZ6nBxK99cJvGSN4nvGJLRZKtnjnUNkzzKsv0GUslVcuLaC1aVF1SHrjc112Jw9TJv0L6F5lHMZlEpNkggSQJcXIZsXf/WD81lOVq+/+b44Gum44CYtuDS3iaDFQwYQwcrcPHrtkWp+Go26CNktcBrtaqYIA/3qhZVFbJIF5slyDBYZ5yTBejO4dWEBbRqtnoVo0Q9YsV1od8n0+nUaRgVHrEwmvwtGxwKNfsrt2jtMGY8jzV3trvSiE9qvPLmmIs/xQYMEDSSUwxdAPAcEQQO1jYv65m8NLDQQeQkc8r8GJOp68n1+r/+pRQPt2TV5Bf54dV1b4W/ZJIip0iggKamhY5d1lRY5Xpok1YGSFPVbu5acd36tF8dqHy0TZmmVYwX45Pvloh032ybp04BXPgKyaqjK+fnqm/9ELMs+ub/ZbKTqoPM0k4azXkgX/1HVjEJqiKaVQtQvnTZ0CJh8qr7IDA8+OpO3rl1E4WSC3dM0XAkHlpMhXFmKM4UGpFlhnZYJHTGN3sl0GLtqbsx+tYBiKs2y7tChERSbdJRnWXil676Llb2nQ6dcxNiQAysI1QxVBQFE4uc6zSM0Kh1YqZy8dKCSNZ1aF6XdJvRUltagGQb3VMXZFS4jM8+beK44Velx2mqO0Txuk02aybS7MNPAJNfG0y5BlXnGOm5nWod05maq3wnraG8oHWxs2JdZFYQ00oGuhWJk8D1UCZoyRm+O4FusNvB0+xSBuBsm6cjjsNAhTxBLmEhDqfKaMgO+xAbuUnU4mH8GgqnQN5kHk9cicLeZb6LQZBS+0cGU0Z560hPZSqXp5PPK8AgJy0RS2qIiMrLsrHSoMh1anwpkJF6c1F1aEKT5UDo7GVneJgeJMR1Qq95UEZM6VaqBuOSnqCw9XFRV9f0mgpc8GFLJEcOw5GY5E2TvPzlkBtFPUIFI3FUJiVoqtFVIOrf06mWezFN5NKsj5PaoOllf5H2jyW1Dtl7Gdr6senIu0/ldWV/C4wfHVCNyHPNStTBM8e7msmpS+9ndbTVQvkyH2eVzWpgP8k6uXK4xZ6SVgQQCffhsdpxW63j2pALYWE5Ml5rtRPKDatPHZ7Xxuk4S/FCMZUHyMKI9tunXZNadMuuKzHLS7WpkUSxMREG1wzoh6ndixC8/PMZD5omJqjjsMVNt8rlgQmq3hoPbZyw1I6JXfLQLeV9hx3QkrQIeEhOqTNZfKQO5ToZk0u6lsiWo7z4vwcL8M+mGrIsdNFkf7SRo4ifmojFYmG9uXwgOkk95jzqZ9NA3ddS4dpeeypfPWmuXqWKpcAkYPdZho5dl2GVe8cJfvbWu+k6MKTxOyxVWE5LSiURVctA+gGubC5iPxfFnf/Uxy82O/9Uf/I5qRndbHfjGu1fwrfdIisM+nJxkkJOoRRG7ih3rDXnQH+hQIDF1hyzw+fSoFSqIUD27I350RyOWb4A2zLxn3b/1+tt4+8o1ksQBDk92mKYm4skoiW0TJ8c5tGmjpkCP1yHRsHkIVj08PTmA74KHZJ1gephDLpNDgvkrne5272Zogy28+71VfOX6a3j48RMM+gYsLi2j1a1B56OX7QxJRCRsopCIKR4cHag46R6rUwWUkLHj7kBU9QYe0RdNiFHWsRX7O/tUqBLy0IdGjYCdT6Mqkxw4hcwOce/T84hAvuW19wuVugo0Ld2qE/55xP1+MiKicbFMhzplwVkxaIuyETYnTREdzMV9WEgmWFEktmQF956cwOM2Yj20rJD9s/RzdOkoDf0Rjh8U8ewsD++CE0M62MP9HFavrcNiXVHB4We9SAVQ5H2I8uTnTl7hCH+LQcqq1hqqqaRzKTf7Uk5/drzWlCofMQPpFHN+D3XADDh4D4KOdp46UW1/qeC0ZXZdaXKVfdq5s2tp58zW1bfsl/7usqjbvNyvbZDjZE2OYVoEUAlus0O068/SNEvfyzTJ79nQFXWr2YlctAAHGgDKZu0zuxavfZ7XkpFCPeQj+2QCYAk7JrPxdzsT7D14RAfahj3kQKksnQrGZHY1adGk8QLFbgclssYb1+fx5ldeR8jiopMz4MtHz9Hsd9GiojppNvA8W0eu04HP6cRr68uYvximkduwGgzANmTdIRCNKkU4x014SczKz3PIbh1CJwPTDV0cfvmQzk4PN6+tJ7HzCmj6p3T6faQOmmqYgc9NNXPWVh0nyjtNOgcquqSFapOK1h9GNLxOpeRHu3GGUX3E+uJFZHEJ6Jphd/jhCMkrgyV43VGqnL4a22bo8jiqUJmd30vnPaEDtDucVA7SaYQKudGG00MnSicjz5apUSV36mroTTIRwNMnWfTo1onVNF6WsGGEFg3YSfUoVVyAottinepNEAmZCZqkF3TohUILZ6c9DHmQNcQyo3JoFIeQcdKT7pikxaHGGLpY/p26Dm2xH9rZhMRDwgrKuM4BiahJAiO4gUDMqXo9s1aryZYNtGFRVZN+n858gqYE2afiatbaGFNh+pMO6KikJdxiZ9xDJOrA3sND3Ns5QqNEBcx0Bq/7qRJ4L2m6Pm3iteVFrEQjqjerkWmJUFXXamOUD+vQSSxUAr3MclSv9/D88BSpRoOK04mvXFhCMT3G7skZDC6SMVhVVCRdz4IOVYnMup89ayAxZ8FJqoOnj7P0MTbUW3w+3ks3NWK/XqRiHcLJdWaPmrDaw3Lrj8aoNAcEQyoRgqEoT6+H9ZyAKpMDdPisZ2Xuoxoekmw9vFeGO0x7YNl0+yQYeovqa1Fq9+gjTKzTeuSrJAhRu+rpPJD3570RbaOPyAU37CQ+J3fSiK+uqXeZfRIjm90HqwQPIahXUrQd6YjVY5r6TSrfLt6+sYori3GEghGqqAQVkwsH2SOWrwl3t84QY72UOUB9JC3VTAOP9/fV+FiP0U117CUYHrFcDUzTIgF9gCOKF6fVhhuXLrAeV+mX27TlGgY96mcipUVPcsb653N78Wx/B7/44gFCVGzGvguLc0HWQwcVPK8v44BZV9YXkzjbqWE7m4GNqn3aGKCaLqPPNMnIBom0JVG2yifAuxc2KaAi+PY3X+d9gDTTe3RSgDvuJdkr4YN7D3F0WkJ03g4LgXf3aZ511QydtYsASUAhI/ljxN6jGhqjM9iWzbickIhANjx9WoaNhMVMcnBjfgl+h5fCK4uF2AKSgTm0Seie0e9sP7iPEG3vvVsX0WbdlWnijGMT8r06VuIL+M5bN3CUOkWXpCU8H4Cjb8Y7V6+TUExxvFvAFx/chiHS4jV0ONmW0HwdRNbmWQ4yBds6fvKDHyjXaZjf2HzfE7QquX9xbQ0XFpfhtrPyUs6HWGidNhVgq6miAQU8LgxkLB5Z37tfuawq45QZVG2QhUkG0qmIUjygceUnddW0IXPlPb9XQVMGNC/a6Dzocc0sONccncm8ms17wgov7lvDF9Z8tcyARj7cQyehAQVvyO2iLtU5sk0dp9DjBShoCut814traSA1e4cqClZe6an7ymGyyHFynfPV2T6BthdHyX4FbAJkcjzvJRfiuhZ0QBYFR+f3PT+T60o1q3SIstSal9WTcLtE8xBSIHdXh6lryZlynRkQyr2137LMri/3U0l65Z7aXeWjHSvrL67xyrbZMaJcFNmg4+i10sg/20elRJ+36EN03Y53aYx7dwuYkv12BnWqixGuLM9B51rHn37wAHUqwk5a1Ckdun1KHSDvpa2sP0MUqRAe3smjaejx08XzhxWyRBqH34LEWgixQABDkrNVKg2bzQGXsY7G2T5CZIMxgmK/zfu5hvAEJ9h/XEaqMMWADkBirA7bBCXWo2aqSzihWppzEEDsZJ9v01HGoOd1DXQmQ2HzVADhuSvwhUNwO8isI2T1BFdvKAIvHbvHHycb95EwxJmVEh+UYCsRSsjUbWbmEWVcu0GVWigjmAzCQxWxlkiSVFTIdGVIDVmvBK8mg31M4FTkhOXF6q9mcRHw67GODttjLCUsKuvt8k6OnkYm2R4MJ+odWL5AgkqH5JboMQTtTm2ACRWc0aWj49OjXmmizmua/VQXVCqmiR6dow7sBAfjYIRRWWZNMRMsJPBCS03C3atIp6cxnQ/r0ohpafVRyfXpxAwElz6fj2rP0IchYFVBTiQsHMWzcoLZ3AiFXTrMJhVc3E4HS9XWGeA01aTT9iBGArGXL0oLPyJuPWyuKSxE67OjCgkZ84X+QUfC7fLZkKYT3i02lOK9MJfAtbU52Md9PN/OIkPScPVqGEtBF7x2G0F+hKOzDlaXA3j4oEwCY8H6Zox51IPXqWe5tNX7yL7ZhnDCiauLCySOU1SbfZjFvkxjlouRfsgAy1QIi4GAICH1qDzD8lpqjFyKz3bSwfb9BqpUZo+/qKDA86y2oRrbKHOb2s1mbN8pwpd0Iuwz0VbGFBXSQ5dgbzPTnxlR3K/C4YnD7nepd8QyibxE4eqJatneV+/9fcxbGYcsiv4CRUcwsIhYdE41HWdyOfpQAy6sJJA/LeOUCm59aY5EtotspodPH+4gmHBDJnyWviZVKk0byzjhjyFXYvoLZ5hLWvHbX73OZ8qh22yhWKipMIC9LhUV612Tft5mN+PTe8+Q47N+9cZlNb3cRx/vkAAvK2Ilc/fK1GX1Rgu/uP0Yz3YO4KLCdvntKJ/xOo0izBFpGXCTOJDcORxon/IZKbKOC1XcyRxi50GT+ZlCplXEj/71PeTbFQK7EU36pxHJqkw/Z2Nd7tdG8NgTxJmemng7u1NCu17A0htLJKI6pGWie9pZgGRoqrMibnfijY1FWH1+PE0dYonlHXUasfXoPsoyow7tv22zUdVKIIMRqvsdHMnE+esBtPM93L/7BJYVJ8w+CbVgQC7dRZv5sLiQRKvcpf2a8OaNawhYl7B/fAJrzAED83sjGsVf/9U5aCZvXn4/TBkeckXx7vWbcLPySfOGvNju0JC8bof0uUC1WkE2X0CL1v/a1VVcvrxOxSBTtRDNecCPfvkIFTJIg7HPjKyoLugSmV5PxmciczRRKlsC8n7KrI7XIQSTI4oeGZ80WioQUn5cwIT+StYVSMpC6JBV2S7/zRZ1IL/F59PZa1gh27RjBIjUJblfYEqgQtutAYYGHtoi4KTAhv+0sZlc1HXkHHWS2qe+BZjVPgE77VovF+1crUftOeRxXY6W47X98rzyJcfItWQ2l/OjBbTO80EOV52TZNtsPz9aM/F5etW2GUE4B0S1LteQ30JKtPWJDEdRO2Sd33wONTxFXVtySFQ2xc2QSkvXx96dFMvTBGtAJqR24ttv32Q9aON4+xTxZS9MdM6PvjjFB19u09Hqsewy442lFRrWECeHVeicBry2GIV3bIWfKqhRYdnah+jQiceDVCNZAgHrmvSWzNIJFmnk+UpdxVRttDqYOk24dn0BG/MLCPkDBNAglZ0X5eMB5sMWOkuqpVGPoGPE0d2Meq/Yp3JtZSqqN2I8ucinMqrm2AlVkdMZovKMQCbMHlH1ScD9/pimQ2Bw2C3qtYNMIyZzd7n8VKlktBajHyY7AYLG1KtVITNWjIl10gwqPVUdNNAFGrBM4yYD8uVZgr4Q5iNhNeg8dZKHK+pVCl1Ppy3vndxUSWG7NPDpEaHjjrgcij03W2Ns7eZxfNAhU56qjkw6pkXmGzWSWE5JPqRnpX6sQ2/AJ7MS+GQ+UKKalTJbAuuP9QQnJ8uXtjclUEyodiVotgqj6JtAekCOO1OUCyPVG1RiE4s1Dlt6Km46eOkNxeMlAtGUmkdPdRSxjaj6XMgd1wnWzO+YHf6gDY00iXKA5IiAmCd45KioIlQGS3z2ZCiMjq2DxDyfi2Qmf1CFTD5sJ5kaVFjbRnqka3T6JEKv0WEtRxOY9gw4OCzRUdZZP0KIEhgkCIfLb8bqnIsk3Yo7Xx4hRvUiQ3YKLG8+GIHQga65j+WIHXGWxaXFRTR7XZwcV3C2VUKFal4Ua0ea12mL0nQtLdzS9CkkRSbDthH0Bwb6vcYU+ac1uBY98DnNuPeTItLpPvN3gjqJTmLNQ19pVu85ZXaaSo7OmeXuT8h0YCQL4SSVvYR3lDfIrHNuJ9WOGZWzDKJrfipKP+9P4nc7CwP1wc2ri6peOd1m1pUaPvhoC9VuhXYGZAg+l1YJmgT2iDR9klj0dF2CDMmQ1c86STXdqMLj8FPJ23BwmkUxW6O4YZlObAR2Pqu0jDB9FrOERxRAtKphXDLlWZkKTFzD5bVl+gw9PvvkCK+9loCZ+SwEusP8bVIRP/5yD0NigHS6s7qcGLVJh9sT2CiSBJhl4uf0YQXPtjOoUeEZ/FPagB2Zgzq6owY8sRBWk3EMSfp69RrraQkRgmA4EGRd+Sbq2TxoDrDQX5gGJhJkiXRUYe3rodsG+iTck+YIt955i1UzRhJbwGEmozq8OawsOwOV5x5JZLWP0HqMdZ6syDBSswDtPyoqgm+PWfBQiEImT3sWhTtGjarfGGL63BPM+6JU5VUUa01cvf6Gmgx8/yCNizfnYeX1FklM/voH5x2B1t958310p7g6v4HlxDwNmxtphKPhCC2Zi248oEOhY5hP0PlMUCpX8c33LpP1uyDxI0f0BjYm/IMPn6JRZ8WlpJbxc9JDz2SjS6ZjfufiGq6uxXFSLdBB0TGRqfc6mgMb0JGIOhT4oKmrj5Skcu0KBFQ66ey5UbbTqcs29eFvpdDko47SvmcfWWZAovbJ8QIS53+CJi/OpTMRrFJHnp+jQFedK2k738ePLNp5/CUIdZ6OF9vPz1NbJM3nx55v4XL+LcCnrk2w4iY1a4q6nhCHWX6cX0sSz0XO1FIq3+fpOr/Xizu8+E/AVb4EVOUevKIgqNoo4MrzuU3SqK4u9zRM0ciTcZcrMAerMLr7qklObrm9fwi9e4xORYycbNdlwLPP03CteREMWzE+owER3E7zVCS2Hnx0dG8tLFAx2FUTSoNGI4EVfH4bSsdTRZj8172qmXBMx2J3WDHscT8NKuo1490VOgwa7p/96DHO2iU13m5sNSCx7KYT8SDg9GA5Fsd7V5ZxdWUe1y7EcGUthqDRhtxRjoYh4EgSaKazkKYpKic1wTX/+vUe2YFUgQk6DarGWFBFcVFAwzxSHcQIXPJO00TlK0OwBFiGwyaBdMg0UzE22lR2LgK5HUGmJVcvK3toD/pYi0tHjAk+JYPX2QlQBGVRkkNe023SU4VJhFATVXkbdaqAmgyQJ0mQyaMffJHGRMbIeplmks9+d0KnKE2vJJ7c1qoz4aap6hQl0WuGuSYMtDVLzIUJ2XK32MfUpkMw6kDhMR0SAc5AkiDvesQhTroD5UCHvQ4qhx1Ek240alSaVEhmB8FX6h/LSYYTSbxXFwGjeTLC2aMaFZ0JlqhNTfWmL49xtn2GYnuAVKcHnc+AWqZMBS89lPXI58pYX/AhuOiEk47KWBnh5EmeDnnCa7hgclnx7P4uWv0mCYANb15ZUX0pKtUGHm0fsDpasDIfQ0DU5eIcgl4jypUuClRPU0sf+72yak5tTggKJDFeyxj5Rh0lqkMZp5imw89mpqhUxigftVEjKSmmehjxeYwkZtLhRwiXkfU+RtW/vupTcXatYQ+CQSNeW5/H9969rvzfpx+dwJV04Po1n5rbtD2Sd87AvZ+mUXpWxtDCPAtaEFkk6BicLFtalFGrRxYv63+hy7pThifopCAhAKcHSpQEvU5EggESpjqCVN73n2dxSGCx2XiNUYtkYY51kKqX5VavtXBaPoPH40DQEVbpSpdlLGSAwOkhScjj2dM01tbDsDHvWgQAaflKkJB0utKbdIh+f4AubTFOO5U4yvvpfVTrHVxbX+V3W4VOXV4IIJfPq0mx42GJmWvCaaXENJAoEZQtdgPc/HRLbRKwMUGYiq7Vw8qtJfxv/s7vonbUxO7pIWJLJKi0t/nL83hncwE3eY9yhsSYIHn5cgArS24YaVtbVLJHuRTB1Yav37yBxUgAz58dY22B9SGYRD6dRaNI4DN44A0Fsb37CKOWHZdX1tT7/g8++jkBsI03f/MtfOfNm1gK+RAhibgUX8RcPA6dg66tPiVAuzEKTOCamkgagWWfFwtO+jESw+JxG5/98p4ivRX6gzw/BjfJld2BQaeLoMuGj356PjXYxfduvh9yRXDr0lUypiEZLDO2O4IEGJD3LzJLvjhM6SpuJuu7vDqPK5fI4FknpHlROo7IhL7PdvfJMiZYis3hyU4Z6V6R1YaGTENfVAG5yYrpRHxk5kGbB4vLN8iayNjI3EX0SDBhUVfKiXNRypNXkJ+yRe3nivbOTu4tPzUwkEWpR1mXg8+XX303Kedxp3a4Wlegof189bQXi3aMnCJp0wBmlj5ZtNv9+rbzG5wv2r5Xr66lX1tmx766X7ZpH+1UeS65jrZPO1LAVJbzY2n08id0QAlIOU7Oe7FoaZRtsx6+2vk8W9JLhSX5K93TJ3Q2zbo0ohQw6p+Rseron1nGBF5pSei1u7hyaw6OEqkYXUJH2GynhHBYj25fhwOqqwoVqMzqITOI5EnI2tYhQkEH6rt97BwTcJPEo44B1UwTJK4Y9MlOaaxTKieZpsvtc2Ajacd3L68gHojgsy8LSNVq0Hm9KKGPFNn1MzL3fd7jpFnE1kkaGTqa8rBF5QT45n24dXMZc34vbHQ2Jj0Zca9BJ0ZVIs0mBD2Z1aFdaOPkZJeO+Bm8vjjB1UlH2MOwXqUtUDeQWUsdkuEpkvNWOiaXm85mwGsRFKRDwXgkKsSIawtzaJIW1yTaVacPl82OuWiQQNpQUyR5F9xUj0N4mMABweiITtMWMtI5W1AqjXCc08a3ekIkDiyDUqZNRUKSEaVjsbO8pYcwy9DsNhEQSAKmtJ0Kj6H6dBPspiYqYzrg5hHVn/T4Y50w6MZqBhXngozh5DVIUrpUYDa5Bm1VRxCtn4zhXHZQ/XdhcBJQWT8MY2ldIrllOlwEEcuww+ciCO2UMCFIm6gsJBh+gsR5SHa//SCD0EaUoCKB5KkkbG3sUfWEjR4sJfyqQwnpBiSkoccW4L2GVHk6DOQdr5nOvdRVZdjRUdHGk7i6vEAFocOnj7aQLTcQCDhIMvSqB//aepTEZggn0zqQIPxkPhJ67+bGOgmJxOYdodRtqT4aEr0nuixjBln+7RGBXIc8nyFC5xwmkVCz+7N8k8E4665Muzag6jAgkrDB7+F5VMxOF+3KMYLRb4E/bMFciHWU9UjuKaZ0vN1Ak/VYnKTeZ6VT98Fq9qDL+mV184o9khsSUXkv2jY24SbpMdKl2qn8fuuNJVxajiEWi6jIOvPJEOunCcfVrJoYukJQClOZymwlLtY9CWSwS/XpDZOkObwwsy51hMTxHJvJrUhinnYi45LXl5aYIjPzwINOp8F8GpNgGPnMHfT6Dbz1+usEnRUanwmPj3ZhIml5nSrt0uW4asbNU0Hfe3QMPcnFm6+vsNzpYcwd5Leq6Nd6rG82OMMOqr4GgkkfwZSqn8ouELTD0LZha/cAv/3dy/DT3z9//BzBRIDp6itw1Ott2Oe27bMcDGFxPyTZaMFK0mDVWfHxjz/HxNyFK5bAyOpWM2KVT6vINUok6xX4Qh7mkwPToRHpShHHzwiqJPLxTT9MEyO20wX6AQtiwSjrGcm4xwL90INWnurZSLLL0goRkC/Go1hyhpSKthGT/B43/ATpg/0sSsUW/EtRVR6lVBc3Ny/jZz/6N+IyYdh8/Y33Lyc24HW6yTKkuWKAHJ1Jlg/Up4O0kRXLxLDNBhWnzcJMTRJM7Wo4iERvsROp+70+7j55jtMWGUzYrQYXp46KqJPJjsio/XSIAZcEbWblY4WrNpto68mKLR4qDCH0dOF03vInzlw5dOXkZ8DGLfw3A8EXwERHroGJHM6j1G5tnwZWsvCq3CRblVqT4+Q+ckn1kWvMjn15nnxL5dGOkeO1tMz2yRW175fnyvLroKmlWZ5F7i1pkW/tuNm9/qZltk8dzlX5yPtepbjV08hHiISA4Ox68lv9VIucI+pSe++r3U+71suD1Dr3yVvlMY1ZxjC2yns0gtswyVRbTifazT56rLTFrQoNEQis0qBP+yjRUOJXCKiNHipndbjmyIYbfdUc6ogQfFNtDJpDFTy5Wq4jGQ4hQAfdJls1knDVqBhKqQbVrBkTCSouPS0lagDT6yVQrFJNkvjhT36wD2vEChtV3UCGJlRk+h6TCupuk7qos+OUTvqk3FOz8Rwdc52OJ109hS8cwOrqJYRYv3tkw6XMKdJHn/KZ0gTtFDqtNq2gCotLmqo7yKX3kD16zIyzwhUMKzIxGY3p4PnNNKuhLDSwwbDPNLTQJNj1jHqsRUO0H6rJkQDpCC2CUyIcU9OsPdo6RYdkdFSnX3G7qFKo6uhw+iQdEpPX6yEAESzlPo+f5dXwEBN/d8tNFQNYPxagpKOlkpJxhaQ+fOYOgcQCuzGA2OpVLC5egd9BVbawjNj8Erx+MmxdBP1Gi+RlQPDzIfuoogatw04STNYr7y8ntM0en8UepS0y/3tjef9IDUz1byLomOjh29k61ZkVub0GQZoqY9FD9WxBL9NQs3+0WHeYLEgEHQeJjzTtFlkngnYTYh6vun5eAqhQqYQSTqWKnVTVQb2MAWzTwU1Rqg1xdlJAvlmG0+vAlY01BN1efP7xNm4/31fKWSIwTUgkpJerz2vBPNXSkOTrs1/uqnBn0sFFoso06bfM9FsmfqxW6dVvRHzOhmicPmdgQa3OtC3Q6ZsJdPQhV5dW1PjQQ4lUw3wZ0wfK8JIm1UumIiDURyJhJZlsIXMgv6leqwOMSMAkTFuLKnLprQDJnoQBJeGwBNW7xgnz0ijlRWHQkUAwBGLjuI5pu4/juyn80T/4LVy7vK51TqI4kchcuXwHnzzcpuJ281oupEoZXFpYVSMMxmM9TnIllsuIQGyDm0RJeozK/KkSwJ2XwVkpjy7JwEIsqJp/J1PWU9Yri9VMOycpnsigmoGaVNkkcVbPqnh8cAB7hOSlNVLTYJ2ctXCYOcO1zXUV9KFYITE6SEOGU20ub6BGglWtkBTbZCgW/X+ZYPpYOpNOcNTMIOAf4ltfuczyNtHWWvjox4/RNjSZp0O0KcyGLI/cYRG+uA1XlhO4HiHhkeZelunJXh4nzzKoVRrosL4MPHo+94h2OsLiWghJ2oUEHUjnTnEswUYyRYCqM359hQrcie2jQ3SofI+OCzjYSaFXbdGqGxg4pnj49Ih50VHNzk6PC2TJzK8WWpMmTrYKeHj7ITr2MVa/tkGiFsLJ3UNCzBRm1kfH2Ia7n58rzTff+cb7y7FFuFjYktkyO0OAzklPy0qlK7CzYkikDK/ThQjl7fJyXDlvgR4LHZzEx8wWCuqlqYxrGXZ7TFQd/QoNp9aFMwCYqTakN5ZFhjCwEI+rFTKJMB1eSLFuyWxZRDlKc4JCP/6Te6jtLCwFqMrpv3T4smhOX9bEG/AK0s4pv+Q6dL4vQVH2y0LWRyCb9YSVY/7HFtmvncsPTxdWqlYVQAl8nIPQ+T1naZuBu6bsZNs5+MrJ6jlkp5ZeOWf2keXVdVm0VTn2HBzV+vl2dQ25No1fpUfLI1kkx9TC+2vDWbRra2lXB6jUqOPl0KGcQaubUr09+zkJTR1Gs0m9s0smPQhZJriaXMGFtQSBroZjsutAQIcg1cTx0xYGAxtiS26yXxOyhyRLVKhhnudmxczdr6Nnkg4ozBs6/zgZqcsQZB1wUpn0YKETl6EJVr9VNUONeuSCVA0ysez+sxJOpPdt3KA600x1RnRrfbRpDCaXRGmZoEmlIpF89G5xNHbVa650WIKdCmJkjyFLoxcV6Pc7ERzXMDw5wsnBEQzmPjpNA+w0lKCL6SykqXQJYv4gvJFFAob2LtBgEkIhQbwF0AlcVBJmOrThRKL/lJiJekSpkNdiMYJli86SoNmV2LcGLEZiNNoB9rezrD9OjCxD1fwrE07LcJkeHar0dm20qMgJOo0KbYROa2g1whGmYiSjl0mObS4jFaKZ+1s8V4cKCUx0cQnrV28RqBwkIRN+pFMRLVeaQg10LgQCpzuMXqGCBp2gi8pbxrGNGjyWak2mxbL4BMREEbHspa8BwX1KomMPOCFBvs1UeDE6xm6LJImqddjvwxwxwJNwq8g3vX4bb31zHk7e9+mHJ9IPCBOqZ3kPt/38GAOfEQ+3UlgMevH6hSW4AkZspU/pTxyIRW0EGDMcBqcKDdguTrHzLI1UuQCd14hVqtTXLqzi+bMi9rOnVDs9OkY3XAQAiUHroZKLBbwkCy7cvXuGf/VnX1K52Jgmmfezp8Z1svhUE7b007ATrOUdfaMzhZdpbBPI0+kWVW4Vp4UyqgQzbQYdHcrpNnZTVWxSsS0TnEv0ZU936th7UoOVZGLYZx6wvu7s1lheDXSZn7GkA6PmiHUmSCBjPRWh4baRDA0ICtKzyohqI6PcW5PEcmM+iYsrMeV3m20STaZXmkPPjouo9av47ffelnA0WKAKlZ7tMh3Z48cpjM1MI4nVQmiedYeEtVVGxBdjmRvxxd19qs0qVpcjME8ldKIBI9YxmRtWlLG8npIOPvIawiYdPp0UMe0iLs3PYYX2ks9X1X2Ozorw+iwoEMR//PEd2ucUV9eXsUaQ84QkqpQOJ0+q0NHfG8z04VQ/EhnMwjyJhINY8Puwl6JSpcKedClA7AZcWlpFyOrFSS1NwlwmfkwwP5/ASnIOS8F53Lu/TeIRQKcwVeTN7Jdp3lhfifdWicrkIzaFXarTavasgirxZjAZs2xIwuNG7N0/w8ilw3tv3sKgNVDBJQ53SuhOm0guaqNB8rvSOW8C+7wfDdppvl2jAtfTPkiCiE3SqhOkWpbZk+qpOir1IuYuBikiujh8dpe1mzjw+3/7H74fcMkAawM60mebD+nxBGDSDxCPk8nTo0lXeKNpgktXWelddipPCeJO1sTKK+8XauU8SvkiM8eGzcWo6tzRYGY2aJRuKoTCWRPP8wXEQ2ZUmlN8cvsZzO4gnL55OlcWKkFT/ujOWaGER2uKTGECF2594egVGMoqN7zcNgMFtev8GPnB2imr8ps/BcxePV8WtWt2IpfZunxrAMPfStHyW+169XwNgNSq/OKul4ApG2dKWAM2dWt5afxiOT/x1xbtXJ6llK62LmmZPad2X0mfHCvbtXvLNqVo1Y20YwRMtSvw+PNztc/L+8i3GJVwl36tjPL+fRXoPPu8qno7h+hAQ04jvv/1NxDx+vHJz3cwDgLLS/NoHBFsCGCOJbLCaQ/9KR3ukg/WCc1zwvIlIDYLeliiBEQZZE9GLdFRtnZ6aNEQPXMWNI+rdDZjgpyB7Fc6RY1hlQq/l8FHPz+kWm3AG9bDEeVN6YzGVEGRQByRxQtUnV0MCbLSncwbdSIRt7AetlFNmTF/6StwBOhMxkb06UjP0gfInd5FdC5OpxukgqKC5vNaqeBMVBZT6THpoFpxXGZ9D6ieljJ/g2Spjix/3BfDotHQYRgMZjpOI7LpbdZfwOOy4PWlBR5L1dSq0kEZ0G51qa6p/rw2PHlwgioBVQLH13dbJA86ps2CBlVPnc+ez0qsTC9qVCRdquXhgPcIm/isdPRk1uPBgABjxKDUoxZgOZNAWC0BBJfnVJ6JcpdhMdKcLqBsos16CLJWme1kZMLJ56eQsc+xyw5MGrzfg5qaGNlK5k4vjPago5p+zUY6P/6piDokODIFW9g1xTwJc2mvigpJjpNgF5hzKBW3mYgiTEUQdJgJ7KwLOZlrTA9X3IN6lz6fcmdMgBuUR2ruzYmRZJVecDMRoz/wsX6OSJ50JCrybsmO/GETp8cyTKlM0p5FkOrt629vYmMpil9+sUuA20c47obP6SaQMK8JfDL9m4vA3+vo0Df0CGxF7O43+OzMk/O6LTYoduHxWxBNylyRE9z+sITTsxEi80a4naJoxuhR8WRPh3j6RQ3Fah9VkojluQhW4gGUu3m8cSVCYHNRNcpUZnq4Aw7Wq66aJ9gftWPvkxQJhRcW8aFmmSy7repOT6LjeCR0G8kT669ZelM3ga/c2mBpkrDQzsS+HVTnzUYfj/cOVBjT23e3sRAPw2g0w8w6ama665Oq6i8S9YYUmFbbBT6/m4qaKpfb+5OuajV0WchS6dJFTYsXkCZrq8OODsnZbmqfAJ7HysIi3Cy/ar3JukjbJel0UVktJxN4SrLzwZePECXBkOkBnSRPTvp849SA4DwVprFLwixzo5LULroxYXnYWKeTPi+MdSOOcmnVivK933ib5CCEYqePO/e2kKD9x4IJEkAX8jxm7O6pSFgPdg8xvzGv3j8PSeLsYWID7cpAcAsJGPtZjvx3mupi63aOtl9GaC2KKUmlJ+xjvbfAHXXh+tIlFAslDI0jOB0SyKODlc0wdLzm/qMz1YK2dCWBhIvEckQCXu9gc2EBK0txFUnpIkE8GfGScPrgicrcuGbMeeZw/8tfKn9p+N53/+B9j9NKI6NjoKHJO8pBt0sFSIfSksDYZrL0EZJxL1VmjCxac8QWnqDmNqQK6LcqqDVbZDBiyGY8P8piOB1gmyysQzUy7XSZsSbMJe28ziJ2y2UWrIuIvkyQNKnIMKppUUqYhSufF4qRlV57R6d+qW2yzBz+C2DjIt8zUJRrzLar9XOwmh3z8hz5j7+1X+r/VxfZrwGeBlgvry/bXx4vLG52vmyWufvUT3X4q+ecr6jlV36o5dVryvLqb1n/1f3qpufbZUXuI+mUbz6n5JvcQ53Cbefnatc4P4eL2WxGMOBXvdGM1gErdQ3Z7RKKqTYMVJhu6wSjaoflTeZOo/zaWxfpoFs4PC4jQxXnuWTEyad7GBsdcK/RwKcNjE5Z5roQzAnAGRyxvHtIUunZqBQPqVSlmdPlniIUJ2uvddCtEPjo9MoZGryXlXTBide/+R2kUiZknpzAueCGf/4G65cHDQJdfGEJ80sXMGl7hRqxzhaoRqmayPjlHaObSqWYkmZVI7whl3I4FqrY9EkG+yendOgVbGyS4a6sgfoYXTr7Qb3P4w1wetbh8JhZB0FFO6RLo11YaMA0ThUcXEdwYoELI28XJXh1nbZjQ5yqbZ2MvVKvoTeUCDdt5q0BK4kkUlQzX368w/sF1DsUGY4jgCjqY8BvjwwdISi3h3pYua1XpSN2G6E3W2GRJkYHQYH7rXTEYpMun169SjHLaxU6PelvoIZbsX5KFR0zbdIrW6q9i8rZ6QujfHhMp9OFjXmjpwKUWLFjqpMeSYabTolGy/Kewh+yw0aSNDaboGPZ+5inMs1UZ6RnfvCePhk6o0P9sIbF1QAC9AUFCbvm8yC3V0TuMIdASHrPs1zGFgwJBH0CvkRl2UvlYWE5byxSCfG8nDTxMqNjMTeMdLDhZBDWkYUqooXUQVa9Ix5bRwStOL52/SKO9hr45O4jjIzSQc2MDhVwqyOEQoevvX0BeqrkYq+NSWuCO399iAIdrpNlaSUBEuUviwCINGXOyVCnRTp4CoLjrTqq+TrrHgUCd4rSlLGg0nO5OqiqIAVOPoPE0ZhOBkhlWujR1qIxB5x+B4kP/SV9I8ZDEk4SuBifj+UkU91Ji5zMR2umsvN49PC6mS+5DsrHLXztqxdgs0qw8AaFigSocGP7pIAvt7dhgxVPto6xuT5H0xbgm6jhT88P0wiTIJomrAdWB1q9qpocwGP3swgbBI8uZE7NoNP7wsYlGMSIeSGTCsj8oFbafK2Wg9PrhNvuxRfPt9Cmzw66QuqV3NPtNL588AwXVoJYW13Cvd0U65UOc3MxZiDJT4fKesmrXr8dP67Av0DQ4j1ldpXMaRkHJNx6HQnKPNNAZTelHR5mjtAds/6Nvbjx5g2EFyLYeniAcmWE03waSwRAwZFGoaCRtc0oTMwzaUWpHWfV9GUDqk4TwdtDAlLcLhBD9YjzPAkFaJOwjwS9J89Sauzu6U4WfSr19LMjOBZC+NobV7G6dBG5QlENP1q2RUgSnDg4yuDahSWo2MTSyjp0IOQOYHfrDI+f7sCVDOGNq5fx8786f6f5+7/zd973uqUDACU/b2xhhklXZv4j8zIQ0OggaCBf+cpl9fJdDE0ATbqd1OpttBsFFMkWjDobWUMTQSK+sJ6+AC4fcEhbXKJUb+e7SKyG8Ftfew8lOhWrT+LaztERDFWsSHHiL5w8FwVs/IhD1PBOnL58/+oyU3YzIJyBivpW//h3DsCz5VeO4X5xMnJ9AcfZPllkXfZp216mbba8eqzWPCr3l+1qVe0XsJZmZ7XObeoZ1br8kOtrzcVyihzwYp/6+au/Z4v2WyVarWvXkOPUJi6Sly9VqbwHld8qG/hR5/Oj5Yv2jBYCnpRvv1eiqR6qYN1TMscgndF7VzdZkE7cPkgjP8yhXWtA3zfjqFiDPjqGg3Wml5KIIWS38wbYbGSuJyRSrRwrdYtMrg0HHYuTaNFr6smczbgZC+Jq3ErwkrB6OkTdDiySoVbKVH0+C1lkg8YrmNLB2UFFzUwwd/E1Gn6XjjsDj4Qjczgx7nZw+uCQz1GlAhSQG6mZQuTl3enjAxrfCN1akc7LApPbT6fUx5T1ckASl86U0OzXsEDjf/vWJSomDywSjafLPDPJS7oRnatJdVaT7NbzOSXEmcGolaGeTl+iieROj+iorCQbNszxGew2Bwp0shJ4XWakiAYDBGw79stNFDN5KiOWtwDS1KbCrFn5W6rxoCcKlteWH0zfhA7JTsYrMVVlzkyMBtSAPI6JkZlPzA4gs5OD3e2h4yZhYHFKrZAmK3FU2vtsEj7+dkfdBFIrmlTmRnOf9+5RVZEk2W0q0IFMEWeSiRNIgsc8z0JFMqRqdbL8m4U20vkhgXSKWolEysO8IIGaUt3JnLmb3oQKIXhwmKXa96DTINHZqdC+pyRLvDfVnTSxVehjXAQIi0zz1W7i/tE+hq0xvnJtmfWJ/mTSZoH3SY6oYkkOZJabHFV3oVzFTr7Aeznxzo11+KiovnxwhO2jY7x+dZlgY2F6SIoECZkJzw8zCkT1BFVv0k1Vw4pBFT6bKkxi2BpZvBK432UnUJEQdVom7NytIish51gvjRELIl4rfRlUC5mHgE6+qCyrSGL3sx9TGARZ5lGHGmmQelZRzbT2COuIR5x6jMpdYizTzvi8/RYJj4tKkEqu1y2jOxJwaeG9N9YQj/uZHpIUFl61WoZJmhH6Hbz72ibvLZ2AqHasdoJcjdd1qzlIRzKvK8tgITSHaquEeqvOehZFsdzHM4KAw6mj4/ehyzKWiQQGox5JjJGA2cWQeW010l5ZX3L1PBbm59XMVR9/uIOdYoV27MDTh9tKdUWW/Li/ncGgRVVtciFDBReMUGRJx6aSjkRwFzqHkcpbD4fPxnrVR5cK2jiy4Q/+7i14dA786Ke34Y14VLjE/af7eL6VxvGwRlvP0IYmSGwG0WqPUEnXSaBH9B1H6Oj6cJJgtlodmJgX6bsnaNZaMPtd6Pb6qlWgclQhWaCN8r7j7pBlSXuUlqHBECGPQc0ZWz7ooJIrwrcSwbs33kI6XYLeP8DBVhalRhNrN5aZf134aEx3PtpCTcfj6QMNhgG+/GBXHeMgYSfnwNOPP6Z1sYr9re9//30DmYOXhieD/qVJRsacuUmHpnQOMrPB5loA66vzTCzNlQAnzQ7SeWc67uOMMt9olMldJ2iSfThtVoTDDkzMQ8pdD+ZcMg7NBG8gCo/TpEJotYdtVJsDFmIcXbJb6fU2W8QZaaAgUKM5AeXcZdPfsMyiCc3Ac7bMwESuIJebgaoss3X1LYAmF+fzvLr/1etpx2vX5K8X2+Qji2xX15B1MSwFYHK+RgbkHi+O5eZZmtU+OZcfbe/LZXb8bPn137+6SJOcXFM+s+P4zX/atSWt59v4ETLC/7hNU6UyZkvKdTzs0QH00cgd0eGM8bu/930E9W4a2RB3dtPoGPqQcHGFRgPZdJeAJGSBcExAcNlcKB3UCKhVbifrjdsRJNs++UIGK5vgXHcgyoopLQ7BgAFrnijevL6EGoFla18mmJ7gwqWEChl2kCmi09ShuFVEo9pSHWOmZI4uAvnx7ed0PlQ/riES9gHW6fQCtP5qrYBJ3apmxxfFWm+Q9blNmNJwOsUsUne34YpE+Ng61Bo1uAm60uQ5HopKki7mU1TGdAirHiwQtL2GIYaFnnYMy0wCv+uoYCUsmQr2TluRqcwGZPX1bpFGK+92gOVgCIuJGJlzRuX7kA51SEV4bWOZCk2Pzz7LoEsAGvUNVMZ2BeCT9kSFAJR3sQMav4zxM1ClNJjPVgm0TpUiDTFm/kcfocBaekJKOXZ7LfrXCkKBJJURFQDLVHpBM8ekWqh6I8HFzSYDImTMJpOP5ROmUwjR4fTUuygJd8mrk+CyLtT4nHxeE9WhBA2QaeHq+QqsbjtyW1W4qdirJaoZ5o874sCSlw6/OUGI+ZkuVklurFikE3T6bWhQ6XcJMI0S1SLTNTcfQoi36o6aVF0EUarTZnmEOIFAwOawWKBqZaUikfC6nPBSuRfSffT1JuRJop4828bENcBrl9fw2uqG9GbCF/ees9xaiEeCuHc/i492Tkn+LLiw5EB8w4EggWsqY28NY9XLnyiOnacVlPMSus9IX0ZFTIIRiJgJBi6WqYH3kp6cVgp1I3xU1U6bGcwO5pmMe5zi+fMWTotjRDeosunbPCQ9Hp8bhw953cMCFQ8B1h1X4KPZHu+tgpeT5bBk6q0MlTu398ao56o4qxZxlq4gHHDh5599zjRR8dOHFEhQ9pmnnoARyWhSWibhIDAcpY/RmvTVUK64P06l2aQ/rZG0JeF02KjmKgokXSRvZpOVhGjE8iT5IUGUiRImQ6ZPhh4NJsgXM6qXb9gZwo9/cg+mCP3+pIGEz6/6KQSoaHeencI+pf0GPEy3EYRFBVB5qu17d9KYvyHBHTzIktxKBK3wRpz+oUmSwzKwOfHf/vGHOMymMbeRxGpkCfu7x2h203jrWxdZv+I4JUhG50iYCdjyjrtVaZPQNag0F/GtNy6jvVMjwaCNkdh74j74SGZGLBuTgaC+6MTaYpg4E6DttOCjzX/r9bfw229/A9cvrCEow3k6fcwvuHDt4gZ+/OOPUayUqYB5HSrWG2ubLNspNuaoNPl8VrseCa/MxEWVzHPXqXYXw1FsJOP42Q9+yBJgPXjv3XffN5ksNBSJW2knGyNSsxINyDj302eUznzYGA2DLE5vMPBb4pOaifQSJ3MPDbJAabopFDp4vn/Gwq+p+dSyrTyytQG2aXA2qw572y2UhzQ6twFHuSzIoekok6ojxJgOW5y7qDWpZGoRMBG7Pzd8bat2jOYNZN/5Oj/yJxAox/9NiziSF8fKOs9X2PHKCa+uv7rMNr/Yz/NUOvhTgZJ2ITlC2ykpUfvOFab80QhE7UkL0Yv3nup4baFvUqerb7me/Dy/9q+n62/a9vKnPJ92rtqmPnI8764ylHlJ56s1h2ugJ8mZSLNSn6RoZEAtv4OVkA8jyoPHZzuoTlsUbj0cPCYwkfH6V+NUAj2c3O3jeLsMx6oNFg/vJ3NIsrx7bTPMVF0yh6PM5l49HcAetWA15qRrNiJC1SPvCwmH2CrlYHVOsPe0iPsPqQhjEzXZ8sK8HQGdW70TlM4x/kUdck/TVDBNuDYtcNPhOSYD7Nw5wX0CevyqG/MkafF5eXdBFdcZIbhkhomVPx6z4fTRPsYEq1adDrzdxYTMvHBSxfqNRSpDDya2G5DpoHafP1cRSUa9NpbiBjpnJwIkhWaJLkJjJm9XjF2mGVRByUcj1AoFdKpZ6OwE3KATS4EA1Zwe2WKROUzi2empJtSNRBKZTkk1Zcp7Lpnw3Uwj7TeYrlQdVp8VVqo3m4egaaKDt0jIP96opUOP4OvgsTq7AR4qDyFJRiqYWNCO0mkGfVYcaYKVjnsS+7RPtq2nnJImZIN+TCcp41QnKmJQtURy3KdTiC/CwXIejpiGDvOFinPU71LxmlQMUROfWXoullJNOo8wGpk68kc1XoP+gORYR7Btd2pU9m3WrTEK9TLWCd7zzANRX0PLEFden8O0qKO16+HyUP2SiMsk3dJPgPIPJ7tZ7FDJ5kZ1ROxWXGGagnYnPvlghwDJ3Ga9ktitMrxNevCnT7Ik9n1sLCWxsTgHN0n5h794hg9vP0JZ34cnasPNCxHejWqN5fPgi2M8vFvA+qKPzpAK9eM0Hn6UJ4Eyo5SrUVEbYGd+iqE4/DrMk9zNx7zqvVvIT0B0SuP8gHZCWsEyFXvKkyQkVlxYSVKqknQIh3ISKKW5PPuEZe7UY/HWBsvHT2DSqWAaPZmCjvVdevS22lnEAiYkPBacZcpYW/bCT0ExoH80mj14+LiCz5/vqedL5QroU5XPhRKwEah6VMwffLKPxniAJNPpNDhov8SAv7QAAP/0SURBVDpUmrRDK0HOFaIQqaFYb9DXTJSS1umpLgc9TIe0e710vKP96Q1otDsEQz2fJ4v5uXmsLM6jVD7Fhcg8jFTp4bABljHTmYzgwbNDMimCK9PNKgY962WxWsCV1xbwjWuXYOwA+6cVNJodzK8GceliAKNBA8+enmBpLUlAo6ga1/DalRWMukacbB+iYeD9HQQq5szFyCru395HYMPNfF1BLlPF3FWCFYHrmCpe5l1dWYlBTwJUSlfxlddXsbAUIFmd8hls+M4730KvNcbzg0MEVhewsbyOQbNJZXwAD0lit9OEz05lLhMGXLyEW5cuYCESQpikz2230b4luMkUXvo3GwlrV/wjCWLmqEE/xfuHrPjkhx+Iy4Thd7/3t96XOLMSlmk4aLOApVMBWTYvUKg28Oa1BBZjAdRLJXTobOSFtLwslp4I2WMynoa8lLZg2KW8rk/wZL+Lo3YNy0T/a4vrMLikE3ML726uImq30OEP0R4NaORMqHkO9G1S75RvVw6dgCCQoRy/sOYZgPBPwEZ+yrq2XYxJAyatl6oGVrNFAYf6Y2XnflEZghvnl6QzoYPhj38bgP7m3+rY83vKNdRvVlgtXdpFZ6eqewuwyrqebJ9qSZiqqHgZ4K/UM9Mjzk+9v+X555r3xTK7piyvpvPV9P16WmWRTZqKlH2zPDlPu+zXfirgly2zwBFyN5kQuMJK+csf/BSZfhr5GkkPSdSlUBipHekRTSVEuRD2Slf9sAqK4XGPWaZ1On89SickQfRBHjoCg56Oq9pFNd2GhWx5PuxGU2bT6FWwl8njjAqknG3DQWNcoKoYUXEdHVCZDjsI+C14/rCNvnsEM8EjQGacjERVII2JdUgQ0FGxjWEZmHCSncAdHuCSfxGbnjACBJY+FZudanTZTfAnGEj+/uG/8xtwuXVo0ZhOnmZUU26QjNPhC1DJxvntQ53AOCAxHDV57ykZfKVARVPHKp1okooid9zA0GghqaQL7E9pcBY63yzd/0SNx/NSka2GQky/D7lSQc0yIfYnvUznoiHk6FgOshW4yMJHE7qLJo3ea2deEYRk/kgqn4l+iFpKot0QN60GHmslu5cgDGPVGUh6TpaoPm1UVA4Cp8yb2Jm0CAAuqguZfksGnEtTpJA0qXNCdo1w0TFLvRDQp/hRxNds98Plks4URlioysegc1UgZUIr3yEhNiNC1dgh4Tj8sogenZ9rngqGytIesGOZ5WQlGH/xZYpO0oHrazEVvaaQb2LS1CE4Z8TiKokMJbVMBOAITqmMqLC6rAdUdKe7HRgiHjRaEyRJkhx8pgaVk/iT1zaXWM5UgQQHB58ZvQlqZao2Envp2CXPKe9Co+4wHtzJw+gc49KKDW0qKIlXL+OLj49bWIz78ZXLS7iQmGP5O5Gu0mcFqAL5/NJpqtEjzjkk0IH4pynznPnC+1lYx8Q31QjW0oomKl4IS4Dq02HW4fCoiqnJTGBl2bGQn32ZQfG4rt4HRwgcTnuMqm2o3mvKjD1OH+8pvVlHVRZtm/XKjACddiQkIKZDOCikx4MvHh8ilrDhrStL+OzRU9x+uI9Su6yIWJJOv0oA2Ds4QZzqzGulInc4ka3mYBFQY/3vDvto9Vvq9YaHdrN7UkMq2yJRG9FWbVShTeTSdTjdbqpaJ+sUSVK3iTevXlZBD4qNOhxeD4pnTdaHESysO6FQEG6PAT6Wt4HUN1cqsq6Z8frlCwRziwotuZvPwUj7Wl5NEAgHBKoWugP6ilgCl66SPLVHeHR/C3ObAVxa24CXpOLo2TGzgT6DeZEu1HgPEyp7VZafDskVP64Jac6XkR9X8eabb8A8MSj/EZrI/Ko+dGUSbOKUzEYiPagPTvbR8Qywe/ic5x3CZmYdJSFIROOqZaXVL+Pk5Jh1pIFHx0fotobYOn7G8hjh8y+f4Yc/vYuaLo8xRcHezgE++2yHdbXH/LDj2adfiueE4R/8/T9838CCHzKjJZpJnxVDHHuzTxBs5lWcv3gkQinrRrVcQjZXVg7fyhKplstkfV1mogCQjCGiJA97oXeN4Jw4EHF6yYZcqDcb2EzQKdmYgYEYjnneEBaCbYIOckLnQXdNhyN/ejLKl06d3+qHGLFa4eoMDF7ZxkVWzzef/xagFEA9B67ZPq7Iea+eK4Yy6yQgi+wTINQATTtfFln/lXtyl3q/q8BNA6dfv/bsXaMcIsfJtzgzMVZNVmrn/Pr3r39kmYHz7Lcsr67/2/u1dGnbtPvPnkHrZasdxato/7hd5qicTmxoyOwi7TMqkB6MDgcsLjdytS7VG534dACHDIAPDDFH9bjzUBsLtXF9Ef0qHXOf6bAPYbXSyXfoBAsEvjkfYlE9/vC9r9DJ+bFEAJlzB1VHGTdV0CYVogQDCMW9uLFEoiZRTzxG2Gmouw/zGMr7vbiRTkyHjvQkNUjsSwc8VFO1Mh2afYwAgejJ/RLKduYvDcfeBeI0zJPjJrrWDvQOOzKNJgxGkkOqq5g/gRwBbEyQdPjnCToSVOAMJuMA5rEZN19bpQMdo1yv4tM7T9BuNbEYdlGl9gisVvXOTxRQjw5qNG6gV2vDReOKk1SGyZA7gxZKjQZJKJVGb0DgsmE+kkC2UoHeE6OtbCCcWCH4xOGmQnP5YvBRUUj0Ih1RrdWtU5lY0OUzy1i+MbHfYbaiV6LyYeGNbXqaukx51afyM5P4OuF2hAgmUslkWAnTx/IWe5Y+C9KcyS2Q/ipuj12pdQ+BetwfM90kzvYAhs0u+q0ynRiVJvNFN7EgRsWRP2jg9GmF+WGDNeTEQNeDx2eB3WqFg0Ai9zCSrOQLrAs89+l+BhvhCDaXY4pkP8qmqDTtcA5dJNpUjPstDCvyftmM4GUvJNi8k8qryie6u3XIcrXijavzCLpcKPbraPBYy5hqfS0CHdXFg8enuLdPxUWCL5Gg3nlzA1eX40gdl/CjH9zD1GGFJ2hjntixEvBiiWCzRiDT07/tHOUQDFKB0wFLT12bSyK/0JiZZ4oEi3SUvgi0T+nPIZ0fj88IctwX8pv5bVTjZoc8zME8tFplOMcETpcTqaclNKWHcdwEfzKJDtMq07TJUDxxvDKNWL9fYr3pIr1TphLLwhDW49rSvBqa8ecfb6EzLuKdC+uotNvYOjnFoGWCTWdnuXTx40/vIk1i1ycRDM97YNdbEHT4ka8XCHBAMhSlbx1S8GSVeUsM8S8en5HUjjCXcCOfy2N/J0+/vIyTYoagYkTQ50ejXkOlU8PGyhpJ3Sl2cik+awzt5kCN4TcbTMQBeb2iJ7iVVW/aq5vLSgzAOEHqsI79TAZTHxSZGw9pfKwrXr9D9eaVOT871TZqWYqqo0OY6AuubqzijSurzDeTevffH3Rw9iyDHNm5Newkjjgwkehep23kumW4/X7c+8UDirMS0g1g56wFT0JHH8Ufth6WklHkT0tIkhCt0Lb9FhIXKtk/+x/+Gp/ef4ieuYPHT1LYedLAXuoUnjmSxYEFnX5DBZA/SxWwcHUJi9F1dBtDPPzsEZws79dvXsKCkwTmo79W3tLwve987/19XqBXH7HyMKEEJQGLB9v7WI7acfPiippx3up2kWW44XXR2NzSfKRTMp9VjIxNp4I9P9o+ZSbSMFgQ0YAPXhbGDgugP2lgLZxQw1r8vMd2MU30limDknQ4ZLfnzltTcPJDnJFUXtZj/mnbaPwvwEBz8DOAmIGBAohzJJDtcs7sFPmtrvlrwCK/tXO1ZXbcbH22vLpt9lF3Uv9p151dRkuvtmjrYnhktS/SK/YpzaPaNWfHiMG+vKO2fZa2X0/3q+l49fds/W86Vlvk+/x+ap3HyvGyTR0nrTAONfSiXpDyHMPm96JroHHFDAjwuuNTI57TgXYCwFmlhu3bBAw6h+CCBREC7MZyCJbJiKxugEGVhGRqhTFGdUKw2n6Yw16JzLlZwUcf7mHs6eDpwxN8efcIj4/y6HgHZIZ+XF5YweZmAktBOxaSHuiGI/zihzvIl6jcgla0RgShMA2qNkL2oE4DJbsmo7//KYHewmfxcBMfZrfSxCHVbIsOoSZponJ294bYXFjHfDQBmaFd3gFF1tdVF/Y2GbuDBjhoU10QqITcxWN+An4QqXSe16ni62+uIZ+voMt90iEmEPCgXSOw05HJZMouKrnNpAQXGFOpl1QnAlGc7W4LV9eWCVQG7KW7MHljZOYumGlTMvbSTNuxEGDsej8dxByBhNKPamEkwRU61JpUz9Sh6NunKgycSzpg0MF3Wy2ybidqpRrBYA4yjZZqVJSxMMLsRFFKME2WrcTcHVCJEeN4vh5zSQfVnAzEn8JmIDmCD7q+G7XDHPRUALwdBlR1wyHzot6HnsBoMA0wIdmRoNfluvSS1qt30XavEZlsHtVhB1Xew+3yIOz2MN87yBaZNhmuwPNsVNMWkrbsGcvN40S7XIedzjXF52h2Kqo3vYWOt1Mdojulwt3P4c1L6yqqVDBmx9OtM2w/yUMfIADb+6x7Jbi9JqUox10rbn9CB5jNoOuUCGVRuKjQ5L28h3Xz8VYGVxbCcAkJIane2SsjQuVsElvj41ZY7ixV9SpDwuzJ+E4RCNKa7LZRLNApqd6wAyqrozaCIZII+kLB2T6BopLqo1kh6Yoa4SOh1A0kUDidugAyyaHFYUapTHVFAiaT+7sTLqxEfbicTJAEHCBdPMV3b15DkkLlxz+7g8PHRcy7AnDobBhSae+flNTsLZNxG9FVH5/NhrDdpyIDtfttRPwR2Ag0mVoWA94zQH+bCLrVa4PMSUZNmnBx86aaRm51LQyZ+rFdYfJIEPbzKZIiHa5vXEA2n0G5U0Y0GEez3VNTrA1YLpl8GssEp7XkguoRP5h2iAku9KjED/J5ktce/bzEGHaqd8hj2sDJ4xNkzioILgZZH4IopEo4oh3qDD2ktrbQIxlaXd/EtfVFqkYCAoWU3Wpi3joQ9soMOWYqV70KjWeUzlw0qEvXF1RrV4C24DSRPHZG8HpDuHFlA6vJOapqi5oUey9/jCe3T9C1DKn+w/jOW7+L3/7N7+BnHz8kyEYQdfjQa/Xx+S8PcXZ2hq/+rdek9yHOChQNfTNVtgnFdA31dAfHxw/FgcLwn/7f/+P35+NBxVgf7e+RHcuUKnYclVK4vhJDLOTnwxlVBZIKL23yMtmtUkl0GJ5gEIFImGxqhA+/3MEp2VAs4sd8MoA6C3a7lFadOCT24hdHJ1hZCWKHbLCr98DpjLGwdaojkOboNactC+svmR4tViky+cEd6hhNOcny6+CgtqvVV0FCO3Z2zq8fP9s+W2bbpGBeXkMW+a2pzxfnnN9OE4xynnb+LF1qkW0saPmlqV7t+toxGnhq9xHtwA3Slqc9xK9e5//PZZZ2+X71OrPfcg/tCC6S73Jv3loCWksyzTYZ3+dE6ehIDVOQPpthtw0XIxvo8ZgBj4la+ri5HqUzc+Ibb1wBWvIeqYNavodobAF1iUbAZy+P+rD7qJ4MUxzvdNCkc/HOOdE4mmD1UhAUNjg7baI5dUMfsaBQKeAkVUS1UUQux8o+z4rN5D3bqcATNdD4bBicNdDK1elEbbiyRlBlXbEwTTEy1F6FLP60guqoiSFVo9UuodoKOHtYJNMfYfXyOgZdGuDUhE8/2YHBM0bfTPCsFtA47lB5DtAyGKhO7Uhn6tBRiYS9Fsyxrh8WCijrrGTq13Aq4dPItF1+JzqtDtp1gj7B3eikoqRSDgWoAKoltGkb8t5e3p1cXl+D3WLB1t4u9o/qdJpUhoS4CZXAdEIlzXXpXyBDDGS2FQ/Vp1nnhdlOYOt31ITA9Ero1I0EWB6np6LWj/iMNsiE71PYCfpejAla8uJVAFcGvQ8GQ2XjUugyLExqm0z27rRLhCEy/dZIBTIwOQjIXtr8kHleLFMJjuFwWQlqTlTTtNtCTcWvTVym3YepfupjTDsDHH6awZiqNXvYxcmTE5jDBEYv6wmJ010ZNjEXwUY0TjIdUGMrdVRI8ThJOMGxm+shV+qqIPPtMzpiPqOJ5VquNqhKzrDgDWBjLo5E0osU759uktx0jXAmPIgkqLAJcD/58WPsF5mfcZ8aPyydf1qdupoL2OwyIxKgICAxqXZH6n2rvtGjmoshzrqTZXpK6b4aG2ukavyj3/o2KiRTzV5PNW/LzB8SNKI9HPO+JEInVdhIOGRojowVlUyVjlZ7W1QwnxPMSWjiV8JIMn1GAlq/o6eK6sPMetEfNDEa5EGJjPxhG4kl1hMXy2Q6Ivj38dalC1Q8VZKqFGLuORynmnDSFqXzV3QhQtWzBJfdChcVqzVgImkyIkzHL+Ki2q7CY3PB7/Gj2iqiUG+qKcukN/e9L/Zxyvp28/U34Au6EGR5JsIBVEk6ZR5VaRb3kQQ92nsCn8tNm1rDg2dHqgNXjApPImClC1kVqWl9IYnTdEXNySrveX1uB7oEyHuPjxEIiaByIltqoVMmgaDqPnmch2s1gXRqgNqwjg5B35cMIcHn+MUPH6JgImGhjRWOchhRlW+uLyGRiGF+bQFJmabS60PME8K0r8PCegLLiwtYXVhEkuBt1/lxst/APu/XMEmnuxpa3SJ8TgduXLpCcnuMUGieROEi1fAZWizT/U4GziUb5vx2mEkSdmVOX9YJf9AHW0BPAlDHxpIPepK9Rr1Fn1Vi+euQy+8pd2n4ve/99vvp0zOszIfJmOgoaLyPqTIDQQt++2u3iLRmVSGEmUr16LISNqpV1YVemjQlvJP04jPRqX76xS6KZPHuADMg2yJrsaheWy1SmUHDiEesbE73BMMuP0Y3C5MKRmaep4PQVORLEFO/VH0Ud84V2S//aCCa05f1GQDIsVrllY+Ak7ad2xROiWL71ebX2SLrMxB7dZGf2j759TftlwPkWw7gfnFDgp5q2/l+daDslfO1n69ea7Zpll4FXGqjtkfS9aoKni2z82fpfjX9s3VNyWrHavvkOO1a2m8tv7S0cV39lGOZZfLNAjdLiA+SmmYlw28ZxMzzTWZUzQMsJfT43dcvUkGZcVKrIjlnws1LK2i3W9jaqeODL1OwxcnWe220O0wP88YSkuggvNRgBJkn8OubSVy5cgOpClUAFee8x0P250az0MHbNzbg5/3/u//+Afbqu9jdLTNNgD/ppEoko6TBLEQDuLU2h1urC1hZDuPGWhKvX5rHWzKEgcpI6paJTPzWhSjeXr8I+yhC1WvEUSrHdPM5jS2Ua2WMqGamVNeBqAdd1ls91bW8N/PScGSwuDRtyjg/j9NMizGRGI4QT67RTVF9GYe0AyvJpA21HFUlScOEjjdC9TjvC9NutDwVZr5M1SNjOAUQZULsx4c7aKTPSDxjvCf1DRmuTB8m8Z4nQ17XyHyTlx8GG1WgDw57AFY6NFJY9AkoRokMIwEDqARtLi/6PTHyOgL+eYIlAZjET0XYooSSd1PyDl/IhUy6LM2UKooQQZ+lpKbSkjhfvb6EAKQLprKxWt1UlBNU8lkqcTfqVFGdIkF63Y/kolvNZLG07IWNVacp+eYmEK74WFUI5qYJ/C4dHXcDFYLi5dgSAdMKHZ1snsAn+RKOumCncwsErbB2SBfoFGV0D3Ubn80EE9Mvkyd7mA6dYYIW/754uoOte3kEr0bIVwaIW3R4+nkJmbIJLSrLg1IWU6qPr7y1RII3j7PnTZTpf7qDLlxUXavxEFWajNmdIuigE3Y4Mcd0jM1WquQy64sOb1xehZ0CYecsw+NYZ6l8TLQHUaETqvjT/Tr2nxcQogrySrOyiWVHwuL2unBxbR4t2qw9ImEeSUB4fb2VwMnK6Aja0elQwRvrcAWBQNIGy7SPSz4PyzaEh0/L2Cmd4iRbpNNextuvrar69vwojYtX5rB5RaYSs8HvNOLyygIy9QLcJDBhN0ULy7ZaK1L1+eAnyegO2tg6PiFJGCBfaeKXP93HfHwJGxeSfBYSTwJ+i3YnIyYa/QaOM0WqZwJhaYBUNktQiuHi4jLqtO0W61W5U8WVixexmEwiXa7i5x8+wQIJip/10eWw0N+YkDor4bSQpsLsopzvY+laAIXTHijdSWDo46cyKTfTvEa7CnkRYB0rpKvwLTsRigXx6NOnaE9bODus4DkF3NArdXagyPPObhYffHgXZ5Uyco0KnmZOUadvoeVha3sXY98QcV5j2pzikHZ4cfMKHtxJ44svHyJxPQxPnEr7qIanT57DEtGjUWiieFrAgGCYLbTx2utJfPvbN0gY9JgnqZDWhp/9xSOSBjui4SDefuMW7t79BWs6i2Rj7d33DXY3Pv/iNpYWErhEJ7RCViiqolmTYMBGMlcz7C4HC17m38upplhRYjJ9mLBYOyn+iJXy5KREWezBNo+x2KZYCS+owfCZWgmuvofsp4XVTTIGCYpoCdCorehNzMqJKK9N5y02Lovm/MWgtfcMYkpyjObfX4Lg//f/9B6e/ORf4OkrH/n95Mf/grK7gviFNwkCch0uCuC0ZQYu8nkVdF4s6t2prPBuvL/cU2JOsuhfAJnsl+3qOjzm3/yzv0fFMEBw+TK3nt9TjpO1V67/4l78kmeUZxG39q/+g2/QRiwILV1RaZLPq8uvp1Hd99e2Sdp++f/8x0jd/xmWbn5HbZPr/E3Nu3J5dQ2mVQG3/L3YT4OnIrI4pLOAA/WTLLJkl10XVdO0AzfVR7bYxxNWPL2xjZ2DEsKkzEFHENsEAkMAiPuHeHNhHQePqE6WHXAYyebLQ9QaVCc0Vj0dnt8dxBf3c4jFu/jDb6zgaoTq9qQBM53Rkj9M1jdmPZN3HT10GgPYoqxrPd5X4lNOB2pm+X/z549xn46mNGkim8rjx3/2CCnWOUuICovON+iw4uYqr309wdpEBVrvoFCqY3fnTJWtTCPUKVO5JM0w+hwwGSdq4mDYhHzo0E111Ls6C51ktULnSPDXEShlYttmvY1yWaLpuFSIuOmIarOng4wuWPJ5sZJcVAPJ81S6h2dpHGZzfHKy6cQC8r0KPv7z+wQxO/zLS3TIzBXisowNHZFYmqQplHkkDlsCK+hNVticBClriKBiRLGQoRI1oJnukphO0GgRjOnkLQQACSw/orOXntIGMnkDy1PqqPRbkH4D8jbURpVk4g3btOMaiYDRyPuS0AzGPI5EGWBejKlgJy2ut2FkmTPx3K9HeM6BxQCdi4xZHVNp7lcxsY3UuMX4ogvhhA+t4hDpfBlOv1UFUn+2l8V2KsO648T1lSX4Cbqpfk1FkVoIhQhqJBseG7LPqNboLGNLTiwkHTA7qJINfMZejUrKRL8xQrvRQoAq6v7PKmjScQauBzAhORuyUmeoWHw+Ky4sRnHr2gpWQkFkTir44nkKgYAXC0E/lVEbHi9Bi0ry+cM6HvAcUZLFTBUPt1M4kfGSdPZiNyo2LBWQhXRFgsy3CERRvxcuj0RLMmMuGFbKz2gfY8DycsZILNNN9b5c3r1bqQQ7MqsO01bJ7ZHgqNfLcEx6uBRPYOdwgHtnxzg6SSGTzuDG5TVcSs6jPzEgGnJgYS1IwNVjjc9xtJ9HvtzCYsKNvQzzkoQi6g0q4iZjLW0sfy9tUFo2jvNn2D8pYzkRR782Rr3Ywfp6kvXHRIVlw9lpETX69NNKlZKnIeMZqMgTKsZsi7762vq6qosPDp9ifXkOl5YWcHxyhp/efopSvo75qBden0sRN91oTFKpwycfPoPBIc21osjTzAs9QgTJYbWLunQs80wQWidgBp2olNs4fHCKZikD7zLr9NSpOmGFCfoTkkjPghunTwtwRkMkJE7kswUshkmMr61j/zgPt2kMP9N8//E2rGEHCboXZ4UyvLTDqNNDv7KNs1wGjUkDtVGdatquZpXp5Orw24xU7NISO4HPP8VSPEJw9NHxyby5JqU8JRiJk3YtrwQWLi/g85+fv9O8cuNr77vcHjw+yCLVLJAltCmFnWp2iTZV40mmQGOjQyVIdmsNMiITDdJO9zqhM6AaYaUbDrtkBll8dn8fz3d7qPHG0s19IRADrENUWk3oGkNUySTnEmRVZHPNdp0Vx4KenmyWDy4gLH+yvPiW5ln6NM2Pa9tkdebcW+UMdj76E7zz7/1f8O4/+r/hym/+ET//CFf5vXTrO/j8X/5zeMg2PdFlnn0OgupaL8HhVSB5FaS0VTmO7FyBrRyn3VsWbf/Lc5vFrALsK9/9h3BQYcg+pdi4pgar/48ss+sUDh/j6PaPef4/4vkRte/X0yifGQD+Ty1P/vqPMX/tPQW+smjXkWvMFLhsU/+fX1P7fnVRv3kbMyuaQU8tQaVjsfPYcQHlVBs1ux0ly5BqoIvwhOrH4EG+WsWlFS/WFubx8P5zmL0TOjsTXru+gACVXOrxmWpWlBiPMtPJWsKPZq7Jik4laxphg0pMR2MvELBsZg+VDAmb3Yo6genykrx/mfKaBtjcbgK3jF8ckvXnkT6W4NkEN6cerbEBz++VkKVRWwIGJBZ9OH6eprFn8Oz5CX704/tq0PTliwswDmkcI+k5SIfWNZEkGAjMbQICVRrZZ3m7x7puVUGmB2TSTrJ8q89ElR2DzegnfljofKlKjTL1lwzZcqOWbdJOZGiOhaDilTCX+PzZQ+QbNcgMQqzm6A0HCHvoODxuPNkq0kH1EaByMPAcadGRVgLhhDIIX5oHZVotK9WFgepHZv6nr2Ue+DHuMS+HTTqWHPo8QbXYuHgigTIciNLZG5WNmqS+sDyZtYoESEB9aZKXWmS3kRwTBEY8Vxp3VXDs/pgAzutQ3UlAfImfWj45RfGsAheVZZ8E2WwlKM0H0ehMcHhYwLTGPKNvKLZk6ikDHCwnL9VMMBJEmQRl2NWaucvVKawsuzjJidFlwv3dHEI6knK/HceVAkHMSPC2wc7voMeMMQmNns8gzZsC6kP6hOPjLokaCRcJXS47ILFj2Zj0dMoDRBZJVBZDaFNdPT4+Rdc4xOZ8AuOhGW4+y4SKqdrmNe0WEhHml1WPHH+f0B/lSn06ayNV0oDESHrFkt4wzyRKmtip+AF5JywTKItzl85DaqYn1j2dheQCrCckcu3WELv3sopk1Em2nCGqYh3rUS/N+pVRrQgy+B4FUhGWZdvQQvYwj0vROL5x6ybr/5ka9ygtCiUS/4V4iHWUOoNKbXkxhnjEh2cy7yrBxumx8lpBuJ0uFGsZRey9Tr/SB+lKVrVefPPaWySTLQwHAywtMy2KmE2ROi5iv5iBztgjAbER+OnzRw0SnyBajT5qBOFEPIrFSIR1VJug2a5zkGzZWC8laLyZitVJG7WpoA3lQhVf3t0hWfXi4vU56JokbMMpjj5LweQgUSYZM7jGMErgBRJQclluA6qZPqy0FcnbXquBBm0qvBBGKXWCo0dnmCRdKpqUiDcHiblNb0WuLIHrjaoH8/Eh89RqhnPRD6/XTsHHik2it7jqQbc1xrjTp73xPKMe0YgNawTxlcU4rqxewHJsTgV6sNpkCKSVmNRVYQKlZ/nhfhmd0RB1Gb4Wd+HxJ58o32j4x//h//V9m82Cg6Mspfs8UkfSbTdPFtuEn+ApvaR6ZBESB7JARiLNahYqTQk2PZbufPQCwkZO0g083DvD5UtJggWZYL+L+VCMLESHinSX7llQoHNwOrtY8UeY+ROs0vlwCzM8QMQ3Et1lhgXmIp25gJyYsfhuNRhfnL5y/Gq3+s5u38Hpow9x4/v/WxaKm3tVzVbnSkDt8vEWSUAH8YtvsTLJiXIV7X8xAO149Y9Mkv9xZQacMxBRP89VpzY5tbZdW7RjZanljhToXfz2H/KZSSV5mLrG+fX+7euen6t+T1E6eobTxx+9PP98+fXzZsuL88+XmZJs01AEvC+fg69sk3Plo53z8jqzS4jhy/rsHrNjBWT5n+qcYrY7Ybf6MKCTrKWL8MWsJExT2AcTWPphnKU7rOwNlv0QLZKo33jrEtq1Hn75qczBSfVsceLoYQGNNgFiWQZX2/C333kTEvd4iwyy0ReAssE2GeDze1RkuRYmXj2yzTbOMkV876sbeOtaEtl6hfcA/ATqRr4LQ0SclhXF7TJ0/J676IO1p8eww3v4DXQ+dCqsW206xlZ/hOMnXRpmE4GNEFp1kpWjDox+HRavxzRjqUs0nT5ZfRjdnB1nZ3mEN/0E9amKbBMm23eZkjTOMB35FDLXoUx4PB5RvbEMTCYSgfoJTB6L6oByIR4j6LbRpT1INBqv3YGNpVVEgiF4LGZkSxVs7RzDHQkQCIMEBtJRemoH81zZF+uGxpG0npzSbCjlI5Nhm2XOxe4YBlsfUz6zlQA46g+YNgscrhCdvZV1VuYqlcmneQXBSrkOkVmGUkgTrcx7OaB9j6geZUjFgIA6ktcMdNhOgoaDz6yj5OoUqNDpG7xxqoGARQ3HmDJfmyQUz79Io5EawBidwhJmXhOYO8xLq4AL024xWpHODOGLTOhkdXTufZxlO3ieq+F4L4dvbK7Q0RFESXjaTSpgqw5L0QifzYAC/ZBMTF7hcxZaPTo1OkCmyWYyq2D/rmWHCvRf2qYTTViwuebG11YX4SOI3NktYWcvjUqnTgXlxts31gjKdnx5fxcPj/YwcZoRCQeQLjbRo1i4uZmAL2RgPSSgUYnLu0w1Hpf5LePUZfy6kes95tNJqgwL1Wc46EKl2aTKb6njTs8aeP4oz/oCVT9MHqC4l6ItlElWKqhlOmq4lJn51u3bcFwrwq7vYM4dRdARYFmOSGQIlrkqla4eO5UMavkGAvQJXpkCjgRPpjk7Y3mcNfNw+gwqXJ6fIFtuFJSC9rvDBHUzjqmy9rKnalIMr9VDImXH2nqCtq3D/naGfj6LTPEM19fWoBvYWD60P6qs01QNFhKahw/3qb6ruH7xAkVVGlupAySCceatDQG/xCcXvzKmPQoRplZluj57dIwh683FKwQw2kCpKL2xDWhSVTYLTC/JiE3CDhb6aFOQrV+l3REw7T43yqc1GIkXdj6nn3Zd7UqriBMG2oKb/kbXb6HMT2bQQ50gbiOYNkjSpr2RFmYz7KR90V8J2WSF95NcuwigHhJOCQMrdcDrdSsiaiGJD3oXWRb0I+0W6s0KBr0+fxsh3ejEPgrlDoZWlofZB2PfhL1n50NO/uiP/vfvRyJOtKod3LywhK3nKWZeEjlKeQHHhMySLk1CDjsZWh/Ptk+gpxFJZBDpHCQdGKRC1aoyQepIZe7A0cWIRiwziDNr0Bx14SJLOTutq04lkz6NoVIj46qjLLNyW0MYsgJK5AyLmayaiC9AqZQmF+XM5Z/6EoPWtu1+8heonG7j9f/Z/1Gx5BcKTGgWz0/d+xkBmaqZoKlO5nL3v//P8dH/+z/Ckx//McHlj7F467sKYMVPaEcA9/70P8eH/9V/pDX3/vW/wMIb3+ExQl+4qETo8Mv/1z/GF/+f/4e6RnT9NQXQLQLWxe/+e2p/s5zFn/7T38UT7pd7lVNbWLz5bZXuGZDN7ijgtPfpn2PQbVIp/0OmfZYSbdGO1Za7f8L0S9qoJuXjDlNJx5bO9wK5nbsE3w/x5r/7T9Tv5x/8a/zsv/g/4OjeX2Pja3+grnX3T/4zPt8/4fn/DdP/32Dx9d+EiQ5Y0vMr6WO6FNBy1eJwqHS2q1QnnjArURNBawf13BBHVBJWMrE/+NpXEfcn8Vc/+gh6Ko0Li8s4ORRQSNMxVUhgSHFpFGa/Xs0daKNy0Et3fVubQNZFwEejNVrwF3/5FGWDAWe1FnID6YnZxXaRBqProzcZweNiWgZG3L5DcFo2q8mowfSbgxNcvUCFVQMdSA/hNTMWuU+m5NLRkC8tRhBPBLD/tIRaq0CHT8Bj+uU95CDG8nU41WTazeMafFQ+v/ubN3G0VaKaqcEcMXObvGcLwuCIqJik0mTqJEMvt9owSc9Q1juZC1PCEZbyR5CpolbpXGxmG0F1SGa7isV4giDaVKrEY3Xhg88OUSSgStQiHa9hdbm0ISd02DJWUMY1C3cRfqbGXbJczFR0Qlpl7OV0RBCzeMmSZaaXIfRjo4o1a2MaJeSfvMeWQO5iEgKS8ipAHL800JqpJGk16LQV9+WHgM102mT4Ch2Nk8pdItfIu9VR1Yjs4wMqPJ5jGtCRmUigHfQNfNYzEpv9DNM25rkmMnOaOb89VgPcZhIrnh9JuNCaGvH4gxPUexXYEnRGBDvVz5dO3UJFdFwkKR9Z8NaVRYQSHjzOZrBPtVgps84lSVbkfS6JiIcSpV834DnVk/TYptZHeZ91MERHGDRj3u1VBODpVo75ZkbLOMIX9w9QKpVwdWMeF9cX0Cj38eD5EcG9g4VEEL9xc5NE7wrMPK/VbmNvq6zGz8qYS5mxR94Hi/KXQPjN2hA7n+eosocILNIJMxdlpqYDCoe9vSZyZ3317nE6HijlWieQtnNnMLAeGFhv3rzuxfXYBdx9/hyBwBiX5xZxsl1AjbJzP5ejgtKjy/q7nU+haRhQMeZV/iQCftipkPUkT3re7/npGUxeE8IkSCE3yRrVfKNZR5hkWTrnbO+c4eGzLP0xy4tVaCEWQ51Etkvi+2Q/j4GhjKvrG6iSqDh8ejhJWjqs0zI5+JD1zm30kNxkcUpgv7G5qlpr6t0W5hMkjR55FgJbVQJ+gERS7COAAwJjkuAVcFG4kDm0CGjuhBftsl5NJB1aIZ6EXcgflukTy1TaXeg9RkwIZDRrFjQJb2tE1d8gOfPCRVIiedYiTmQe5Fh/eZDLoOxASPYgTRJM0F6/HMF61AevxQA/scpAMi/jv7sE2VDYAx2vL72yZcyyEnpUl14nwZB/3eGI9qaHmwTeIO/+BYso/OaSHvRJUk5lthsSi0d3zoMbrCxfeL9QOKEjcsFMJtWmA+gPB6yYdlzcnKNj2sEPf3JHyXm/x0cQnUO2LDEaK+qdpp3S3MJPiyD5eCeLj+8eqa7CK8EFbB9mcXBapByX90o2OPQuHJeLMHt1iJmCcOqdGDTqGNmCZBpJFUZsNB7yusIoyWAUkzl34ud/4sGVI+ey+/GfMVMT2rs7cfIvFnH0OnzxL/855q6/h+DyFXXmX/0nf1816f7BP/sLXP3ePyJztxJA/ymu/eYfaVfnOX/5z8+P+U/+UjWVGsnWP/6v/imu/uY/UvvlNn/5z/4+n9mN7//H/1Jd5+f/5X9AUGHBcOcyAVa+BTCvf/9/jW/87/5Tda68Y80+//L8PaP2PBo4yjeB+s//C+1ZeP7546nrvLoIYOZ27jD9f4nL3/mHiG7cJPj9h+pbVKUcv//ZX6j3kAuv/QZOHn6Au//Df6aar2/9nf+zusZf/vO/p57vb/+zHxKg/33mgQUf/df/hGn8X57f7/yeXFdplNXzj5HHTmmwMjzB6YqjkiHpyWeRfJ2kg871OuuL2xbAD3/+HNsFki8XFVxkBc+3ybx5hdAVKlYyYxm+kFwloRp3UOuUFIO38X4etwkPnmapJulsWBeanRGm0jOE92x1zUjTkUhrxIgKrSdNom6Sk3oX9SoVHtf1BA15XxWj9T07LGF5yQzvSJrFqMoCQ2zE5wlaQTXwvVEiWSsbYPGaofNNMR7qYZdxmgdNOAiQIzqa5UQYN9fn6XwKZLUW9Es59KgQwnMrJIVjmOhkgj4vCnT28h5QCk4mcnfSeZQLu9A7zHCQBFxdWKSy9JHV57B7fIwz2k6GJCIWisBl96NQq+N4J0UDz8Pms8NO45VoP/Lulj6aOae9b5ZB5kIMpXOPhDl0UZFZ3UYycCMVogmWoAfJhXU4vUmqR+lrYIJEeZLh6Ao0CV7SCiM/5HXIRJqLxU3IuE4mX8BBjpNmXR2PleeR2f2FDMg43Uapima2jAHLJZwgGQ15lKNLrgfQpkLPPa/DlXRirJvQ2TAv6E4l2o6T5eV3WwnkEu3IpYJKCGiNBnX6CjpeErCDTAs1psNKhhCbl/FCQL5fgo8kJnlxDn6fGe9dXSMQm+moJYwbCUzUCr3LjMJ2EaXdKh0hT6LKHrTpLEt9PCWwlenUzWHmKcnT6XYdD+7uoaMf4tabl7DoCeLDnz3Gk9NTeEimYnzGSyvziPidJHJdlgOpTW+CKuuYOFsTVb6EJOyWqTQPOiralD9KckDfJpGX9h7mCfAdOINO9GTYhMtOgiR9Awi81TocFCBLrJO/9dpl3Lq4QgXWxvPdU/RpOxbmpTtOApLqoch8Xl/xYC4SYl2lT6QflFcY0iQpYyZ9LidOsw1kahX4A1aqUC/C3hDrZp0AWKYSD8NhlqhbI4ycvB4d/9FBQcV07lXGeLy/h82NJfy9v/t95hlUxzMZD1ytdVVHPp9Hh25Fh6GpCw+JQ6nawM2rF7CSWMLjvcfIV/ME8CisLAOlxvp9NW3k49wBDgunuLmyCVvPiHKmjaePT5BY9mNpnfZDW55aJhgbe5gyLTGWq8nspZ2PMaC86pc6tO8mxlSt3SZBT2Y1IWCq1yN1PVxUioPBiOJEomURBJs9GEkI+yyXOIWfDE8R3SSBKPqsvo0agZfizkofLs2t8j7fImEF5R2IMFG9NMcOUKyU0Gt3lE1Js7tqk+cyGU2x9ewEZoL0G7cu4cMfn4fRGwWT71tCY4zbTeaelsBynayNDCsRkij5ZjRplA0a38HhsWpnf+3aBg3XiJNcA8e5mmITTrsV954dUb6T2XescNMZXVydw3yc7IjOc9prqyaCByen0EtnAes8zEz4Wa4FHZWpzT2PPp0bU0K23qcNM4PPe4DOlv8fXf8BLFmWpodhX3p70/t8L5839cq27+me6R67szPY2V2AC5ALrChBK4GkQmBICFKiIqhQS6BRKCQECTEgEBDFBQGsd9zZmdndmZ72prqrusu/et6n996nvv/czK6aEXSr7strzj332P/7vnOPEZs+W8tTVM+H/+o/R3zzBSSvvCK4o4y+svs8E4AUYPvy3/0/qevbb/4ezggi3/6P/vlUNdKIE0wfEMxErfkTK3j05m8roPnFf/DPVBOpPBdZvkbA++/Vt1FPbBHbP/19VM538O1/8E/4GgmJierAjzt//s+w+qXvIbpylaCUUd9aBXTdAb2J1EE3j978HfW9VTV7qjg82W//yf9TPR9ausw7+rfHmeKTXZpdP/7t/wJf+c3/nH5KbzkDmXBEKV1JA198eerPP0bq2utkqgV8+C//L3jl330DqWe/wXtGpsHvqPh9+3/LNJjGLyzxo9r0Rhfgicq3Xz1sqlDxvtrkV6ypwULm7WEhpLG2WtDveqhGRuj2TnEoy4g5qE6cMj1eEW0C2cOPizipZeG5SkLBMjLs9+AIuzEkm5eB8C4qBrHN4v1kxApgtaJI1rv0TBj5M2mJIFtvkWXS4AQXZSIEqophF2FWEJkzVKaxq9SaWH01QRvLSlGvo1HvQMZjtidNDKlUL8j6G9J8ZKKCYo1yDI3I0Y07YUWMTJOSDe6YfFK1oHSvQuNKJu9jXC1UVE0B1waCV4M0ik0sGZ2wU1larH7V81vmoLUwTaos20MhfENZYsyoluAqFE5psGtUalZcT8QJrGWqiLRSQMNeV1XIMcHllWdWqc5M+OD9E1QyBURWLbC6zFSPAfU9VJo3pflcypqNiaVmtWJcZUkoaWZTw0T4Trv0rOU+Gku/P10ZWZlPI5YhUUJiTaQ8yT2V4DQioiyHzGfpKCeaU769q6ZcPkuzpIyLLAso9VAtHB3y4OLuDuoEuFDKg9hCAFYCwoDg++izNPqNCbQFqjz6ZXPyvSwzomL6VEmgAddk2ETIjshKTA1hObybxQUBb2RmuAh24XmZVL7PvBuwHFTw8DPaGw+JVtCGhaA0P9Zo4OoMDwGT6a4R1GQSltLBkGBAIhf2MA40uOUeFRMV7jzLuBUIzTuoGjywUEXt3OvipJVD09hRsxeJ+m9X+/jg80c4KuYYX8afZCVfrVKdmNBg+D99P40OE0TKRosGeUT1vPVsRH2DaxAwXG4aeIoKH0XB9l4RrnknDJqN4CYtB1CKpVZswhuz4Ts3FrCZXMN7n99Swz6eWb+K7UfHyHQJ+tIUyHR7bWsVm3MLCDm8yJZpl0mgNKp6WdR//4J1bTeLD28f46RSQijhQdThgp+kvd/vUv2SuNidBEEXy4gAYhU1hrNMopJm+Ss32iiUyviNX/0uvvcLryNIsl0tV3G0cwGDvUPwSeDe3TOMtB6Won58+bnncZUA++bbn5PIyie1JdzZ3mUZHyEejDAP7Dg5Ipl09nDULNL2d+G3s37AA5c9QPtAoeV0kUzzCglQjMBWPaiz/PcI+DZcXponoXRiOeJD5n6ONnofTirMxKZMsUpAHLHchJ3o5NssUyZ44xGABMpKgttrtqlYs1ThI9ipuPdOGxgTJM8JvqV2T83WFZAeeSz+IlNkbmYrSazqozKRcdMNEvga0w5qJaJQOEAsox9SN1lPD3cKeOutOyx/Vly+Ood3/vwnyhyaNr708htmKsuA1YVm3YgFGie324m+oYfl+SSq0vmHlbJSapExORCjxO/0mFkEx3gipthd+ly+HexjL1+myhmqXlDlflVNGSbsPpkMI8cMq5Ut2C4WEJqzY8mTgMZKLZM2p6l8LDJBPCjFGZ/+uKcGF0sFn6lK+f6oIFRFmAqjmKbS/COUTx8rUBPwe/DF779A6pmv42v/wf9NsXLZbv72/5XXvqGUnLo2BYTjWz8mg0kSrK7g49/R3SxOe53KJu8/vv1XNBhzBBi6+e3/UoGbHIv5okdKrUlYll/6awSvRQXKoiwPP/kRFp+Tpl03fIll1UmJeaHCL4+K37IXju4rtysvf1c1tU6DzCA+AU5pun3ur/99vZOQAjAgz+eObv4I66/9Gty83iheqCZld3gOdwnir1Bhpp752tQvKNBdkPgxTDO/ZdPjN4/w0nUaV4mTGFC5r24rtyqu8lpeNzvc6HSa3DvwUFWdfPoQmbslKgkH+rYmXlpOoHI2wd1P8kCQxjPuQi/XxKRjhJWA12DFku8Wtuk3L1neRwZCu/0OBKMywTTTJNfA2e0mAnEHHHRk9FixRPY9F7GSZI7gY8Vx0yh53CaWSQ/iC27VZFlrmNEkyw/GjLj7F3totqkELrMSO2VSd7JzGthP70nHmTqyhQHsK6SBNOgRGvOTT4vwLrMcMqpeVsT77xZxkK8jsGRE6W4Bv/DiS6gV6ih3SWtoxGUVGBfrRJaA6JAJvpm5ncZIdegh/KAus7QQeFI+DQHWqVpbjAVBhJWS5Jqsuol4JMlKa0OJZODx5zmmKY0DhZaLaeN0eWg0CGgELTGA0iSFsTQvSTOtPhl8tdZW32hk+j2rnYVrZGM+MQzSlEinsvG2+vzBQLFuGlV6S/Msk5HKySy5rZqb1ecNgiZhQc9nhl0mdG+1OjS+BA1ZeLvRQm7/hPbByPIiY62tCnTrtSGyu2U4EzZYCS6i2sdMJ1icqqnPRb+kd7C8QybM8HptyJ520S65sfb6a3D6Y3ynD554iIRqQPXSxvlZCQsrYQRcLqo5K0qlPt76/iO1DJeMhdx97wIN6QzFvVPrIXQtgFGzi2q+hyaNbWCVatvZx4uxOIok54f3y7B4SPy8ZuxScaa7TVzaSOLlrQWY+g5cZIv40Xv3UJz01MxOqu6RnHQJwJJ4Lpe+5qbMeCRJ5fEaUb6QBQ6aqnPVYbmLkc+Flvo+b0eX5Ex4v6y0Y2CcLqf8+NrWszg8O0SOdjDFOieT+UN64dLoawSWbLaPG1cXaBs12ikLPts7VU2WslC5lWVyZBrhs493aNCzMFDYWKRlRabiEwLIMlHvEHzJFKS1oMeyJJW4PKR6Y3jdFDo92mWNbmvpIa5dW6Ii7iFBO15geAZ03ux2CE5jXFmN4qsvvgCPnwBM0nZyWsAP3/lArVl7bWUdnzy4SwJtVeMo/bTdTZLKbCmPYrGFFbFhA4oJGftJ0igEzUA1COuACtqteqqGvEGkaAviHpmcwYQFnx9zwUXsyPSW5RJcJFFWlv9KQcaCsi6YneoTjjPmhJfE22Z2o3hQRCgZRP2sQ1JSIS6xnjDdbQRLmUxEFgexsXTL8CaLkWWBYZE5mOdpy0NaknXSj4AzTAIcohsrjtLnKJOYjQjoJgLsW2/vYcB0m19dRsoTwrs//rFen77xK7/4ho9VqFW1ksk0afSAdDuLpViEFVxnxDLoVgzSgMbo5ZfWEQlH8XD7DLt7J2RLGhIxPxlHAMVyAbJUS3nQIYtwk7EZ1GoFj/PHqPWqeLzbpApoIRpnYjNBR3UgSVkv8yU7qVR7lqDQWxqVHsGFCf2U0VYFWI4ZCfmVZkrpBPS9/+Pv4tm/8fdxRXrOfufvKtC8/r1/D8/88t9T7uhcqbT7P/ot9f1TgPWhfKtU4Ppb6LcbiG68ADszUe4pN3L/qV3cxDeeZ2ULKTAU8BOVJ8ZCvhHVssc4vPlDbL7+N+EORtV7l57/tlKbAqbq2ymB2M5CIKEXAjDbJG7FY+kE9A7D/O8zw0lN6Uauz+7LVssd48/+4b89DdO/YFj/hQJM2a5863/C5zxfpEn5bEddH9LwLD4n31GB5hRQ9fj990pdyq/sehq8SJXzDCuZvI9hlPT/uTDovYB1ALXSkNHekt3KChxuFM5OaWzJBGMGfO3qVZyfd5Bu1OBYoiKzOWEbyYTrVXS7Y9gIjGpdyqEJPseYakkmECfZstOcU9mIrW93adYJPv3KgMZ2SGXLckbwddqkU5YoGao++bYzaVMUmiDLBdksIyRYKf0EwIu9EqqZLslQCH4y/LCPCrg/RpvxalSaFM1DVNKsZPztteo0FlYac6rXACu7d4KFqA/oOtAdduAlU76y9hL8VNJv/vAeSgxrcHmO77fAw7iVqUo6MpRDlhNjOTXJLEpUir1umYDRpkF0Yj2WRL0lnz5kZZExjhleGGkY6H4pNodGs4GPPjpFvz7C3FqYBqlNQBiRoLgwocFw0OgIEAt1VN9lCNDyKx14ulQ7RqpwWYhaZiQyE5xkmItZGNqQapKIJ1ko33WMY4IhT4SQDmn8pVV5yDAIssq8w/JNU00NKTWHbluUWCMaI/HH4bRCi4RouPskOTTONPLSQ9bJeEsL1fFnRVjizBcqijaVTY/pLWsziu04vpODWmyeBEHSyM58js/7cLZfYP7F4Y5EqDjtMDrCTHM3QaKFcJicy2PD69eeg4sqeyESRibfxPbDM1g0F47uVRkpK8PXod1hOQqZUd5Pw7FKY7jhQjVdYTn14aXVOcRdYbz9wwOCfQPahodp4KUtH9LQ5lUP4i1ZzSIaxYNPmri/cwSNxllUtKj5uZSMJwUe3c0xLmaqF435TcZBIiBD8nbeLWFnpwjbsg82h75YwKghrWc2xAgyqsOSuYPvXLtGtWPBve2HWJlfw9L8MjJU1Ln8BR7eq6DHpBnbDYh4/YjLZBVM/4+oQj0kiJL3zFbcfvuMaVmDmSQicknjPTcSfj9imlPlW61VVcAe8oaRJxDKTFAGCqAGydz2rQwarTauXPfj6DBHIm7DV169SvXvx3k1i+2LCxwcn+LrX17Hc2uXUWqN8PA0CzfDspBIMK0peg53sUEVuJSYo6DKIOD3IUzi7DY7CNgd1oUGVqIpxtOsOgzVm3WYbBaSxB7tQ4vhYh0mSEpnUY3lyTBguWNaRoNBhKMOuuvg/DFJCDHHQaLcl/mLY164ZIrFch9BKmsZRx1nvIpHbfiTMiPWSE0Cr7HuthqkfOYBbDa3Wr+XlgY2E0ks3yedQTMkOOflGk6puM+aLXy4v4ODehEO1m2vxarAVUBWVnty+C18Zgwnw5yKJ/H2j3R7a4pf23qj3W7i4qKKPB0WByW1gnqHxk2mjDLQmLg9XgTCNjVdmM9rxSPK1jv3z2hE7SDZVd8frZYJXnx2DfEACydZ3FH9lIk1xDaN110ZD+ccQkiVMGAHMzxgDSMRDKvpt+YjQVhYwbNkOt0JKzvZnTTxzJpnZ0ZbNjmWs/T2TdXp5fm/8R+q8xkMeZhht37/HyG6zopG9SXXe4zfLgHsG//hP8ZLv/6/w+Vv/11c+66A7P+M+/9cqcwBCcPuO3+Ib/39/wYv//r/Htd4XZpX1U530kwrak+AcOXF78IdiKkKJZsoRQGrl3/9P1bhE1CU5k8BV9ll3Ojuu3+sOgy5+JyCnVmcaED2P/wz+l2n2/8pTxlidUtCLrvuTgDz+i/9PXz9P/h/MGx/V/WOle+t0vlIvsnKc3sf6B2jJA6x9eex/dPfwfIL31ZAPJyGXe699O/8J4zXb6pvrRLPK7/471E531DvUU2B023WsUoPqzTj0diq9BfgInsj8EkFNdGgS+Xs94qsOH3kCUL37xQxMbbQZuFnuVPjdj0ES6vPTOVtRiKqQaOh89LwW+3yXa1LkDSh3RqjTMbuoqHod0bIXnQQX3fTgJLUFWkspKMYDbHFNMbFbkn1nqtmJvj4L08wspoZLiP2PkqjcNFUg5ppo2CjP6k5jQbTTGJI1VXvEljquPZCGPufpFGiWggtR9QyZBZWHOlxtxgLU4VosLKyN7qLWL9yHaZRAZ/fIpuu1BBaj8KlMQ409O1ui4rKzvjq6SffwUYyu0+bANRtkGBNsKj5qR6l+ZmGnOkqZacyYOVm3UnSaLVKBnz/z7fV95zICtk587ZeyxD42lTUYaYzs0BYCvNZ5gceEKRJ4Il10gQL1cQrPf9E2jAVmObS6Ufuq8ZZCRivKyhUKnJMNdoV0BRFQlau6pWUPfU9h8DL+myV8Yl8D5MQbhIYC1m61UECsjiHfpP3LH04NVFI8u3JhGqJddw0QCBApQkHDAQOzTgmcLjgszjQqfeoEjR0GTZZKNxKgJfeu+f3D1A8ycCfmiMY2NSE8sOhD0OrT5GBrWQAlUoV7/3VA2znLuBdCFJwj7H58hwiCSvaVVk1ZoDqUYNpP0HkWdZNdJUSMjNfpHNWl/9OL8owDc0EPgvm110EP6Yzy8Pd+8e4d5IFMQRfe2UD9qYdn93bQ2vUhUnUHPOt3aZhJ8EPB80kMHpTvKwIJd/Msnt1ltkOEps06J0xFlIyVyuQP66yXPfVeNQr4QCe37iMT+7dRoh2aWNxHafFPM7qGUQIwtlsTbU+1AkA0agVJ7s5fLZ9gq5mIig5EJLZnwg70rLn0LxqcedGa6CGSqwlwghKSwPrY4N1r0sS4SfBz5WLLOdm7iQvBGOjm+Sy3ydZZBn0GvB4O03QciM1H8abHz1k+S3ge1+6RsK4qD69/eDDz3BROsBJJQP7wIJLy4s4elzA4/QuXrh2CZuJFdx5fJ/pSQLN+h/xBnB0ckJlShvPeiT1gryY9t5FMB8wqRsIaHodNcv4XvmuTmIgn2vcTr9S61b3EKV8ASfHDGPAxTgRg1j2hCSQVaMl35fHfbiptBLJOHY/PkZv0oMn7IesVypDvrSYxnLjRNRrh5v+W1lvWEvQ7hnxwYcnaDNMNj/zlddCLAPzfg+8rG+y8lIwGIPT5aefQ6rpXRRyXfgZjoBmxQc/0TsCGS9OKWuJxA1atompi5jLgRc3VvACd8IlZBJhmSPx6KivmiEfP77AZ58fSG1k5rTJngdUmBPcpaz+7PNdJCIB/K//1rfxpYVLONguodApEFRNcBrsCDDwHlZYu3zIYsFrd7uo01g2jU4yJjLYZp6FUWaeGai2Z1m3UxJYfQNkpRYroPQmj7O7n6lveQIsovhmILTw7NfhDiWoJv+lYhayuWW86FObGm7CjJKetN//h7+urkknHNnEwAgWSpu2/H76R/8V/uw/+zs8nr5bNjE6Khxiwya498P/9xfPH93+CX77f/M1glma9+kb97/9X72t7hWOHvKvWD9lxlQ8ZHB9ZueT6fP6daWqeU+Mm2zScUc2fdylhF2AC9j/6PvqOXlK3GeoNG98799XJGDxuW/IIzi9+67YWbiCs/iJ3+Jef9cnf/CP8P3/7N9Sx7Ip0H5qm6Wr/l7eY0EXFzIezEBEkrS2evzwLKwjuLqKxNUoTtJ1KtA6Jj1qz5EDvpAHpccdKt8eHx9gIj3umMfy/TswtsDMiixqxEXm2R321QTrg14fl7f8+Np340glDDh/mMetvzhBTuYrJZBlHufw4Z9uK0WpEZRW521wdcjWzy+Q3yljSAOdkG9hVIkFGrVWtQOPvYelBSO2nnGoeScbJ1R7NH7Ll1jO2nW08w3E5uyI06BoDgMauQxe2Uzh+pwL+7duErPsuP4iFckGyaMhDyMZo6y6L5POyyoXEyKb0yGwRNVjMcFCg5bfO8N5ro7zZg2yZq30aBVl52cF9bKMdbodZEo5rGzE8Oyzcxj1jSgeNtBudEkaOzg5PEC9sEfwaqhOOb0x/achMEqvWAKadOSQ5mulQ/l+MQ7SLEtegXF/oiYrYC4qAFXZx+wcMe/6zMch/0luWqiWJG8ZHMlYyWJ5giBLEkqS4qd6sjhZ/umpdJawm62Irq5jlWrbSfCVJaf8ASO0pBlGKuUlqqtXrgXw17+yjK9fSiDc6iFHoi1NzV2CmonvEMAWlrFBd06th+Nbn+LszofMjq5KHw8ByhdJoWsM48HFIU5IbL7/p3epHqn8EzYaaAf6I4I2VW1y04keFZZSL1GnGuqEahvVhy3VrJkztXEnX8Jzr19CyLeMNW0Oz1yK40o8jke3ezhvDFEnsX70eBun+X1895fX8O987TWUHgxx76MDqpMcXB4LXC6DGoYiU+d5rAZ4TFZ4mKCXXo2otThR6GE5asEcVdF1lpHloIfxLmOet7564xpOzk/RIzDMx1Losfw/vjhFhwo94HPiV751Ca+vR/D3vvEyXlxKoEYE/fEH+4gvehBgGbMw37w2G65sefDi1yNYueJlmkvPXpOabUia6AXIZWJ1Gd4k5VEW4i7VCnDZWF5JWpZTAXSKAxx+yrQpjeBIjPGDj/4S/+d//N/h9PAevrS8iQTD9sN37uKHn95EhHG8rEVhp8nqmGQ8rAm/8Wtfx435LfzBX72LnkX6snjwwaPP1AQVLhm3qTpEAp/f3EM+1yJ4ekmYTXi8t03FXWPejhRhU46koEnppG2VFg4ZvlItSm/VnJrBRyb4H9KGNGThc/mu6zPRTtgZXwtyzR5tGlh+5gi8rHvWLgk63UTctB1j5pfGsi49xVlmCYAGwSCm4ze/uoZXSHhvUCFfCfuw7PPBzbB0BrQdJCUylaUQDVlWz01ysrDig4fEy9mW0QX6Zkq++NIbsXAQdisLs4PslBXHTnZjZzXUbJrqfnxAZpLO1NRMKg3K366siuCR5oMJ2XALpaqs5GDFiy9cUytC5HM5fOOly/jOK89jmdK912hgNeXGQiDCCA/RMPYwH2bAmEhmzc2E1RB0u1AuHKFucGFkJAcYziCKlVgZajH23JnOcvzRrBOQjMEUECHAKDfc5bvRPlVXQqnNiPKnS6P1+K3fx/prf0MZiMc//T08+sm/xmv/y/8STvlOyK1HFfD47d/Fxld0ENn+6e/Szb/Ca7/5X8Dli5Blu9XQkYObP8Dma7+m3Lz13/7HKJ0+Vt8Kk1uvQmbREUUnY/KSW6/QhQHFowd85od48W/9R+r7plxjgFW45Pgz1Qnol6j2ppMR6HpA/Yrak7Z91RkptojExg0qcSt+8k/+gfqeK83Gya0vKWAVN2pyhIAen26zqjr+zMLabUr8mAaMn4ChdEx69Oa/xGv/i/8700mUs6SfvJtv5311Pv0V9aGgWo4lH3hdwi/zEgvTlPF98p1hROPezuXJaGlggl64acSkQms+GrplN8GUFSM7QGTJpzrlZM7rePQgr+rPpVQEQbMRYVbWSV++KzipLGVWHC/iC2sIxxcQT6XUp4Ben0aMeRtafJaG5ToSKxtw+1cIAH4qA42gQzChsbyyTLXS6aJFwHa6t2CzRlk1SDScK3AElhFb3KQhz6N0eIFA0IVIeIzEQhztchm2SgcOMwFzv4wClenJ+Rn2d08QWrOgmy2pHrftvhOlZkf1pJSVPiRVZL3ZDsu51dFBvXSIVquPEA39ItNYmtjKzaaqzDbVvMxyx0o+HwsgmfThzlkGXdMQ/iSVdbmPemOMFoRwlOC2DuGU4VjSDCzGgFnFbKCakenGqGyVHGUdZhgkbL3eRHWnN1PRiUhVK/kQdGeLB4jxsjCs0nogK3nI9GqCnNIBRuW31CkGUOa0lXwQDicdi9qs87IKhM3tgcvRVqtM2B12lgGj+m7sJsCsJt0IkPTuHzTxwz/aY5wYBhq9GpW1y2ehX0YCgcAyyUmTz120SFKK6BsbJGIyFpwGcyJUoIVs6RidUQflfBtmpx2dSpNKt44hjZlMMJB+VESapMoapiLYDKKbq6KXHaPZIIlZ0TBgHMwk536Wybp853MxDlQnFgJ9sVGHlfG/OpeEuTbGp7f2UJ40cZ1g/+rzG+jXLdjdPkN31FCjACZU1E3aQI8amU/S+e6p+l7caU/UjDeLmz7mqxEJAoXHY0edRv+1rWXEgyHcfPA5wT4Km1HDo8wJ8o0SnBQPC7z32nM3sBj24PpqkjbVgAsCn0wH+NrWEi5TaUvWpkhQZYq6Mf8dHRZRZPlMLEcQpcKSGW7ku7PQ+SYLf8QTI6kYIVstqHHMQReV+7iLYmuMYkbGiloY7i7tFcFq0sXf+OZLJLEpAu6I6nCIQyrvEMu+k6wsIPWb753weoJEI8JyLOt13r57H89fu4pavYw0iUXQ48GASrdM4Lt56wLLKwk4nAbUmFcP94/VmN85UYFMOCmLMmSxXG+gz/M44ybrje4fXODB7SzscQfrvQ2VnSq0FYcCwXqxrZYO6w17FEJOqkASJSra2kGFZcaGcMqPkqxGQ+I1oDBbjnjgZ6E1CcGUZiBudqsZbruLZkwm4SCWEStktirp2StrhHqYltIdVVq+as0C82qimra97iA+fG86I5A9uvGGqIY+a6CRGfPy+jo2kosgrrGisfK3qTKPy1QLbvWdRCY8sFkdqIpMZpkf8wWyLt3l1QjiiQADMWJh8aOYLWNMRnbt0hxefWZFLRQqqx4c505RpYqYI5OUeWm9Vo8qtEHK5AYzuG4MYkBQ0OfNlG84IuwECnVDLVuzdKGAaetr/zYZybIyIGLMlRHnscMT5P0/ZOUuqrGRssUJro38Kd79Z/8HqtB/gdzubfz6f/02HN4IjY88OUGC4NNg+N755/oYzezuLfzt//pdHVT1V6uORDvv/jFu//E/Vt83b3z3N1nh9xEjQEvPVxtBcemFbytQV9P5cRfA/N5/+tvQqHglPuptEl7GJ39wF0ef/Ijvuk3/9LGj+ndL/VktPKc6B0nT7of/8h/i7g//P7hDZSsgK98YZYypjEPNbH+iJke4/Au/Mf0uKh0Q3CQKv0f2JbMiLSF5+RXU8ydqmIp801Tx+0cfwhlguCRgsvF3msxqm4VTPxEpom/KveSLsBizDW63m6DcV6tM1DPyHbIJL9m2WTMj81EeslbrwnIA/YoYMxqwlJNGUKbBq5HBspi2aljweXCeITse+DAJPQN36iuwB5+BLXAZrugafAvLPF+Cyb0Ge2QTweUb0GILmNj9ZJphmDxRmANJKvI1LFy9yjIbY6XsAO4wXAskNN4FAo6LYXPonZA0H+wEXn9iE9F5AnLcQuV6gEqxhEKaRrxjw267j32SxrG9xbI/xIjhl84xF+UxvFETiYKHlZ4EkKAiwG9kJRMiYWHl7DdarB9tnB2cwEhQWQz4kAiEcJEvokljWiNYFqpNGuSB+r4T9Ybx0c19pM9L8DlpoKkaxBAaWcllDuhGm89VMlQrRrUKjUzsLvkj60pKxw+1pBXfKE3EQ4KgdDjqjYckEQKCDBezT4aXSA9ZUSECnrJih3wDNSugJGOnYpBp46QeCWDK8ldmEh033y+d82QoSosqvnTWgt3rJfD5cP/txwj4hQQAe5/nSLrtKBAEyz2CJP06eFhQvUg7JapLswDwrOxQEVO5TUwDpM8q8CRIdrpVWNwthr/FNPTQsFFBtAoIaRaEF7zoiDov9tBvW3D5+SBVrgGf/2gPg2YDVh9tU9SMQUEmHaa9WQ4SWAc8nCDIuD74oIlKpUGj3sLhAYFVc6C8l4OF+elgembOSbaPGrAHmC+ZglpE/NtfvYKri2s05Dlkc8wXv53lxwoTwU7y2OJxqbS+ct2L1KJXESeXnaSF9vPuXgGXVoK4vLCO248e4kKWUjS6KBq6yNZLcFHhS14sJ+JYnZOl6dyolKpUk2tUpqv4zktXsBYPIESba7U4MRdKEtiiavjO43sZnKTL8C9omAv4EWP9a1LRy2IAJZYTjUZ+ZBjgollGRjrW2KSJ10uiOCFR6KhPGyEqYWn2fum5VWwurSNXbqleul67k3ZHo41vqqbNeqUFG8mWTP6RLhaQmIvTnot6PFOTJWzNL+Ho9BhFlmshrLWGUG+mx4JP76vS7eEonYU3bCE4Ekdk6BrjLV8CbDarCnM8NK9aTtqDppreryHfFCnMBiMznCFNdd6S5fWMAjpSLmt9XOzIAgzELdZlabXwk6iN1KQaZvoDElEPwnb5UCzjaKk2WT9GxBRZitLGcCUii5BVbNK1Et77cI9KfYJnUzGM+m3s7h/g5OAUh49PqGi9mF+K4b2/1EHT8Oo3f3MysWoIrdhxhZJ4i0zeQib74nMvo0bPfvqj20iXyTKIqHabU03SHIuFWKDaZL8tpT79mg3f++YNNGkYkwtJGLotVE9zaLj96HTrrOh51T35LNfDn77zIQqDEjaWQ6rZIeRdYmUeYIMqo8X3fVSeR2lCxsIUlY4DEhFZW3DICiYmQXb5biOAKsM9pPKxqivGLjfpmrad58RRYWRPlNLsly4EZAUd5K+6NtvoRvxSDJhHvKfYtsIK3Z3ghxQJFQ4SBgHc8Yjn0jzHf6I05Fc/1t+j/JmG40l4xB8aWsZFHasIPNmeDpcOWnI+fZYFQ0luxk+UqPq2qm6L0XvqOf5jCVPHs3fLJr/yWj0duJM9i5p/elPhHNOH6TPyAvFaf0Y2xk4SWY5EnfBmp95Egfk+6rTQHdxDx1CnIbAgqDmx/d4FUj4/1raS2M5cwD5vJ9t1oJIuqTFWk6YGMwHIEl4jyCfJ2GSRcqtaJUPCIWsy1ut1GlqJsx4u6RCq3i9hZRpIk7sKrriZxl3mWZW0Go+GjKNa54N3dJYr8REGPzYQdASARm0y1XNsv/0n6NUzCG+tUE1ZuE9YNsdk9A5E2kYcpFmpel3ceDGAldgVlHohTNwGmKUjAcFHGLNU1HKtjLP9u0h/fg9zSxH8zW9fxuubl7F7cozHMmH0IIJyIQ/jOIOrqSBeu3qDoJnGf/P/+is0hnUkrifQFwPsdMDHd0tLEDGAxsZEY7UJt5bia6TnMUGETFkjsKhvzESlIVn0iIAiK5mIsZBesir+jK9p+k1YviHZqJik6LE6qfSSMdKyCLVMbCL1r8v6R/mBsI+Kjc+QNqBe7aFwXIc/7IbHZ8fue4cEzEOsXrbj7T/cQ5GGf0g/Es/NYflSAO6GGeWzGs6pKsYEQWlGdKTsiC2EkIp5UTxu4bN3dmELutVnG74aY+Z9KBwl8fMiGGhgIpPRZ+tqJZQRFcGCV4PBPkGlN8TRe+fYu5knAaIiuWSlig+pVV4cSQdGHhsWPAQmOHFeHWOdavTe7ZLq/Vt31BFkuTr6qA7tqhVJV4jAmsV3vh2A3x3B+5/sI7Howjdf34LfFcNP33mMD6iuJvYxUi+lMJ/wwM26I/0xHGZZlHyEzz7No800f/b1OSpbM9VOAvs7dbz38BZsHiNypbGytQmqaevIDo0ELukPqm9+KwsxvHZtGQ67Va04Inkmc6AWSlSVsvYo632pVGHdauAPf3gHf/HBXWx+dwXf2NjEuqYhT3CL+gJ4nHmIxcg6y/kId9M7eHhaUUvIfXVjjeTHhruH5/jg01OUM3XYEwyHeYKXr6/jr736OsvMEDYC/9FZkWWeZNdmQvGsDudwoNZe7VBtzq0kkYqn0GhWcJzJIRFLYNJr4u7xPtw2P3YfkKiOzVhckk47Y6rKkVoHNLHhwPMbCaprllOCYr0lTfEDxKlc0Y/i4iKDi+5dvPmnD2HwurB4aYFl0IauvU9MGkMjQem1DeiyEBuoxlv5OszEI5kgI3d0gaUvJVifhnynuLdg61oKyw4nHIMxVbcyePRvQJJox2svvozNhS2Umba//9b38VdvPSauafj1rz5L4tbB//DHb+Od799BZEnDa3/zVXznhW/hN3/tV6WSwPT17/7yG1/90jo8lOhmMtKDw1MM+1b0yIT73QEOTkpkdz2qQTJf1qwWK1WNxsvpsDJzTTgqFDG/6sX6YoyB66CVy1BGkxG3GvDNR1UTjsNB41gtqW8+qXAAuUJGGTVn34lPPzzE+w8OsLCm4WsvP4NHZLCVrgw6FYNnUb3NdMUpRp2GUBluORYgUKf6ZYUCKl2mf3Q3s0014bKiKAYtz80efMqd9B6UOMo2AxkdgJ+Ah/zIswIXNMW6O+WPvit/5V2zc/nL8Orv07cvAEwZev1YV7tPttn7ZpsKy9QTPR7yq065zcI3u6/fmMV1Bm5fvJebfk9/RmIgfsy22btmz8mmdxDS3yN+ztwIWM6UujRNG2jQOmT9ds1L7OrSmPRUzzeZjzMtXcYjMr5yDKvLiEjAAJ93Hp7Q87AECJbRK6SeGpPFpDq6DFnQBzRAwsYHBAE5l5fL+2WXbRYfCYsO/AKLPFdO5RqNmbBMOhO3sjiABFcAVryTaKvOTeIv3xuIzkELLKB4foq2sQBfhCw4GUIxXUf6pIHlhSByLQJTnEp10sESlWMwmEK2WoHb54CRwIshFeaoj1q5iPPzNDys8J0qlSqZ72I4RLJgpQKgcnMvUfF6qSYHaHRLqnfuta15HNBgXZSbsHnH6DVknBoVV22gOhhZvSQTNKYy56woS6vLrytOEgsrwVBIwHA4JPCwvjI9JjTk0stWeopKnstAext3IQ2yoomZakdAU9Jb8lGelcItTeoDqlLSEKYf1aH4LXRA0o9GtUMqL07dVJiTkRXtph3JZYaLuvvofhXjNo0v08PpcqBFNdMWBbbioWLRCJx9GOpirM3wM01yJzVUqfISq5cZHzsMMvZB8ovKwkAiHo85GQYj7v70Qk21Fl8nWPlsBCczLvaopLYLcM1r8KwRLIddmKjELG6mCRWtm+XslTkf5mlwY14jgn4zVjc03FjzMm3rSM55sbJK/wIO2M0OAvEQrqEZ2fMu9s/bVGUNXHQqJCw9fOmZdZgHPuw/yOOicAGHZqCIcMHF9D06oDjojHB41CLRsSAacSNG4F9f3GBh68NFlffgpIC1hBfl4zbaLCOyhKKRadg3DPGtl65jfT4MH9Or2mgiEGS+Mo9GzINKnenAPJd5gXsyH3iliL98+w5Bq4nklTkSiAgiVFuFap3kyoMq1aVMXWijOj2uULzUzTjLVGB0mOBjOBZiPvQYplyxjYnTik5jQLCpYC7iV8uk3d57jNpFDlbmITEWA/eYADqClWH1yTSqzFfplpIg2L/76T2kZWyolcQ4e4KQPYBKpo00AXlpyaeUpHTG2jk5hydgQZi2wEKioQQR658QPM3qUt/yWyRTD7cPsH/vCK6wHYtrCTUmWzo8yRJjMoXriGHqMJ3lc4/FNIDbK/PVdlUfAFtY2BbLYIMEi2nhjPgIoDItHkFz3EeXAC0T+kuv6EupTTXRfZ3Af5Q7JJ5peLhzgrNeFeSlcHrtaJR68MRcWH7mkiq3b/75HyvbYrJ6Lr/xsHCOYMiK870qitkxVpYWkJbB5T2iOwtxm4ygyYC7WRjFLklvvRYNoAzO9Yc82FyJ0FB2cfNwBz/Z3catfB53aTA+2LmH27uP8fzWZUbGgBINy50HJzioZZEMBNSQE0n8nvSGYiG/ujGPctOEs7o02bDmitSmIRbDKcZPbcpaipnXAVBtUsG4i5FUJ+qCfixudAMv1+Wavv0sIMg9/VwO9XPudC4dN+Si7oeADo2GXBOQlnDwXF6rP/Ozmzh78kbdzy/8Uef6O8VYScejLzYVVtlmz8yAXvdN/urPc5f3fuFef0Jt0xfPwjYLnx6HWVxmriUcT5/r7p4Gdbmv3jp18uQa76v3SzpJ70oSrlYLQ5lgWshSpYmWLAB90UUg4EKVarRVbVNFTFgBrPBEv0JDFac30lPSSSATkKOxptdDIoAKP33XdfwTINfjML3KXzlXzfgq3Hq4BB3V+TStpKeeXJbrKrUlfpKP8ogiNgY1vsvu8RIoNzEo7iPpGaBd13uZ9lkeRWm1hk247R3Eaah8NERL8RCODrNoIc96sY1+44Qk8Qy1zBnaxSoSKb+aaUUmLQi5HTRaEWTbJJ9DtwqTxRFGtV8ni67gSmoFQ/MQ6VEDlaMiJg2qGH8AsmRVs9aH0W1Dk8qyUm6h2inR+NEQujUFmAL60ptW0kFaaKTp0kpAFUCUvU/GLb8WVjopbtJJSKbiM0+/Lcr42OGwr5p6J2TvKleNVApMcwHRGbGT5mm15BmzQgyZLCfV7siMSn0sbNBIOu1IPyzBN0cgm7cifdhEg74JBG9dkm/ZrN/264jFZYIJqgUH09/sgm/xGWxsrWIhbMZS1IqFqAfeoE01F/dpBE+2i3AFgmrNX2kSj3kc8LRH2L+TVfPgJp9JoH6chi8WhDFoxYgkY4lG9Wo0BFI1posRf/HjXdx6mMHI1MNqKqQG1UeCJmSyLRzlq/DOWTAw2OFwWlBoN+CS8kPDPqBAuP/5A1y5EsHW+hKa6QkJUUl9+/LIt04Cw9GjGrK5GjZfCUH67b+wdolglUckEsLSwhwTs07RENGJU9+GtbkY5vxhrMRieP35dQSprowmO+sLCRZBU5Ykkz4AWQKZiBUZd9nvtfFZ5hBnp1WUskMEt6JYCQUQYP7XW22E/SE0WI7GkvcEzotaBQPLGuYXFyh+LpCtVOAwugneITjDRjWjT4P5ZzE7sVc6xObqEhLBGPKZEkmvEW6R/YYO0lSS3cZEDSOpUBCZiAsBn5/lzox7xzu4emmNcS9A1hu1Mi8f76QRifuomANqrc6znAw56iAWlPGvUudYt1n29a8CVN8knw2C7/lZHiePc3DQnV3m9S3VWGoIfFS4MuE8AQHNcptK0oxaoUdlS+XZp1pdiyoS4NKo5m9l6G6ilt9zaE7WVQvDKZ8spOMbVSqL8bhL/3j+4YOPcVYqwdT2wTSwKAIjYZNvr33aBOmoZXTR7pgs+PQn03Gaf+fXf+MN07hHpkjmSHXptDExyVJlHNWcLAS6GCa7GTJBqujwPt9JtuZGMKDh2mYSGytRjPsGtarETimLClmkTN3V5++IkaXax9WlDTUbSKfTw92DPM7IfhYCfjQqrLRka4upMLyuABO1hdNsFtVJnBK5x0pphEybJkpTzKYyfRJj7spoSjVkoRbDKLZQmUcxlOKa12bqSN2Xi7wj35zkmjyv/ODpDFj5/6lrPJFfYetyLE+peyoUhAjxXwz4zB8dXGa7ONN5OrfpM7pbuTANK9NHqWaDbvSfbFNCwFu6QuYufvC/GERFCNQ9cfvkOfXe6TUVJ/WrKwX9nh7G2a94IoZQYiNhkPPZkJOn3enGUvdrBuCzY+UP/6scEODhsdPrgyw9RGsDuyMIK1VOtXjBPKahm/OTiDQwJHD65r9Og5kim5YmN2k+lS4B+jsFDpXX/COvlyjLJqFVv+JmCppySXVskWNus2sSTkkFPf/l3tTtFCjFT9XJTEVIuqXzh/5O5DugS2M8Ejj65BaOdyswBB0IzjE+lKcxi4ZX11fx5ReeYYUrwM5y26llsJ+7L/UfrVwLJipIq3mehq4Bc8ihZiqRiaRlSroFGkTp/ZrtsZLSDnS6Btj4vmI9gzgV0cp8hH6dInNcJ6u1EXxEaerfeGRQv9VqgaVvocHuYWDs0GhHaRSY3kwo1ZNQygzDId+IpDlbphATsiHXRbVb7WZ0WTElnnb6LymnjBfjLj10Rd3IMI0+k0WGTtACiyRQfW2JllTRIz5HYKZdEGIr3yWb5S5tjZHqiSqAiqJQGtEPEuuIWY3vFCU/oAKIRlMYdBZ4T1qqZBLvDO6+myantiO6sUYws9JLJ2qNDgpUVBqNp3QFPvisgvOHTFefBc6YA5GoD8GhEWH6s7NTgDUYgi8aQatYZHqF4aICDIzbSFF5DSiJZX5smQZv1CZQnLaYH1RxRhuJHaPEnP/wzRwOH2fgDHoI6GY8fJAheelhZSuBLy3SIFda+Omf72E3l0Vs1YFvv34VS4EEHj84R4Fq1Ms4793Ko8G0cxGMrs8lYRpbUKStW0stolypK5toNTgYHSfBQ4Od+RUiqMgYRU1zMSwiEKT5u0awCTIvRyQxA1QJoqVSmbbXhNNCBo0u6w9V2QlJVepKDJcTcTV5RLFWR4jqqdEqKyMfJRCVGmWG3c6M9Kom5E6/jVynqcTIWigGL9V3rtZBtdQh8Mt8s2Z8+blNWDU3Tg/PYSKwyDR9QrQaddZZB5U186NrkfGDMuuRF7tHx4hFIiTLXQyIJWFnED6PmX47EU/41JAk6Qw3BJ/3UXixjFrkc4HYGimnrBPS30WaRR/uHKNwUUZyLYJoPIC4SyZZd8NHt16XFw2SQePIimahyiJJUef2odUzM+812Ji/+cMyBiRS88StJm1MgH7IovmtfgdOKm+rkdjGujDu9bB3fIg8y9kL117BS9dk8QgvA8M0l5nLXNIKZsGtD3dxcVLDpatLuPWT6Xqa3/yVb76xNZfAR2/n8M3XnkeEYPbmu9tYXJpHKOhTS/sUCnkaOlZ6ony5UmNlBVmaB0elHDOzwMopHRPcOCvm0RGwlOY0abthhTIx8xL+JHwuF1nEKTxWD86qaawnI5BFjY0ume2C7I6Z0xgUCZoXzN/rFC0eNQZKliFS4EOwEyM6RSMaADHyPNYtncSFm7iZKRH1w9/pc5I7yrF+XzZl8J/alMFUxlX8Z+bwXP7JlSdu9fuzNUB/3g/Z9Gvcp0ZdgRI33Tjrzyt/pu/SIVhuCRAJSImBmxn6pzfd39lVcSu7uJuFQ4V7+vxsm937+W32Dt0l/WB+zQiCbBL36QHdyXv0Z2ZprJ6Tc3UmYaFfEj9aYLtL5vsMwM2KGwqtMEwumEicfGTTDhIkd/xFMsnLfFwqjzwjvkhY9NDI9kXceCzvVhsPVJhZ8RQlERDnr9wXJ9K7Uw85r5HJiltxphSqPKc8YWmQlgv6P0tDBbh0J0BsGBE8WH5NLh9VR5gVrYilRQdCVJVmuOG3xfH89SUEI17IrDy5YlYx7e3dXex8XIBDRimGr8FN8BuYyfqp4DSmR7dchZ3MN+bxIeHzItuUGTfd6vujmQa8hRom3TquJefQb/WQLddRLDUpdGhMaV+MrA9iEOS7qSssFwieDLMMh3I4ApDhEDI1nsSTR6z/BEAeDxjVEQ2HLCwu0x/KeDRVPRllWVtREFZRDvozpLKRb/TSdN0loaBz1m+mG9OvJ52IpIzStYVpm9+n8SYwhONOqpU2ybVVTZ8ZjPQRIDlq07AHScATfjPO96tYupIgAC7CYA/C4SOR0OzoE9gcVio7EpFuTybWll6gkmFUzyRZDgcNPg2xP2iHNeCAi4pvfc7NexY1PjhfGGJ3v47wGvNpEES5noe24CVYjvBszE97Q6JhHDDMopaHiEfsVH1ObFGZyHqXdvpXp4LazpfRNVCPGq1K3dXrHdWRTtYVNYWsathJzOxDnqqs4xtR7eawmYpha2EVI7KLzFFBDZeKpLy4kgwhbI7iT35yi4Y/iijVZMBL4sN0fnhwoubmtVK9Nsotlp82U5MKX97Nsjcki2q3aODtJAvMs2qziXdufwo3w5IuyLjkNokVAZUZdHhGO7oVwwbBTyb6SJfLCLmDzKeGIkUhqs5So8g809Ac+miOgyQ4Mj63ShCRAUdjXAqGEYs5Uaf73sSG3XunBNEivvTclrLJZZZZm9lCBedhYXFCVtVx+K04aFQR8HuxEErg8PgcTualheWnTlCO+BJqKJR8ImhWqiosDZZ1t6dPm2BjWJmmLE9qsguWJxZFNaa2SxyuMO4tql+DzURR1UGH+dAz9Bh+IzInZZLREZaSXlRPmHa1LhwJO6/J+FWSKbcdaVntxknCRoLK7IaPoNmsdvBoNwMtHISHZMFF2y3TRdRaLVzZeh5ffv5b8PPeyBIhTpH0DgskjC1c7KdJ/ppYvnwJiVAcN9/8S2U7TN/4xjff8HncTFDWIFaE3khfhFMmsiUekyHUWDCrjJSTCpNIzOJXbg1xWL0gE2wi4vDSQIZw+fpVPDzdRbPb1RNCrJMYNBrEoCuqxnudnh3i4KyHTPMMEQZSVk+QeWaNLEDhsBtiQpq1EtoTP1kPwyS1mptSSjTo0kNK1XTuytjx3tMqUHYJn/6rAjA9l0d0Yz8z+LPr6mj67KwzjH6d7vg781P+T4OjNr0pcOZ26obvFPfKqHPXVZyc6+/SvVIPTDf9WJ4hfVCV5+nnZ/f+fzb13p+9rr/vSdzkXI+r7P9mv/TzaVqqQ/mdupd38FkJv35Md9P9CfCPmQ5CLuSY9+T99EiaCJmYPOcvdyPpvCc4TzKUhMW/Cqd/CxZNZhjhf6X86Vb8oF8qTPr/aVi4MV+exG1aHngubvQQTt/JTdJwGmqmgbqk/JZmSJkUQHyepYP+Ln1/Ui7oP8/VtzvuwXAcoXkaehLFzz44xIDAGaCqkCEI7z14gBMqj+39CyyHwpjQEMnC1mZPBKGlRTLgUzSqFbQHRjWtmrHXUR1QZEmw9UQUjXYb+S4BsSfpKB1gzMhXzrAeC8LQHeMT+hWIulGr9GEPO+GOMA59qkLWF5cms5wAzVYTvWZFKU2XxnrDtBJVR7vEXcioNEgRNY0m+m8CbQY3Kl5G1yaLU5OsSK6KEzF6oiJ5SHsgYxJ5n+7kmqg0GY+qD20Zq4nr6wQsA8lHOG5Dt0nFLPOyUvmFXLJeZFcpjcxeHe1slwa/CVOAxl1bgitoU/OY2jUHvL4OUkkaZaZpTw03s8OnWamGLQiE55kPNKzDIlrNIR7dSsOXdKuJMWSNS2EMWtSB1qCLfsWJyMZlFNIHcDmp9qjApRzIJyUjQapDi1xl+CY0pH5e87o9VHheppEd73y6j7KhKUWWyTSCjWGxuRlXH99DlZw5L8Dk0PDK5Tj8Jo12innlscA7NlIRWnBpfRGryXnMkyiEPGNcmV9CJicddgyYjyQQjsjC4WbcOXqsOuG0qebzpSq8mgkrCynVIebNT95jOAmeLBMRlg2P262+YX6881iRJ5ltJ02VKWopV2mjXBjg+CyPy1cjWA5GmUcDNYF7xBNCZ9hUY2fDBOsLAuBpvgGTM0TSJcOifCSvA/SHFVR7bchSfyvhKCIRqrdBk6AsPa5lJrgWiZ4sJkCix3okk1sk40E0WBYKVSp+lxXXlubgNLlxmE2jOZKmYT/O8wUY23ZEqAbF7llNDsgscW3mo90x1NOXhUoWABmxDkvHtUcPC4hHo3yHlLU+cgTNlWdjWIz7WJYtqgPgcFBn3naJWBY1tas37CLBIslgvXSoGYYMyFy0VKes8lGdpJXxNA9IIFi3qYiTLDeiUs0Mr0fK+3iI83Ibrz77ZZI7Pz4+M6NHlH3rrT/FztkJ39XBuz/YU60cdo+TZdGOz99+VyoPTM9/5RtvrK8n4fKbcFe+DbDia5TWrGOQFd2bzaqaDkum3pJ3RSKsmAYzar0WnmWieSifh1QLc1Sr22d7qHQbdKczVlEP0uEg4CbzC8maixc4PCSfJkup97sYMoFkdodKsUAmUkS704bHHGdFN6FrI0tXTbNSxaX4C5CIcRUoF17M6zwWA/FkE3dUS7wk7hSw8Zr4INsMJBiw6fHsfHaPz/NXDnUjqhsUOZZd+ctdmVcVlpmxlWfFJ6VXptd5/gUIyTVh8uJS/FKXuAlQcuMFvTmZ73sqPgp0/g3b0+70d+m7vunvlLSaNavO4ijbz7plCBQY6ecSVHVEvyUl1TUFkHrY5LHZdy21SfwkNfir0kbO6ImuwnX38mphxeKdhYpCWh5kgWO5JX6Sp+nH9EC+yYkf6oryT5nz6TV908mAfi539TR+6hmVyHpe6W705/Vm2JnbaXzkGQF9FSfdpZ5J3KX4ktSJ8RbEPDzfw6BfRbNeQ7XFsjrswmY3sII34PTYUC+20Mha8MnNU3gWPbAEGiSALOcdMm4n1RMVos1BdUGlYKHBWfZRBbnsOKxDqTWZotJOw9QdluGhMViIzOHTD04wdNCQ9sD3tlVbqZUERL7HyETkMmPSsGfge2RpsgHVWJxOBBV1Bq/Sg/XYwIovIENNT1CT6yqhpAgzjqyrjKuoa6mrqnehdBSSckFFK/kv6yaOeU/u878CF/F7xHo6ZHW3UzU6fAS5oBNFAqTFQCA1NhEwUw3tlvHeX57DPheiKtDgcIVhcTC90g3IBNoegn+vW+R1qmWNhnrUgZnKstroYoAmiQ4By9DH9t083z3GtReSMFN2U3goAsDaria9sGoBxK9tUCVW4HE01bAJGa7jdcsShkAuS4CQmZqYjq2uEeVJn2lpRLZYwbt/tQdTMEQVa0aX6kbmmvWlkug0+iwOXRhdBN+QS6WX3xrEyXkVbplsPB5HqSTLzNXUKjartIebC8uQtS3Pi6fwRTx47pnL8GsWXORK+PTeHhZ9q/jeN17DT2/fQp1A1231sbwwT6Dq4cPPP8dZpYJ4wMfy0sdBOot7+4ckEV61NqabeSstfpOxzL7UxVkug0sEzaQ3xmsjZKpFhN0B2u4Juu0mYgTTbLOM7eM6SckS49KnSKlQuMvang2ltjK0uwYqwQUSmgRllicpZMuGn/74Aa7dSGE1vIBSrkzlK5MmUKXSRkuPYzUmmMws6PHhKJejMmTa2B3IENhD7hiBjAhIgtVnWZD61aWdN1vacDrFXlCBNjowsOxJ/Q+TBCUDfqRLNTy4v4e1FS8CIR8qVTIxEhOT3aeGONlIPgx2L9x+J+MorRpunDzKY8x8k7VGZQIT/4ILY+JGo8CyFA9TZUuPcJbFpLRSOFEqdhBlmTNPRqyXRgrCNJw2GQFCEph7gL39R1hIBDAX88JLcmWTfghxKup4FB/85XTC9te//atvPNw/wIf7x2QErABk5PLhVmZokM4EvS4rk5WVhucelwsvPLdKpjyBA0T8TAW5QhdmZxAvv7iB+4fbKNFQyAQJMkxEGJ5UOmFHyYB8pyzj0nIUl+YiuLYQwUokgquLzJjEHC6vLGI9vgS/Y4lWpIyyMcj00nvOfmFYpa7q1lmO+KPfmNpQ/s6MomxPuVNuntyTXx10nhjgGXgIuKlvXvK82nS3Tz+v/GW81C8LhKgb/X3iRhwwr+UZ5YAbf/TrvKK81cOkDNt0k3P9PTNQnfqrvJ2FVz/++e3pa1NnNDByIPGQXb//83487a++Pbmv3q2cyTUBHPmdxVU2iaukmbijw+kusRaMVM+qa7rbmT9qYyLM0kb9ihfTXxUB7vqPHr6fD+fsWDmXx6bu1TV1LKGUC+qmfmO66XHXr6ljdch3EFz078XqlrpOoo8iDVc+c0CjdoyFGONbYb3gbZuH92tjHFFJWVjB2kS2ux+xAtNCO5NUSgEX649ZNVGNuiM0Mx2qFQfqVBj9iRVzITeWyYbPK010Rnb0WNdk3kuriaqpUcC15TmlEO+f5GgMaip9pGPGkEBmc9JPko9Rr49xpcvkJEEydeAgOXW6ZQV8+RZGCsdybFaEQDoGjSBrUapUYVlXPYpZsWSlGBlIIqpavvePSGRNFhpm1gMj3yduFAGjOpCmU5nYRPLVStCWhbA71R7sVFvyHVMWnBcBWC70qTY7KJ5U8e5bWTQI7Je/nVQdC22GiJrtR9JE1kmU3rWTQZH2dQgHbUxy0oVrXOcr6lSXMtlBm8rEgvTjKtOBRpS2yOpm9vDXYbPj+F4W+7fTCMylEN6cp1Fm2B115pUHyzTE0gpfzDdxclalexPabSd++MNDnMpwChaeW58eYeCjEozY4Yq4VE9Mv19Dk2V00O9B0xhGglaF6Vw4auLjn56i4yWoRr2Ie/043Wng/TtnOBuUSHgGyjDbSWxkftpKNY/z3DFBz8d8MCF72sKrz1/GwpyH5CKn7No77x/C7RthjrZQlmXU3BrmaA/fu/+ASjKLRRKhJlVmvyNjMPXxiGaSKlnGqzioIZEKIOENM79GVJolhKkOmVxo9ZokUyZ8eOsBVSEVlnWCSumUSuwCEecA1+IpXKbQWeZ7bczrdle+V3rhszoZrg4uSAa71hE2F+NUxCGWuy7qjF+r04WdL/jo3hFGJBOXqZQ/3z6EyWaAz+VGvlaGj6BJnU7SwvJnN5Ec2fH+2zu4kM9y6wmW2xGKTGeXNLFT6esU2sxnG/j4Vganx2W1xukB8/b+/SPpAg3yCxC5SQANCJKMpE/LrB1GtcBDm+SGCKhadDqZHgoPzmG0jBBYi2PSJgE7r8EhYz2NTvQI1CGnlWVtpIiKySkdVMtUqY+Rz58jwnrrIga2Gb7d+yeKKHvnI4gtLuO9P/0+A0HQnIQW36gMOvjlV15CmNL+7d0dJpIFho5FDSuR2UqubCyiQjZbp0dWGdTLCjQxDBU7Fklsd1OqX1nEceEC6WKe3krz7JA7KxurqYuZcXlxFYXiBSvIBItEcpma6P2bO6g1mWBUAc/fWIXNOMSITLFdLNGwaDB6Q1S5fR2fWNHFqImSkTQWoyiTpcuxmG6lKsUYE7HVAHNxpoy6cqLYjhzpxzow6Tv9VICpnysDql4o/os7Xfrr93ldrLT81x9RmxgixczlQPapv8p/nurP01+5yeMvAIB+yb2Z8RZXTx/L7yyssunH05PpJjNrfAEi/NXjooOGxFmPsf6MHib9/bPfn99mKlU/5nPiRtKChVqlPU/lOf1ZMbR0I37xTAGVetUUNdX79PDoIdA3lR7KXxlJxnvqcOpCPHp6+7kwzt6th01dYCj0Z1Wc+KvSVC7M3Mm1adp98R5ucqyuMw6qzMi5uKGPAjgyLq5bb6CaP4InUMeyw4VXNi+rhYy1kZvst4eHOzX45hwwh8ie21SbJ1Qz4wZVowe0uYqBE0mVoZAFjeWbjd05pmGxYiMSozEd4Jjg26MCNPJ9LqsDjU4aUbcDiWAEuX5NNW9VTjoYdybwBowEEpmc2sH6R6DRqBdMAmRjtZRShH4a+T5pUpV0tTAuIgp6jI+BxlSAqs86JROUqBH4jL905BGFPiBBHTHv5duztBbIiiii5ARg1eQJTBv1zZr1VZoDR0MTes2xaqUKh6WDh8xMZEK5PCJoNpA7LOPWrRIi10OwRJ1YWnQjMudGzCcrHNGoUoULIbcQNK20J0ICbCOqYoY16mE6UJ1Qj9B+kCDwnUc3S3o6lwhmfhcB14a9O0WcE1Dnr6whsJxgGG2MZwjVXpX5TxvFtJOZkfrEm3abtshnZj6YUNhvI1MrYeSnYlkNQCa7b1RbcHtl+AMVKpWkDA5PzWvotYdoFkfoF2m/pa+Ie4wYlXP5uIW97QYeFxroeQYEH1GzLRpdC8JBPxYJSlIV3nz3NoZ9Al1pjBtXV7Gz+wCbq+toDHQQ+sqzS6i1alSdPL7+PI4KNTwiUQsHfWqUQr8lYxmjTFsyki7TjXk07jO97B1EYn4k3RF0hl1cMD5hApw0w0sv2dPTIT69fYRIygO7q0dQ7OMbW5fwYmpN9aqWmY1GXSARi2KOqtmveeC2arAb7NjfLeCs1kS+nSMwxrGYSqHWaOPWw1MUZUrHsRXfff0Z1cR9kjlDkGE1sqBdlPIw9UmiCKzd8QBel4/lZIBHR/sELiuWFjy4/ckJsv0mEskw03jC8jCHR4+OoQXtSC5o+KVvfxcvrK5S6ffw+D6JKEldfC2mhqRYSEqkzSS7XyJZs6GS7cFstiG+GEZqRWZb47WjHvpq3mALhhWxCczzkBdGpwsWliUWV9iGMgZ5gF94+RtYpdL/7PEO699A2Q8p8/VSHz/50SHSF1TZYQ9WYmG896PpN82//t1fe8Ns6mM5FoKbMpeCFBEyq1v3z/hSA1kFICvsl5iAPqcbh2cZFApNIvCAktiJ+JyX7ArwhYKotcnoiueQThrybZT1VW02sonFcBT1egkmstdOu0HgFZ4AbCyGsLyYgI1s4vj4EB/fPIUhmyYrYIX3sTC7g5DFcUeskFIAdaMphk1Mm3R4ECMpxlw3zAKkyjAy9lK/hWnrZpJgygPZxcwqz+hAb36UTXelG1Uxw/xHf+Vcf+esOVbcqNep+7IpYyLeyA2Ctg4eU4d0I1ck63S/dWDTj6XZcApQNGYq0Mqd7q/uRvdGhVW5n/kjcdXdzbbZddlUrAXg5Xe6PfFPj9PT7mXTz2dhkCu6/woCVZj0e9Isrr9bD/uTZyReArpP+8VfCYcc8lieow3nJUkRuaIcq2PxTXY5ltiqnff0Jnjdv9mzcirN4aq3tDz/5BXqj/6j59fPbtP0nt6QaMmhlBsJm+SdShvljOk96KOa3ePVGi52m+iRXefbdYxo7B/cyaJM9SMjZqQbvD9kQys/QONCQtICMQ0On4GGrwuP9HyVdLNZ1ThWEwlpQnPTGLrJwAdoDl2qp7jD4gJNGYbdIq6vzaPWa2P/pIyzexkafA2RDY1qiMDmmMDOstCl4ZVV/aWDqyyaYLRa4HCE1blk0ew7Pc2sShMLIyuKU11h2bMzPCJ55PuQjc/KvLA2Gl1JExnyM2b6CmBJUeBb6QffIZ23+F7pvEGDoYy6LBEmGWCjBJV01Gxl3Ll5hvMzKphFGywBDS4nVTLf43aGYZp+a5XJ+s3jMs5Pq7j9cQ51qpu9izrTtQ9ZM9VBNSLzMxcuGlRYJiRj0lODYO6XTkI2XBzWUTquInl1C46AT9klg3Q6s/tI0rN4yDza47N9qq34aogqi3kwIRHXTCieN2AkoR+brCg/KMFApey0u2FmXk2YgHaqlUaVqkhaFxpMAqo1i7EFi9OJVRL/vdtVkpo2ghsTbCwHEKANG7TbaLRaJEdtlkm+k8Tn0uIc39lFqVVnmjf4DpsiSDvHx3zOi1cur8Fjtypb1aCdk+c2YwtwWTw4zp2p3pxMbjXP64hEZ0Ri8eabu2iaWlhejjFOPjTJQGQxAL/LDz/ttCjH9cUkFpf8KPYqiGkufOvKNfTrA7x77yEeFNu4fdjHvWwVZ40s8sUclZ+bCtlNQLUintTUko8H+zI7T4V+zWNreQGX1pZwZW0Bv/ILzyPgcqom2zuPd3k/hYtMjuSvz/dHIJPTSHu2fNaTMPcMdYSiLoRkRiWqPafLTJC2olrpI+xNIhZjPhAcNaOGL934GhYJqPfvbGN/7wKumKbGhrotThTOKvB6rBiQQMp0heHVCMw+FwlRX82pbDOS3Eh61Yhlmh3Rq0m0Ki3yPBM8YQ1umw3zTGuj2F3u8bAfMqPWRSZDQWhh/o5ZR0yqA1qYxCiSCqpVVmLuJN75qz9Xdcn0n/4n/6s34kzknf000vU0rq8vwO+2q4ppcA1xxISTMWQyr6BUwgYDJ9Wn2emrzgA+L2HWRqZNtK93SjgtX9DgMPpEcTW4mmEjwUbIYmMhJoMOBJQCNVsGePW5TSpvfQyON0Q2RPZ5epTFsFTBpFyAqXjGyNXUHKMjAm9PSg4rphhIVXmVwRQzJxemuzINYjB0ZfqFARc7wU1MiBhFcacb/tm5dHoQsKRT8XP6nNp5Iu9S33ToYPb9UXZ5VvxRhp3x4lsF3+gPHYq3ciSvl1Nx8zObvE3ew2em4VNhVf+VJ+qevon/T96p3D21/fz5LFyyyZ2ff252/vSmrjFv9WDJ++Qi02IG6Pyv3PC+eKPc0rH6p/zT/Zbtif/Ta/KjnpH0468cqE2elnDq/sx+Z8fiTjr5fOG3pNX03uw5VQLoZvZOdZfHs+3JueSrKEj95fozcqQ/L/6ojQpL5mIVn2yuEWqlh2g208hX22i6Wsg0uqhN2gxYDzGTE+P2CMf3yvAlfPDPW1E57aPX6MDsHJEkWmH3Uj3JcBNWnUa9CzeBo1TtqplRrqZiaA8MyHUJDmTdUmbdrGs1GrKkxwXNYsfnj87QHwTg9Icx8BipVCfoUFW6CXg2mUaMBkqpZZMB9VYfniAVF5WhTCYioCnNgHYL1RqBSoaRyFRkMkie2pHklcqlO2S4mrDSmMn4S5vFqp4b0K2sYCRNnJJmMssKaYQKo7QAyeQEjWIHdWH7rMeyRqZN6p1MXjGpoEYDd3zQUAAkC0L3qfwCBJ5coQejRRTIBA6CZDIgsynJmo11FKnajD4LzjtDDOmfmQbOSYIig+qdJOkhEnt/TIbeWKliqCrSNWQPK1i4cllNtybf84RkO2wuNcY1fZRG39rGiOlYkbBWhti5U1BkZCA9diUMfgfGVLmiUrtiSwmqfRKdbptgXRgybi44mO4u3xjnt2mbzFZk6h00DANYwtypaIj+mPf4ETL7cEAwrI/KqNQbcFC12RkHUVzRmBPHmVPUa22CYZGEpIMv36BCdnoZ7xILnhHbhTR2zg7VotKddodhMqNcr6DbI9g6NEXEJHwdhpspjHmCd9wZRL3XVMNLZHiI1+lg+coh6A0yr0eY9Fv48tazyBRreO+Tu6h1nLBGNxFMLJIIBNGY2LCTOcFpoQDNasNCNKqUt81mUOP197NNZMoZAnELyZAT+Ysq7j/eR984JFi1oZG8LCfmGN4WVbqMrZfZveQ7vbRG9NGSafTyJfSHdRKKDqwayWW9RhJB8kIiZWJ9kAW03XYvUhFZ8J3qM+xg2lfxycMsStIxgPkqY5VHTWIFy4f0/K3RL7FAGJoVCetWO7h4mCF2kViQPDnDNgKnFbXjAjwkATavFfWTElVkXU22kW+28fneMT7dZ1zGZtUEnyfZKXR6uJAmXycB3jDC2cE5PNEwbr81/aa5eGn5DenyHvL5id5G/PCD22hbu4pJLQdCODhnISF4Gojs0tNKTdwsPZ8YWmIm5bQfiZCbla6oZskoMYPE3EgvKOlNIZXZQqM7qAMH6TQB0IkYQdDlcKlmJA8NxN7ROXYeZ3Cel8mfm3yWzwfcsFDCTy5OMLccwVgLo9qUgk1tqaOmqshi5pTa0I8kTtNf3bTqmxhF/UjdUVgiRzoIyqHgiw52+i43FBjSjQCebmDlPeqWMhy6M14TQ82H5YqQBAWC03v8O/0vTz7ZdOMu79fvSxh1f3T1KfFRjyuw4DEDIf/EzQwMn970d+mb7kbc6tf1MPPpL+L9b96UG4nHNDz6JiGhf9zV/dnz0x95h/6rh0u9b/ZeHjwBfX2TazPw1z15ciwD/XX302fEb+WXnp5qe+q5mTvVRDzd9DA+yR8JjLrGXb2af552r14hN6abHldpodAH1Q/J5ku1I/RpBDt5guQmmX3EAa/DghDJ5noopWYrKTRG8CzTaEb5HKt0MydTAFZoS8lYE04cvZ9TTFiATQZpB/wTNAleazQSQaqAbF2UnxgDghnVWpvGxmloYiEUQL7TQsuQQHhlncw3hU55TAIp46YJzNIUREs6JiDVCAry7WowaisDa6GCUumnCrfe0sKqy41AOCQoDcY0tn3UmjIdJk1wK0/gOsDByQmGrOcGgvJ4JD11qe5onmTiAxlULmmvpusThcu62qFS7jFP3STQAa8JmuaAZVSEk2B8fNJGtUg17CfAkwQs+6zo0b3NH6NisyBXbMJjHWAl6UaZdd880KhERlijgpLlzmh5oNkJ+Az8gGkXmIK/jErRCA57n1+gcNJBdHWV5MTBYOoTYsgSa0PY0DfJt9AMxl0jFf6ASdVHo1ujJDaiW6NRNzPF6z2qqxE6BDM1l2mNNqxWpyoeoVtqQtbrHLZq6OebGIjK5zOdfA3OqHwDZgidNM406OEODTMDVqVS7hF0vUE7mrWmynObzUngdGEuHEYi6sf22baax3s+lsCw20WzwTygQjopllUzpKyRWTgf4cfv3sHGWhyX55eVclYDRWg3rW4DzhslLMdjmNeoJlsVAmkPQSpsSZdircwyQPU2GfE9QZYJkHztodli+J0bJA12kjOZ45vCvVmn0jyHLJ1nMlIIsfyFaJdlicaBsYF8jeBEpewcjhXY7e9e4NaDI9ynqCk3SwSpCe7sFXFWPiW5bOAil0eWYZW1PSvcS40GOmAc80Pc/+wchwdZZMsNVKjqsiRJMjfuyXkWb79ziGyjjns79/HHP3gbN2/tYuInASOAyqcIEwGwz3yXZlVL2A3zWMhoG1aW5SIV8UrYhcvJdaxvpahg2yiXy6gfs96yfLtkfCgBcZfvkFEfeeZnuthg+SyQ3LRQkzmmz0tI56tqTG2Z6jSbr2P300PkGJ8EVeejmx9J5YEptXn5je3dLHb3zzG0GJCk3D0+zGNs6aHb6LGS+rBGNlwnchPSQLrAcknVZTShRwZ5Ut+Hm5XSzGtDs4FSv4A2K+KATEjGiMmi5wPG1DmRAcJFsh8TXCYX8vUy9h6d4OqldWSrTfz5W4+YsQZ4KUvrQxpQr59GxgArK8nyZggGMsXTpm5URVkr48oEFOOovr+QObBsTo27GFIBIWHg4laiqv4o4/kFEDFs0uFhdv3pZkD5lSPZ1Ww9YmynbpQX4opsXO6rJfAJ5vKEsk9yjyFRTWIMh4Rpts0MuG7EeV958LP3dbBRN3hBBy3ZZvFR7tV1nk+BQzYdEKbnjJdEU2/KpJ/iXiSDRJpPTi9zEz8lPHJV4qkTBTGGs3DKFfmn9z6l/+IFM2F2XYEaAU+MMl2pf/qmh0V/Vv+VWypc6oZ6QB3r+5N/8v/JpnKVbsW/qV88ll/lgXqP/OrXpSVA3KtmcQkUz0VtKS/E6+muu5fwixtRoPKr56GswCPhq9GI5Q9ukzCWqDBsqids2G3ChIauvF/FZx+fI92pwbPpQCN9gTaZtk8z4erVGLSxG+eHR0TgDgGUwDLqEAhkyi+qVKZvf2RTi7BvhIIoUK1W+2Y0eyPImoqynuWol8FyOIJOq4t7jy+gecJKBQYSIZhaLtSoTirpHLr9DuviiISzo+LVbFfRZZhsjiDjQFClZZSJ2GW5Nb1FhHGTHpjVGi7OH6PW3Ue9mKZhqqFKdt8bUoWNazTa56jnqrBQLbn9BE4aVfkeaiCoSf0fMq3MNhNkvtJ+e6Cm+PNqdMv0MXYrZNUdZNIdVFtDuBYCarUVI+O9+94ZWj0LwosRtEjUmyPals4pIjR6p0cVNKQ5m8dBgpFMxGChAm7T/lTTBDMGP0IQDxNwhyaCHsPUa1N9JldholodUkpbPFT/rHcOD8MSDmJiJ4HnPe+in2nJ96X7sGkeaAEf3HEvybkRrZM6gdkMV9CKdW8Ef+3GJgEpqsYORghuxQclNOtDhK8m1Ao2DpaDjWeSuBQPYI2KZl6+EdPYvf/2AcnIELFYFGtLcZRbLdTbNficVNpqDDtFKQE0SuFwmsng6OyEYWpSgIxpX8ckCHbE/SECmRlvf7QD8gw8s7YEN5VqPJpQZSdLgKsQ1DsEnVWCpgBcoVVWM95oZq8aTpOvFqj4nHBZXcwTN+4cH+AiTUAY+mH0L6pZ3px2gnvxGLffvsmyMsHyRpTVuoceAfzS/IJacuzTT85RY3mIBC14ZWULG8vLWJiLEmSbyDI+car0a6tbeHh6poaMGIgRJpaJpqQ/8y+b7yJO0fPStRRVqg/PP7OkJjN57pkreGZxBauhCA53K8iRXIRYrrNnRXx+6wANktZ6SVowWH41J0wet+qExqiQhJgQkiEwViNCNhsCPE5FQnjp2S3Eg06Egn6srzCf8gNkjnKwhex46YUNuIYmnFKJ9gnyWiwIj+ZDOzOC3e2g2p1gZSGOKImwEKxLyTgW3AHMBxLY2rwCv9ODWx++qWyGaXHz2TeWYytqNYBPjo9xUKggsRxG7ayDDx8foWIjCvPan//ZISxJGh8XDdGQgdUCePH5ZapGDRoDvrd3QdCysbJbEfREMedfQio4x0o/j4DRhfmIDX6fCS2ZO5AMNMgAVwddpBIRXnfBYjMzQZexlIrjvY+PEaMhcWoaIssLmIv6kGXlTnf9DLGVplBZNQZfQEIAXAzfzMjr4KX+iS2dGscnllo9pc6Vsde94RX9XLlRv8ws/iqgZMVUAle5kY434pd045emaTttkkzNJI1dumfyV3yUc91mz8Km77Ntdjy7L4Cnqx4VGl7Tw6dDwP+/53/unM8ooNQv0L/pIfdZHMUvPZTcVTo8CYNKJ256OJ7eBKC5iRP5I35Pz2WTpJaX6bP0yG25oYdX90nOnwrMdJu60i/xtn6ub7of6mj6q29yfXbvyfH0LV88I8f8w8uShwqI6c+sI5nubBqe2Vt5UY6kTKlYSJ5au8gePUJ+uwpfyoMJK6pHs6hB0p3MkCqGIEKAu7SRRKhvwdJCAhury0yHGq6Q8crq+OUK2T3BJH4jAQ8rYr9qoe8EHIdNdUpZDxLcaPDSPQNVkByOYBsVGLwiYi4/5kMh7GZO0DN4MOpbYXRYEaYhctgjVLU2VMsteGMeOFzSCcaNDvPBTqNuoZryeGIEHiFwBDLGbUJCWjprYu+zXZLTXVSkFyfdyxSHoDBFl3lINSnfH2UdwsGoigzJ7dDagMsxhkPAnMAkPb9VByKmlcwg1KQKN1MROr18lip1RNA9pk24+1EWZhoyc8yCQNQCn9eJbqaH3FkfWjwBpwwfIAgXCmka7CHuvkuVckD1EDUhGnKqsmwmG5Z1R4fZgRoGN3QYMe91wU7wFyOaWJlH10w11SHRp2KXOVaZdarJ1ypTTbhCqORzcNllZRqbTAVLddSmOvXR/jhROa4jfa8AT8oLa7+LtWAYL7+4RlVF//jMt168DBMJzp50ClmwMY4mRBY1PLfgxbwH8JkcVNND1XwZX2I6kuhbaQelaV2mmmsNegQyjcWLoE5bIZ3qbGYHFhMy4f4IOydHKp4Lc4vIZbq4f7+IW9t7sJJsXV2akxH/0Ew9ZWcWV5ZowF14TJEzZjqkIgGECZoH+TTTpk8A8cJtZZyaRdVhxm3TKGKaODjPYEjQGDNfKTxhNufRrO7hgv6YrWZompmq18K01sfbzoeiahKC/qiNveMcWqUubqylFKGsNZu4c5KDb97CtEqo5eua3RJQd+Px3gnBVNQsy326i4d3i2gQM3plA8F/EVaHBb/4ne/g3/qlb8LDNEr4AiRQJJRUtL/ytRuoZds42K/DO89yKx1zWN7mFxhgpmHpuI0Rw+Fk/l5l2bkaCWIhHEKSJGMx6cH6xg2Go4P9vTz8Lrca0REmeck08vhF+h0cO7FfysMW8LLsudCjsldL0mUKiK0EcX01BDvVa67axlIsgcupZdg8Dly9voqlUAx/8qe/wwpCCLr+zZfe6KGGjz+WldM1rAa9sBc1FJoVROd9WA2E8eX1RTy/6sf+52k8PCeDjZuwW7pAqZ1HzGjHnTvnKNdlgmoCbK6BSZXyGcxoWxe9bp3S/ZgMsKUmLzgrNdQsP3GPD7XaCENjh0o2hOevrijWfZop4/7OBbo0IkZm2saiC+99fhefnDQwZMEqFfKQyY7Htj4rMFVvW97RJuMlWzBP5zWk5RNzqGaaUaZCVw9Sk8SoykQOvKLjLguycWhlwaHct1thmnRQusihwkpsNTzE3qd/hKPDm4zLAYyFh7B1CmhlT3Dy+AHGvRz63TIqZ2UaGX0tNsjsI8MBDUyIx9J8I2pSIa4K1yw8siuQll9eY7AUwOlNnAJgPOeuXPJEgQGBWge16bNyzEhIbNR92dVdBWvT/clfoem6v3QhmKAAhAaG5ypd1Auf2qebNO/poCMn8qDs4kRCLocjPaz0T0BJb6qe+SF+64dq5xXlRvxSYZD36n7PwqGfyDXZBehIzxVok+7Iff316r46VXmuu9fTVPdLzlVvTzmenk8jroBRdvVOxs8sRpa7OJNB/qpXMo2Ux1qGz3KIlUtuEkQbQmS+GkGteFxDu96CM2bDwDhCLttAzdnCabmKg9M6GmSv+W4G65tUMgMPHr5/SmavqdYch13KxQRWYxddKiZZz++FOaqLwmM0TGb4CJKaO8wYG1HNHWEtGVOTgr/37j6iKwsILFC1DBlXaSTpa/AEltCkMaidFRgHEloya4z7BKEqqrU8Ah6WRUaueFDA7jsH2N//GK3xBVxzVGwhE5wEBCeBT7uw4PSjMkaduuq4Mm4yBKYRgYfmdzxBulZE5uyACZTHsFMmMAfUcAIF1jTgrWoLZo1KOGBT9WhYzeBgh+o108S1L3uZ+kMCoQFXqPjSh0VUKkYEWfdNBFvNu0hV7uKzi0z/vhqjGU/KUlu0l3z3GdP7kx+cKiVYokqquS043Gvgj//pA5Rk4euXNmkD3MxTE9o0vLJWqfQszu/VYKiNsXyNwEejnqFiDzNPrm+G8bdeukob1sDlZ31IbgVxfpCF5rNjjYZ2Y8FPAzyCTL7S6owJHMdUaR0El5yw+Sbw202IUVoZSJTcthDmwwGqHO4EyZW4j2DpVqRFxjyOqMgSYYIZywRLGI4vSBBIUGjeEPPGsLm0gcW5Oewc7iHbOEPf2CO5GeBXv/kS/Qmjwec77T6Bu4FBvUJ/gXuFIhJRB1IEDLfdjf10luRognKhhbWFFZavJio0/h4HycS4gxrtVs/Uhlvrw2+swz2huqXiMlGt+liu40knbTLLAlNealBUC7O8unB2XkXHyfCzfGokd0FPALu5MpaW3bgWnqOqduH2xQOqXZnCcIRzKtyrW/OIWC2480kVtWoN4RUXluY8JCFt7B5XmPbrmKPC/9EHN3HrzgkOd7YxsE2wf8Iw0+77kw4MT09J7kqILgfxt7/xZXzr2jN4ns/t3r0gWejiy19/HpsrqzhMN/D9N3dQ6A0J+iQvlRoW5qNqgXTp5NbrdWD3jkCYxA/+x88xCg5w5atzxB6DaqnwxN2wkcjJhAtfe/552CYOKmzpyNpXS7l95bUr0Fi+JVH+8Pf+NVOGoHnl5efeaLHCVFkJh9Kph9J50nETMJx4/cYlFPNVGhXKfrefDCireoWlkmQIfheSAR/q6TYZlsxXOYSsqynfgWTAdK08RpbgqPkNeDEcweWeES5a1uhcgBXKgkaH/sRlijK76rkkw1tkgFFT5igkGy4U6lhbDOPOg4f4sw/uw7+UxHhYQaOyT3Z8Bye7H6NRO4ChsYtRnQbJ0MConVMF1O4M0is7gZoARisoTUlqwD0NqHyPtcr3KlZh6ZArPek6TRqc4h4L5hHKZ5/j0Vs/Rnuwi0bpALVSlYqAYNCvoZIpwaoxbNldlAmcmqMIbZLG0YNPUe8cw2vKwlh6CHPpEIM2jYp/XhlfGVahUIW74KfaxIarP9zVf/1YjP7Thn42WF89Ly7kujpQEKD6M86AQO28OlOmcl+5l2Zd/iov+EfdV0Cov1WeUe70E3WsHlPXBLTURf2mioo8J+A4VcbKsf6cfq47/EK9qk381N1NHSiCoA65CxhKiCQucmkaXd6Tc6nG8iCPSUQUWqjm59k18YLsVjnT76umcXlcXZq6k/cIUIr7abi+UJ7qvg6kavo9AqZF2vv7p6xAJdjcTng1B9wuBwwkaB+9mcfebguumAuDlhGVXIsGpAk7iZNMHq1pQDHXg93Niukgmy5RJU1klhgqJRpxI42+FnKgXWsjRCUWd7jlcxzKMgqE6lJaT7pCCBs5sma7Ghaw/fgcxaIB/pisHmEka2ddc1lhYfk0dZ0o75PEdRowkvy1agNYbXbGqst4dGAkyz6/V0JRyifdu2VlfBKAFZMTMZMXsk7oV1/ZwI1n5rG3k0X3vEPV1oWVoBnbFGU8wnJSw+ljsn1mTrsnHWLI+t3SzV86AhrQpNqyO8zwh6xUKTb1HTB30VBj6gwEbXfEA5fXgXK1iz2qAfScWLy2oIbiyCoq0mRdL/QZH4IYDWDAReBlHss8uGpe24SGxQUXLARZOxV6JK7B6negQOOa380gkIzAm/IptzIcbsRctfsJbCw/IxLtDsNcuCAwzjnUlIQn5RqydRKEkYHA4cCl9RjKtHeTrhmJiI/EZIz6qIMF2qk2CcQ5iYJvzqmKn0zDOE/FEqPad5Fwy0T4sgSb9DiWYmm0yZSGUk4N6jNWyC8De0eqJcHrX8Tl9Xnk00XVZCsrzcinHlliy0271W7XCLI+gukKwciNhVQCBqeGbKGKEdO1QgX24DRL+xlU4NYlsHeHNTW5ei7bVQs6Gw09qlowjxmPSQvVdkUNKeqLjR7T+hGcRgRnvlatJBL1mHl9qE9iQ7so/U48MrzD1sTQ3kbQ5sOiP4kmieJ5toYB877TtClAd1AY+G0e+L1ulosW65cBMZLJzStzav3MZIKg7BGi3MPyagKL0QAajSL2zvbx4Xv38ODOKQy0q89dW8OoVoHBO6RNrSh74F8Ok5CEEdLcCIbCinBIkZv3xDCkTU9Gorh+eVnlXe78FIWyjPFcokq3qJmF7h9kcFLKYGs5gvx5G5VhGwaXBcnFAOsi64HPhfxhHVG/Gd944UVcXlpj3kcRiXnxwpXL8DrdyEunKn8A//p/+C1lM0yelUtvmEo07Iy4JGKEhadGsLt0KYHXn3sODkOXhW+AoDSrUD96yUrWApT/pTI8EYdaXJr2iYVDvtEMFDuW74uFfBcXjRoB06WmhiqaJZOMCHQof9MD3C7m4fTJqBqZ2smMi2wa+bJ0ApLuvlZEQn56OsA7nz5CkwxJFgCOaxMkyYZSQTcLbBBJHwsWGctSRNalq8E6JIA9vInP3/8INma0x2WmEmxTsRphN9OIU7rXS/so7n2MB2/+FS7u34XDf4x6/TOk9z9C+vwRy0sGLapsW9gMbzQEo9VBVuTDuEQl3WelZpiurywp5phlmHdvM8MdBngW3TAZmjDZOrj10QMcPPgYoQUn4zhP407mzwwWJUeoVgkvqCD/eIGbGOsZAKn/OljKqQJM/p8C0BdAJLtsyo245XV5Tv4qP3UgUtfUr1znX/qngGL6fvmnmi9Ze3hVbeod6p/4J5seBn2b+qOOpCLMjvlPhUnu6+cSRomSbLOwyKkeT/2GpIhclUfl/hebnKtwsETJs+JeSSsii5AA+eW5PCNuZNdfrD8jk1So73fqWGIg7xClKmERp3TPPJF78pioVUUmGDfpDS7dz2VCbbcxh2aHBp5gLf7WK1083skoo3j19SgWU16Mc2M8c3lJTW5dzXRQbnfQIRHtFOU7JusEy148GSZoZWH22Gj0bXA59Z6prQ4JKclqkNd8dgeasoKHw0OjzBCrKFL5tVtYmU+wvJVw9w4JJiuwwWahejSpWU3smg19Kh6rw04GnUeHxFatSqIJNTRSdHYxrBdwcGcHI/sAJs0CH8tmiir1SpCEdn0BlgDg0cwoV9pqPtavvHgJF6ctHNwvoXRcV0QjEbWimu4ie0bDaBMVKsMjmmqmI1YClI+raNCoRuf9cPmkGbSJ3MkJzvbEvQXGsJX1QxarlskRLFRFbbgSMTiYJtLkJo3I9UKPylOGZMjcqxaMWPdFbbLyYkywvX+zCDcVstFrpk2wIZZ0oZypIpOmPQrxHWMPfClN9eaVZf7UpAz9Hu784D0YPE1svRRFgs9qMusRM7/VG/PZCqJUVcmgHYWajC0hnneprhIeEg+zmrXnwb00Kr0uzIzXgErX4zPBQ2Urk4QPqIw7VHY9owwWIuk39dAxypyyBCEqTek9HA540OXz9d4AW1ubmAsH8ZN3PsMPb96G2+PAYjJGoO8p4xxjnnjdLtx/vItzAnskFII/4sKnVPktAqY0tToMQ6SiMSTDcRxkzlRHlgHLjJPqymEkkWKZk/m/fRoVc6+JciOPJgGuOhgxbszDcgentGnLqyxrUpdYuh1GfdECmeg/ESaAsx40qMS3z9Is20bMeSlyWEbv3N/DUSOLk+M+jspFhEmE/ARn8P1NiovFVT8JxwDl856aZL0+qqHWMOOTD9O0ySY13/Bf/PguxqyjsZQdqSU/60eQSODBT35wCwamca9K1GE59iwEsT6fQoCkQT5b5AsVtZjBB2/dx/30BTGmiDHJaqdexebGplL23//+B9g52MN55RgX9SzGLAPriQgeP8qja2oxnWzInFVVb1zpDDVmnkiHLo3l7oNPPsPhySGyuTRKtRKo/zBiOXY77fjtfzVVmi997fU3bqxsQjO5cPqoTrCwYkI56idDOz8/JNuto1huiQhUs8bnegVsrKawkVhipFqs2ExyskgTFaOVLMhIQ9BguTMnLfjrLy0j3Bih2WgjEyDyW0aKJTn7rDidESNbZQU2qo/idrMLXRbuerPDjLGiSeDKZgu4fHmLBYGRToXRYiFo0LiTrMFgFe4r66ON0SKrpKJWRkQWSvVa+8jsP8CweYDM3jb9eUD2tgNr/wSlww9wfP8RwbLDBGMG3NthIg7Rky78Ho2MzgVr1Ak32ZCsexgKumDqNfD62jWsLtJwPU7D0Algu3qOF7bWmM0xLIRYcFmwTvbPUWo24YhRTVvtqFROGfceQpFVVi6PGsMkoVYbrZAAhjLULKm6apPr8kdMvL7NQHK2y6Z+xQH3GdjO7sn2M+64PbmvP6RAi+9Q3vCQd8UZH3jiVnejX3zitw6CEtbZpS/U5hf3ZtdnICm/ymM50a/oqMV9CmzyEH8F6PT46+CoznksREMMkLo+cyO7eq88pz+jmmnVOW/zSLlX752CKN1J+qt0/+J98gzviaUUb9RdfajGoF1CM7OL3c/vYdhpsraMUarQUDzOIEtVF7sURD5LpdI1oUs239Ja6FLdmUNeKk0nOrUuVRVVKDo0Dj40TwZk6iW+bYhucwSNakZWkhdF6LQbsB6KKGNd6VEhjmj4aJBNBAtaBIQ9AUQiXrz/4V0SvDSSl1dh5jMSZVHEMkvQcEIwsTLslSz6jT6sXpnD1Qifm+rkIIv09ikcwRAcVIxugq2hxDJPFby6FGKsh2oMdYlhNprtmI+6sHYlqsAnFZF5dQdq7F9mv0RAZoqxzhiovg0kpEOZG7bfRu3ijP64MLcRhdNFH0mWzx8d4my3Ae8i02SRoEkDJlPchaME2VYdJhAQwvLtkmlSB7qNMSJzDC+VeblqJiCLcqYiqtnx4Z8doGGzIcV034zEYWPkj7cLuPvWKfyXmZYEKvPYBzMBh9qbaTlkGrYQwB48URL/IIkwCYEM4xgy/2Uu4nZXlrJiWaDRzFRq6NLGFY/6+MbLV9QEFLUWpT+V4O7OBZVpGVqSQMpylL5bRoY2zOA2ULHIkIg+bVdddXCUHrmEJjRobLsD1VGXoEnFJ01++QquXdtCgHnywae3cTe9j7YMuaOiSRAchfB43B6Ci0biNcT9o10cl4q4s3uMCpX/SToHu9OEjdQcLqfWUG81Ga6MKvBFvt9FtRnVmJ8yHKTXUb12+8MO2rKM3EBo35i21YhafUDC50I9LwuY0wb7rKwKI9W7Wr5XCxjL7EYn5xXcZ1mX8Y1RWQqMKFJivja5XxyxrDnaWJiPwU0gkh6nxWYeVo9BkbbPb9ZwxPDGV0iQqlX4ElS0CTuGJKC5ShnpShGf75zik4920DE78fJzCxj0Kij2+rAMrejVypi7nMRyOIQhw2ghSTk+po2dlHCW78M1H4SdxGkp6iOpXCapi6s+Az986yZuSc9bsXEW2lwSL4fZikefZVlOu0isy/q4HQoakjIZG20l2WCa/uJLL+Hq0iYe7peZ38e4RHFknMgcyAEESHp+67+bKs3nn3/9jVQ4hocHaeycnsDhGxEIWBiKY9Xss7qwgI/vnOCgWsHK4jwT1s5EL6nJEFZSKYIlX0z9NTEMiFkW1RS6TyY6cPVwhWzUVGzBZWCiUf73pemC9/tuFmC3ETEGqJUrojYk0Hg9MFORScea8/Nz1Sy8ND+PdK6Od7YfMbFdkNlUpOC02l1mGtlcv48mjUyjM1Afk5u9HhPWgk6phTltGTFfmO5qMDo6GA4qdFNBqVpnQTPg0levkr1Qmh/TzxoLi8OljOiw20CrMWGYjGoRUjdZtKNhwVoshUqO7LEjXce9LLxFtaLD4nyAgJ5QvQp72ZGaFd8SNkHz+DEcWdQHcifZqt3iYiXVTbmwdl3XibFmKSWIKKPNYzH4+hR8PJuCyawZU1SQ/FMrcQgoyX1uM5DTf+VcWX+1zdw97VbfdZBWzZG8rjcJy4Fy9oV72cTtbNO/Ayrqz51uGCbZnnYze1b8n0ZWdzeNx/QV+maQIQISX16dgp/86l7o5wrsaFTlVw+7fk/u6nEVENTBb/a8ela5n/nBH276r7jhrhJLXeYPD+RYnPOZAVltv51D9eKAZaTGsiatLB4sJbyoHBqobqwYuTUabiOWk36WSfpKpVE4aSkGa6NfuZMGwU+WxpJhfGTVnhAuDotMEvmcQSXrN5H8WWnQuvw14pKMj2OYyv0J+iYHzBYLSSENf7fMim1QzXEf3dzH+WEetgjraSQCWQFFGDhIah1k6EYxXttp/k7Qro/hm/fBYTFh970MOnkSRRLC+SU34iM7Yqxr9Jz1poEiFW/X0EUs4EbA4VaThD/4PI/1hQSuXArDYnHg9KiGuny3tNtZX6gLGWY7jX9T1vy0yNRuJbhpWBdWk2rCkw7P80dFnBzKULIWrC6mrYyv5DPyrbQuPYapzF2+OG2NmQbKgGqxDwcVsixobjINYHNXSDiN6Gb6ON2u892MZ9SGyysEGIbx/FGP6saM4kkd0SUfa9EEbpIPXYnTYI6P0aHSkk81tp6sBmOi8hmj0CQBJ6JJsXTZBlSNUkcJcCQB9eYYmnSkYt6A50W+R0Bc0iQ452G6jtAuttGl8Q/FHWrCCGnmlO+7VjNLMkl8qdQliIPqrqf6cyzFk2i1GsjUCozXhISqjmq9gwzTqEsxUCpS7foJSrShNQKhtK1KE7csG9ZqVJErU/EXGlTXHrxy9TKuLm+h0izjQfqY7yBhYfhK1QFCXicCWlCNC+7THrplyUWGQWYcusg31MiHVJgKstFFqTHEkDZ6OaIxDYzI1gj+FEDShWAxNE8hY1H9Vj64eUCS0aY9niM5ZLjCJHUkA+0e3ZLQXCGAs/DgnbcO8Gj3AHOrJEK0jdc3Y4gmmecEQZnYIBq0QnO5QHqpvru7bH2YnQZ4Y0Fs8Zlufoi3391G6pkQ8g9PUKRoWtycw6uXNxH3eZh3GnZOMrBMTEgtRFHIlVG6yMITk+5wI/g9UbhI5GS1oOuXNkn2Irj7WQY1kgfNH8Y+j10UhZ55qm/aeG/Igso5mRoVdp8Y8irTNURSKc3zOztFkgo/PN4QylSxl9aX8N/+k3/KyBA0ffOX3jg/o1KLsfSQcbloMMIGJx4flpG6FoSJ4GS3WLF9eoxsvYKrV5ZhaU2YwV4cnqcxNJkxH4ypD6kdtWK9CS6vG6thC5KMXNoyQNFL8CDzcBIw7UJTmfB1VhpiEVwmWhQylBZZh9PLWkUjK2M3LWTMdocF3U4PlW5NNcV0WgTGRkcxRLFusyZMUQUGArIYX7PNhaMHDVzZYKEqELAtTiwlE6jly2rR2D6BWjoI+ON0t0NmzEyUqZlsHllyKAp72YDsThkyWXefwOkw2/D6xjXYvMBPbn6OV559Cetk4DWqkFyxhCIZV6vdQcgRxmsvPU/y8YjqvKUmnDb4XWq6L8ekQQYks/L7IBNfi7mXTkp68yZ3xkG33wIds+ZIHRwUGPFX8EYuKIyS86mbpzc5F1ATB/qzdC8eTzd9yMiTZ/RDabLkdf6qne/T/dCfn+26n/p13R8BKp5P/ZT9af91EFeB5q+EV47lHepHXZN4865+X4GxhFX8kfuiLtWpcqMf6v7JPiMJ+r0nfujP6oRgtqm0U+70i3oYuavf2bnkhaSFfm4wSvNQBfPaCMmUAy3rRA2OlrUhg3E3vPMu+IJ8pm7AlzeW8dqrlzBsDTHgs3PRCLJ7VdhCVDwOg+ox6vKx/LPoHz2kAafF8cx79A7aVIJ2goKBRttjs2KBRrJEtl5n2euNHATTPkzNImSgXdwfw93PqRjLNYJWE2OqJo8/qr7tCP0SMuOkShkO+jj5/D7GBFPvvBPuoB01Er4OCZ3EQZqr3BM7VrxR7D+u4eanF7iwNJDuEzxbfUQ0MwkAgYVGPkj08xL1T9NVbN8vUlnX4EpaYaaaaLeJYKzPNgLRuEuwbw4QoGGNhQJwUJWXz09gJAmv0nj3qyTQBMHgnEbVbEOYz8gMOCcnZfi9cdg90iGKOcR656Xt8NCNy0MVb6syXUf44AePCD40uosaWmI7qOSkR+c7b+0jtBnCwE4VGXOg3awRrKiWLXXyiCwNO/1gfEvbbezc4nmnzzSXPLYSIAEfkdJBoOJV/jND5p5tNQaIhzwEINojm6b6XwQiHoIm438i3zwpKGi2HA5mC9Pr7KiEbKOFjCzndlEnILP+01CXCUKn52WKiRG2UsvIUAjcevwQO4eH2N07VR0k+7QL8oUrW6xjMGjxvQGcF05U3xAHVaIsgh9hvvucdqSSYTyzuYy5cERNNvDwnIBJ5aQ+B7N8TGQSc9rMiCfId4rS7PJ5KrtJlwo4jzYGiqTt7Vbhj0ovWwOCARtJjKw2RZClHe2TCMh3z6VwQs11mytXcFzJ0K6PMOpM8ODgmO9O0wYP8cK1NWYY08bqQVDTUCtTbfcLuPoc85P23k/A/vFf7BJLCoiu2+A2uyHraLaGXfRbY/zoB3fgI95euxzhPRvGAxIVhiXot+LeB2k14URgPk7lHFBES6ZwvXFpGasUU0uJBIIkVjWqeflmnGX8elT88XAYudw5TMzfVnmoxno6CKpb66s4fVREqVNEdC6Ms4M8+vJN08/3kiCZusAr1zYYbifrH8sOCYOTNqjAunZQPIHf78Mf/uvfVvbC9L2/9u03HhDV5cOurF8ZpPyOeBLYXIvg/PQUjx7ncVzPweI1s4RMFKNssxJkqCZHrHiZwjnZjBuRGNkdC93Q1Mcc2RdtBBxkchkvC6yZtIQZ4aUEF/YkzV8TVugOGV+D3o6d5AkEme5FBj4fwcXqJMi4yaTIjGgIHp8cIRR2oUE12e7KcGcTKwJNqBhiMdT8EcMvqx367G4sr7hZOZo0RlYyCDIQlx8kmyCBgJOFajmmoXxYwsHDihrQ7FrxssCN9EmYQxpJgAdnvG92W+FiYZH1Fk77ZRobGlXLEFlp/uo0yH6NaNpIy8hUw1qYYeRzx3lUjppoG5jhKY+a/DcWMMJKNe50L2BoZA0RpcjEV8DJXYGWfDOTXRlwsfz8EQM+/ScII9PXidmXfXqVzyhE4HPqhxuvTwFKnYnfs5vqR5Sr+vniIaVkv9jkO5ju9AtgUs50oFIbqahq7uTpbOC8qDeJx5PtCajJP2kWmjWfytv0V+rx1wOjkx79mvydqcPpNf5T3yD5nOpgMXUn2yycs+3Jc7ONT0/vfxEHtT3xQwBHhZeG3Gww0+gYaSRqmPSyqHTOkc1d4OzeKao0hPlemf70GJwusscVlAhIF90SzupUWikNVrcdB5+XIbPuLG4E0GzrjNpNVh+zx3HBMuKKTagCA2rsWTVXR89qUsRw1Reg8ejjOJ9Ghc91OhkYR004mWrhoJsA7CdQ7KgZt0xBgzJAHhpJE4mtzBvLH3jCPuS2L1DczxNADYhf8kEmus7erTDcVEMkckHNAo3x3dnJ4yzXhGeVRCBkxEWmToKcYeU1U2UGEGZ9kKWsHu2kSXqpEqgqDc4hy+4IJhqSgQAd8076K9gdNljkm5qdDJ0qr5XeR4fkN7qwiVEriOLFCQxepgMNVZQgEAlQsRoZVxIJC1X4mEbcE7Kh3RihkGnC4W4wZ9qMP2hvBqicFmENyeTjVir9LmoEN41hHNPQziWdCEVsGMi3aCqY/riBYa8FL91eXXsOJhtBpMF0piGtdFq0LR0dmJ1OVCkMZPkol0aAoeLY/aiIV5+9ihjr8617RygTeCPy2cdvR9QXRu2oguoFbRNBSqaEK+x20WM+jixUZsUhem4LOrRLdYqYZovKblH6XpCgnFWwe15DtzvCwXYBr7/6CqxBM6rdHroDK4qVCjZiYYoHO7bP91QLQcQvExOYmE4ERKeLIEgqUM5iN32EBm2o5LeZCRSlEksEvRhRocr3RekVW27JWpgyATuVbL2ACdG11LbgaK+B1VUvolR78g4DJbHMdlZtT9AeDakw3ViLJUkmrHjnvW3sV8pYnktgPbqkWudkLKPTMsH1jSUqPBOKVN2tTA6bq36MaQvjiQBkxRj5PtsmqDp9MqSFypJpLM3zLek8RMYiy/VprCualSrfZMcyCdfJWRqP9s7hWwmhXaghvBrG5ZVV5oVGwWrBP/3nP8E72ztI054aaIu1qMxu1SeQD1hvW1iIzqFcqjONeyxfPvWNvjMq4hmqyMLJAE6PEfMrHtTJ0KTHt7TwjJiHMZ+GtWgCGtWsfPbzeazwEkyHLN3S52AtlcK/+q1p8+zqc6++sXl1Db/6ra+xEFJdlbt4/to8K2UVHrsDD+4V4Ylaaed1w2Uw0xuyoG5/QsnNzD0+w2Glgb3TXdz8/JAs0KgWmDY1hzA3CEhkonUCi0ypJDPdiGESTi9dw0VL9Md9fWA2GXyHoDQ4yyDschDgpKlJ5u1skIWa1TJMHVZQiYR8uzSQkcogV0l45rhiZrVqC7c/OSIrpNEjm6xS+cr4qqVUDNkMmWAzjcVFJ76ysIUJ0TrXqKCclgmBjdCoHIRl5S4KOH9YgHcpCI0F+uL4AlUyQClMQVZAUYxtptPpRZ7szk4DZUOA7N7l8dLQ7dMIDmEZm9GsjhBcJLuisbwyt4R8MatmcbG7FlnpZUU3qoOJfF9jXAR3FIAKmIje4UYjJPZcGXtl6OlIKSkdIOSycsBNNVQqN9ML6lf5ojYFFArh9PSXjUe6M+VU3Iq/AphyXXzkkcgubkrzyePqWbkzAy26F7WpvjeKH/LszA3PBRjlVL1b7ssz+nXdBf0RAqHuyaPiTgdg8eZn4yp+yz05lAv6NgPB2bUZAdCf0/cnm7id+aH+PnVfT1vpOWuzOGh4LRh1KyxXWdicfKZHY3U0YvnoonI+QK/N8mh1wOpz4s47OZA/oWLoscIZ0K3UCaRNWC1Uj54Buo2iAj3J9fkFHzLEpGqZlZ5lZ2yiGmWweo0+BqykKa8bCY+flT3LOlOAk4xeOgWx+LOY23FlcwGf3D1G7rwOe4TGTpMZc6SXtoUsnmWJZUqjQuqSyWceHSu/XQkLwcpMUCXIRHwIL7vg7YzJtpt4vMeyHvcguUL1WBuhdthD/iHJgp3K0E51TRAaknju7uZRK4yRYD2xJhxMjqGa7s5ocrBummnAWOdsJpLVFpXkGPPuOiqVKpWQnem5wLpF+DM0kSDI9Qpt+GisgzRM8qnlcK8CLTzPek4jTgWqsomM32CuUS12WIcIGqx3tPuwyyTxtCvOoIYhwxdNaGppq9RyUI2NpKYlUIwVWV2KhrA4f4OqiKSBwBMPj0DhD2/AjTDjbCDI9wdUrNJ61WN9HPXUcmD9AUk549+hzfJ6XHBTrTmY1wmvD1c350nseU5CvXv3jOnkhiPu5DOSQUx/mxHkJ6zVVlSozp0uJ+JRG7YiMdYnM7YPjqh4KvjN3/g7+NXvvU5b50U6f8EIM29oxH20e4vxBM5LBfXNT2ZtmotFVacwEQjyPdYpClQ1U1AfcxcVKPbC75BlsWjkqY4tBIM6ib1m9yqCVSShG7A+jxiPQNDBd+lzFQ8JsjK2vkpVJ0Kk2xqAscPW/ALdOHB/5xTb2TxWFkJYi88zL62wElSPcyUcnrdwVCiqjke1TFmtiXxeLDLrrMwzGa9L9dktw6sZmR/SjM18JDm0U2TZCKB+P4WU20E7z9QiaLqdXhwep2mru+jUmygd5RFYDNLmMl+ZL2mm50/u3oHR20U0aIF1NIC0+IddVgIvyxmFz8r8ErL5PIzMDw/fc3RYwfb+Ca48u45vv7qFgL+P02wL2QJJmYekJOhHo1FFzO/EoFpGrVZAp9UiSTzCZw/3UK2WMBrJVIF2/Nmf/Anfxry1LC68Mei08fE7O2hZ6izcXXztSy+ShWio13o4bdfgJdJOWOhG0iOLEbf1u/CSPchH1EdHLBhhMxy0K2f1DvxMoFQiBJvfjzaBDO0WAu0Rwc2EpolKkRVXBiqrWXwE/GjEpGOEfBOQQdU9KtlRXnrC+QnOTibyCEeZE4QDfkY4pGbitxJwRQmI1JdOQ7LmobDPBllFt85K45uQ0ZUxtAEvbj2DV567geWlCA7299AkeD5/5RrWkmHYem0UW24MyeC1gAsrVJilO3U8+qxG9emBgwbJyUoqTTAiUy/NxZByxljZ7ciJ2s7lWYhMsDisah7d7EkF+wTdhc0w1lPzsDDNvv7SqzARvC1U2PmLcxZmBytcnARgoAY4y4f6wUgKvxjwqcHnrjeZCiiIkWfiML10dBUXAm084C31y9tyeXpLAcIMcJQL+VFu5ECaLgWqp8/ITYKV/sud7iQUCsTph1pJZuqnHkZ5ihf4tAzSFk9mTcIC6l+AP3f9Vyq6flt+5FgMudyTJa10hSf35I8oWAm7xFnf9PPZMUHtC5BUP/zVwzS7rsdbv/4kDWabHD+5pjfj6kpfP9f9EiPUY9kYtqsImMoIkD3HaBAW1r2olJtIH5AMhu3wL2q4cmOeIGBRSw7NRVkWajX0akImxggsWdEut2nsGU+WmXrXgrN2A15ZWPq0C7uVwGMkQ2Y5mfR7VG4u+AgQSz59ea9aiwBdaaEngEhgsvLafCyCSq+JWx8dIRh1wEx16g+vsyYzXswREy22TGFp98h3qiEyO+esFy2Y/bKYXwepy1G0Kl3EBg688PIGlhe98MyZUacCux5KYSsVpS2mOg0EYB+ZqVLGNLYD7H1ewcPtE2TSWRpeqlovjZbmJpkcsGzr5WlIw9vl7nEPydwJPnxjvRKlwgRsrhqiKyDobsE2jtMYsY4HRti+ncHh/TwJZgyhVJyKS8BampmlR24ZlklLjRMdOWkQbwThJUiflJoIrTkRDFkwFyeIM81k9jIvQUeafDUChp1h8gcWlRIuFM7olyxz2EA4KWt/2ulurObC7VBd9ftzPDbTbQk9gogzGFJgnstVMKQqvLI2j6NiDnf3SsjWcojHvYhFSaqpUov5ippz1Z0keDIV5Nus1TRGi2pU1nI0s9w0Kn1cWUiq2Xk+fOcUXZKQX//1byDkp7onwEW8AbRqLTSoDKVfxnzEqwq9g0BweWmJarWBYpPp5XEwT63od2UyeRufJaDbbLTNzAPWI5nQXppW3WbaSNrqLsuJrFoida7cocqmzZQ5Vu00HNVqB0MzgX+vDI0qWr7BD4dGBAK0SczzlXicadDHrUcHOC6kFQbImpteD/O811Df4ZstoNSrws9wDqj67SQIn+0e0V8j4jECI4VNXt7TIzATkKWuyTzWToLqsCcLYfep+NswMUyakySoa8WbP70L37IdzQtixMiADZLEPt38+Eef4MMP3kd82cqyZIdFc8FD0eIz+2lf7Qj53MqOXl7aVPkmfQlkzLKdaZahOPrO116Cn/H/4N4OLCkXCvsNjJq0u6Mu82xEgDUQfCNMr4SavMNL/+ZjfqwuJJjuGnzeEP74D39X2QnT2rVn3lgIJdFhZg0tbawmKedlsgBSwz/+8W2kDXUMpXs8C5iVyOYhO9MIbg5DCLGFGCs2gYqMMnPaRmSBGVSb4OAkg2wzi0A0DC0Upmy2wSYrlY8sGLAudJihagkiBkDWZutTxYnRVB1fGDFrm4aErMwTpMwnqIRpRGR5IK/NjKgziCsrK1hOJBH3hZAMyDieALxMoAgZZCZTgqxsbvFZcWVxCV9avwanw4lExIXz2iHyJ10szCWRK2bgJpPMsNJMwmPY3WZs0U+tbyMbPEfkmoaozYHryRWkD6vQ5twIkrnsn59iMO5hNRzB+uIc7GS1PUsX63OykgGwtbpGcD6BMdDG88sb2IhvqB657XENMTMLBphezFyryQcjC62oTWlulN5+MvZL6TopXMrgqzxSmxhEaZ6VI12JCd0Q9OEuP8oVf3mgN5nqV3RQomrlub6ry+oBOdcP5UTeqSu8mcIUMiumWP7rune6ySU6nH1DnKk7HXz0cD/dRKzCq471d+heSaDplokm13T1qhOEp9XiDPjETzmW7Qmo6n7Krr9T32XT3T8NvnJj5k5PCyEP01cx7BJDuT+hoqMjGiDpJdko3qdhPMaju+fYuX2CUnmAxetRlLJlGFnZvM4BFYwBl2NBzPnNau3G07v0d9BCh8zXHI2qThqh5SjQl16EdQRiFlbuFPY+ymIy7FIJyueEHoGReUxjuEHC6CGzlTFvNVbsDjnbyEZjzmB5rTZWYjvee/eAycWKvhpCYI6gKRRGst0o5YlpMmF9CRNMekXkdxokgGZU02Wil53A6kTE4VXzo8qk2Gn+uqN2pPweaC4HSgSgjeU4SbEBFx2ZCcmK0/tN5LJVlnEDHKxLVsbBaCZw0j+ZGN5A2yDrU7rcboQ0hr0pU/qxLpvpj6hGqglNi7Hce1j+HXCHY1R1JKg30yidDZC4tkEVLE2RMiSKxNzC3zHfJ8tQMR9qFy1UzzroM40il0Io89jUGmKJ5LbKe4/vnKsxmbJmpqxdySRDi0qr1y8yV0lkSFxHBmk2HSoSkDurEcyHMDsvIZxahssTwNHOBYsknzS3VatWYbeE17aWcHVrUY0fr1FALMXiOM3XsLefQyQSwUs3lmFhOrVqDdRpJ6RzkivmQfmwrnopy+oqVhLrl5biWFuI8JkQPvjoEPfuPcaly6sEfj+VoRMe2rvj41NkylmkQglsLC6SeASxd3GMj452cdEuU/k2aC+NNOia+txlYbrajA6WQVmvk3HrtlSrhIFqQRb1lnMr81pa8kqtspowpj/sUY0OYCTQmaxjlHNdtOoy6MSEaq0NGxViiGRgIZzEj3/yEG/9xT4Btq46/8QCXthYS+S7oAwvNJk0dCcdeOQjMYnf3HyI5IzEbimgpulrd+W7rNTnIRy036p+kRCRprB8DjGRcEgLJtWnRlvrtnmRq1ep/JrMmyYWL0fw9/76LyFBkfHWe+dUkAW4AxrsQS/WlhZxfXmJ9cSJu3dP8ej8iOm5wPBZGM+2+k5+Six4//5DeBYtuLq2hByV6l9+9BmatMHfpJCydowUi/dYJ8aYT/ixnryMkEw9yTTKFzsEUCp/r0stRGC1G/AHv/sHylaYAls33oiHvWhnm3ydAdGojZWJyvP9A+wxscJMADMrb8JNRG/KvLFuZpxbfex+kL3AaTqHpbkQKyeZX4DI74phO9/A0G3C8cUF5gI+eAMhDNxeyt8GAnUaEhqkLgMhHbPV5MsyGFmkJoULcRH+wQTb53mY+awaONzvs8K5WYknVHc1mGwWNcZNeu4mg3FG1Il+h+zCMEC+UsFJvoTVrSiu+C/h8sISRuM+cpk07h/uw2/3kBF5cNy4QLXfwc2HaQLsmBnuQrNZR+aiiKGPypeMNxZkYSZQ1itMPLK/xZAbLl77dHsfH968A3i6iLj8mPdHEdWCOEgfqSV0ypT0jUYfL2w9i7vHe6gwbFq9iY35ZbJwAyr5E9QHNHMWKwa9iVoVQABzxII4YaGXfk4zwNBVnGxS5KZHNCoCAPo+BQD9hgIcwpBc5kbDw3+zbQZA+nPiXH/2C4UrIDY9191yZ2USQNHBjs/K47yuHwvQqBepTZ6dAZ5syom6LfFgaNQtPU6z6+rbKIFTf/csHE/8nG2zaz97b0Yu5Pdn7/3s8Yw0yNmTuPPv9FiOdDf6JrGSTwM19NvH2L3/CJ+9l0U+y8qdCmL9uQja9QkiSxosrOwDRmxcGZJQVVGmKlhZDpAZjtVQi9TVICY1qhgqSZ97hOIuDRkVUbVcQsfiQ4/GpdcgMLRYxsJmGNwOJN0WRF1BGji6ZcWlBECPQZOxZIskoRGSyJv3jviKIdaefw7OQJRGkw6GAzVfqHQeEeCfWDSM7A01uXjttA43GfaEBnZCA10lMBRZHwtnTaqnHoJLVLNk9pKWZs8IQ4KEfJ8bOYcYEtBzR33Y/EbGu6JP9kEEFwVsojF0WS1ojXTCIz02g5p0SDGgXaTWdJnRIvuyuyywOajyiOzS29YT0iiOzbj9022CrgPRqxtw+jWCKxUg656B+nLFWodG9SXjCd/93UfIX/TguuKCi0olFJHviaImRjg97KpFuROLBHNeU09bzVTtRtWHwSbgTqJe7/ZoJzoYlPto9yMILTxHG+JmdpO0mk1UWUvo1WUR8Dzcfi8ujmm4w2FUxl3anRJJ8DzCJAUTgvLxSZ52jRpYRgEEXbi+Og9Tz4J7n53BRHVpYd0e9weI0jZOKEJeWl1k8kxUU2xqIYT93Sx+9MO7ePmlTcZ3hHff/whHZxUMHH3VY/lSagn3Dx7hXu5QddCxUan1u02SgAbdt0jUoggFPOqLhZoLnOm1NJfCgnwaY3mX8aWjsShQKlPmTaVeI5BRzTaMaDCPrCRRatpBqqoGFWOQQC+TyoRJ8K/QTnXbTbz/0TF2trMkdVR1YQtuEMjzJAZ/9Befwkii+MuvvaB6JpdJWqTT0ALrRrmdh4dAU8j3cS4dzwYu7B23kJr3qSbZKst6j0pbrd6S7uOtD/fhXZhH9qSD1rADr3+I3H5Zzebj4TNJipYvX78Chz+GdIMqn+n53NqGWlHGynL10VsktEdpOOeAhHcJb9+8CWp8HGwfU0nWkT7NqG+7Xpkc3xdFdVQh2dDw4sY6FT7L25DpJt9gWRZtExK6AdUn8ymXbcEmRJUi0WQy83oP/+Mf/6myDqbY5UtvrEXCCIaJ0X4TepSrtfYIrZYJKyleD5jIpHowdwlsZDahqKZmsGgYZGXwovrO46aNaBOAbN4JC3ZDzbAfjWuIMAMOCELbezkUDEWkVldwcy+P3XwOAdqCsNlOw0ECzkIuIkNWhHATPEJ8171iFe1JlyrSjxZB20aGXWiWMXBOUO010Oi3cEjAHrIAWaleP9u9jw/vHWAiM1uQXV2LXsU3nn2FhKzPQiRLz/SROasz7EPEKbvlA/bQyspDhtRDB+1SHWUmVLU1htvtQve8xowzoVYpkbmM4IrIlFnAutODS2T3J1TOe3dZQcjOpWdbr9ojqzIgn6nizu4ugnE7Pnj/Pj49OEC+lMV1kwubC0nIKL3T/BlOTx/D6WGhN9pork1qrKg0TwoQ+bQAOjIMQSk5MUa6ERcw1NWWgIvckywUQ6cb+5n7GZQJtgnsfYEPfEDc6sBKfxXQyGU5mAIQDYJ8v5ZNzemrwIRv5B+1NBrPBfzEO/FC91w2eUZ/7sk2O5dfcfdkn4GYvuvns+uyPQ2+sv38dTmX8Oo9dnXAU9GgMz2N9E3OZ25lm7nR/ZNdB1whF/o9+sd/MtxDZrkx1PewmPDiiBV5YrHj2ldXqQhFxZB9DyyIGOOq89rR/QKOdwtUlhak1kKYS4VgcQwRZHlp0kibWK88BhuKhSaNsx9F6ZSwMsELN9aQu5vHiMqgK8SJQXJqRqwG/STjEyqkHmQWq/aAzJz3PFRg81Eacqqn0xwQX7sCO8uftHIMRV7RQMosVLKKiayzadNk1Q2qub0qlZydisGr4tqXuJmoPBiOwahHo1pHviA9Pluq3I+sfDeJrQz+n/QIKKyrXRnjFgwifVRXwyysToKmm9qD6S/fxsZtWYNjQuVjx/nHp/j8/Sy6Dlmkuk71W2QYiwxbF8lUkqrCQsLQwfmjE8ikmwvP0TB6LGhQ+cinCM09RvX+IS6o6MxuM3ZuFWH1EDATMn8tyTnJCroBVhnGMU6CO6/BaZH5cAHNboXbweuMo2SqGEEpy6fMw3ZRhrctMdwrNDgCuhYMWhOMKOf73RHsPiualSLTYAQLjWpl2MV2roxCdqCGS1hdJnTqLSwl/WrcdoPgki3VEPQ6mG8OxOaCfM7IuMhsMw6WFfrJfH1pZRG1xhCPDs5VNV9aDhI4GyiR5OeaaezT8NdosAeWNrZScyqPPj18pBbilrHvHirDS/FFJLW4GvNdI/g0m02YzIyry07gHMJtd+DKpRUkE0H1GSvo9dCtrHnZwlk1iyHJUpcCpdIgOBFEyrRZdi9JD5Wl3TCEj+lxlarbz3jsZs5wQrVcyHcQWXMiHnFiPRKHk6Lj5mdpWIMGvLi5xJyboEvT1SPBjIfsOMwUWXb4ThKyUr6Fzeth2lsvnMwLnycKu9kJh8WNqJ/pZHaoFV1W5yPIZiu4+cGuWv90OPbi+PEp5jbcMHkT+M1f+56alvDT+7fhmXNSKEXhNJKUMM6a10/1OsQr15Yg64CmCw3EvGH0My28cmORZW6CndM8Lq8GYa738OHDPQQW5xA0UxWT/K1fWqSqTqjOWQ7mr8zBHKA4kpmtPG6mi106ltlhs9vwB7/3+2JCiC/G1BtFVupR1I6Tag3nhRZGFgcCfgM2yLJiVHEGqsiGrC1HViGrtO9tn7Pi+vELzz4Lnz2AXqVMpixzYfSYyDXVFJOMexE0hBjgIk4rZAghFwvPGEMywUAohpBdg685QoCgZbKQ3dIw+Gkk5ttG1J1kiSkvWT4VbiRKUGRBrnfQlHZwMlXjWCZHJ9s7J3CTfcm3DJkUQbpXN5lZvoAX/+4v/gZefeUyZM2+x9t7BL+6Gi8py+eU6wWkqYKtzLwFxvHywhz6ZZnNpa0K/IQJ5mPF+9rGCzh6mMde7hw96QxCthx3UlmSDOQLJRw+kHFwMnvMEPUi40ajcZLNkLlN1Ji1s2wVFrdVTVPlGTiwtbGMvXoemdI5Pn3vrmqedQd9VNANhkWGpMiEyfK9xUzGTuNBQakbd27KoutoJWpAjL3sAiKEBN04yD1xMNsEABSgyG2CAw2H8mf6rHinQJZ+qG+P4pf4weu6GpQD8UYMLJ95ymvZ1LBTCQt/6Uw9O9sUAPPCk1/9vuw67unN0HKuA9qMEMgmv0+A7os04KZ3PJJNmpLleeUZr8vfWXyfuJdt9l79srgRYiDpJsdyg8+r++KA1xl3KV/yHbpydItKqoZcrkVDQ5BccKJ0VMDuzTwarDd5Q4tg18POp8dUVT141xyoW4MoUVmORg3Y+K6tlAYNbpwedKlCDBj5nWpmGbu7jziN/aW5BPYfnpKojpRR9kQ8SLDM+91ektE2gzRSg84nVAUWxjnsDeKjj87gTK0gsZLk9RHdCeFifJgc0lNAQELKj5lGqnJyjuJBUYGok2rRFXDD7THgmSRVK4+D3JN2HyokjTufZXF8UMd5t4pMo4k6U2Jx1QcXiWwxRxW0msLOozLBj0aaCkSae2XtQiYnwdtCsHNhkG7j/o8OYSY5Xbgms9vILDCkxvRv59YZzFoYHqrlfq2BB+99RjAMIPX8lhr72evSuFK5hVx91E721MTq928T9PMj+Dc9qod6mOBayYbQaZN0uimTDEx3EnlZyNnFODps9IfpJnOvyvqiJfohxfTxzXP1zTSU2oCVxpaFmu4m0DxWkhqgKhOjBz20EyacPtqHb85PuyFNQiOScSBLtbbH+n3/dh7PrhHYSGCaVG8xj51loacEx6X1eSwnAwhLZxcSj8WQD1cTKUQZX1lN6jBzgZUFmXrPgCtbUeTzJfgiZgqUORwc5NXwkCtL83zWhN3CqVKFcwzry6tXSaIsfP8xHp6STBBsC7QlhWoeJar/snxXpZGXJmNZW1Ljsd/rZTp7EQ6EKGISLEO0s5MRImEqZMOAJItAwTKyGHbSzmt4dnUNYZ8Hj44PkaE6e25rle5c2D09RSDMsmMgYCW9yJRbGNsHuLG8jHS1jOM2pYDbjo8+zxBDqhRPZtx/7wTnzG/DvJNlkfV03MKQ6XN5eQ2rC8sUPkXGLYtQiIA7asHv0Ui8GG7NpcpKm8U+RAyJRFP49pdu4N69U/zRn/wIBydZ9O1mkpY5uulDCxiYnm5c37iKYr6g5hKYNHpYW/BQ0QKn9QbazL8FfwDXWFce/H+p+q9m27Lsvg/8b++9Pd5ff9NnWRaqQAokQYgUSUnRoYj+AP0J+jnf+qHfOqKDoQ51UxQJURIIgLAsoACUy6z05np3vN/ee9e/sW6VKN2Mk/ecc/dee605x/ibacbcP1HXa3t2IUR/SlubOR29LOurp0/hry79UdHZ+ZWOL88Qnh2+hohKhA+C5A//4NfDs7/3X/7DD1IE/tQSBGVgh6uml+h0rPTVVcMpwHx1WdN+pa/CcljhPqoOlbW5llUE0L+9nePmUJg8ZAin2ej0UYakrX+GKpmibGyCeKHdwooSqKVyraydQlZRlEYwHcMBDpXpzrXZ8yk+RhWj9MreoVOZ5LOHF3R2RsVozDnGKEnCdOevHZhTHgskiaPQ7Qw5n3emVf59BYVeSORRoQuFSWDbbPzw4RMT4M7pKnaUw1pxTbftzLU6aq03IhCW9IP339LOalGeMYofF+tBIYYDAcCyqxZKbfudHa0v5fXdt7+vFxd1tZptVDhCIThADEy1kQiox/0/ODtVvzlRveSWb8WvGAzxj965AVnPdV4rOefeWYmQw5M+AeLj+aJKICDmkKQtezeHY0Mer7ng9byls/2C5zViM1h3sJ0EsP9e/4Ho+Z1DMvYavn7DLa9fZZaQP/ZvzlsIYgNV/pgrMRKz99jXa+K073mVbev5NQC7UXFe+s8ON7b9sfZRjtF8fUfO/bwmndd/fnO93/zuN0Oyr7fW8M5f/5vzDPZ2+9uu9utLzH/tdu1+/s/k+X/83mvf/fqzX7/W/t2+/83n2p///L39m73G3sNn8d/rduL39p9DuK//3TlYnbbxLbqakuDPHja0fW9Vg9lYjbORYjt5rdzOKeVDgecyGlYmquJWvDgOTzyhKJZxzZ/WzXxCiZhHX31+pctBX/7sVJ5ITz6cyHjs10W9pvffWVPjZV/XlxWEmdfJiyROZz27pN7QjukaQZb0FS7BtndEQwGdHc7VWCSdzfaOeoEsPDSHlxfaUK3PFnDZTBU56kGEnT59gTgbK30zrQnt1T2BbFDXgSW3bm7k9NZe0RlCHffcOn3V0dQWH6X4ghfRiFpOm3MJawLQHuxXIZ+WvNvkLwLZgxq3szZDiF0bVqu/rKl32VPu7aQmMTvuzKv3IOjnX9T18O/O5cYFFWi/TrOhb376yKkVnb+7ZdOwPCTKPuxSeF6ByAE88OjTD+0EFJ+W34fkcyG5IY/RMKXkUlPxeE9pyDpuq1YDIieHevr5iZ5+Cbi6ePag1AZEm5Whrg4HWn7bFpzYitGCvAH6HxdnUz2O5qDdbCFVIJJXLLWjcGJNEQjc78YBuoeAvs07+9Qjhl9dtfTFwwOkUEBv3Fp2XGhtPNUf/ckX5LfFuJ9+s72KAfAIAuOZ47ilwQDx3xkjfKLOCMW9uysKLzwQHHGDWO9OKk7hmEQkrLMa+BeO6jt7byDy6/r08Lmuhm3nFBvbm9tFYMRs1wHAXht1dEQsffr4TI3qEH0fkNXOtZXNaUh9PVvA2ICJkGAxgmjxRrUUzWolntMGzu3u7q7Gk76eHT1XbdCiI6Zajme1sZp3zmn9+pPnYFZNg7RHG5tBxWDbDO30+f6pnh2Dh5MhsQR+heZaSsV1uT9SpzvBhBgGLxSY+cBTv8Jh3ktbHJwf6NnTE/3lH7yQ8vQlgqleLWvrVkKrRTteDgNWG+rGxoa28zl9+fmB/tNPfipXCEzFueaKNq3bVK/T5t7f1IcPvtT+s6pqkH0TsnMhhq7LTf31Fw+1fjOmb29uKw3xtV0Dnex39a37N3HYGJVFz3Hy0wn5lssriVD1gCOb60vOeZ1TG4kcTRVBVPzJf/wPtAshunrnzQ/yuK1YEEVxUtIGyvdGPO+cRVadW6k5r/qLgQqFhIYXPX2NYg0XDWinOoONV7PLKlerWOKEDqt9XXXbWi5azVcSkw8YAh7JqE9vLS+j3MM0RFmLkfRnHxJcBOjK+oaGtvJ1BGi4+xpCcnOUQSoUUiaFIqbTY+6wIrGw09h2iOxsMnCC3c89uMdj51R0UzHNVk8by9v69lv39Gz/ga5Pynr+9FjN7tBRClaWzIIhlU4SoC4lMgmUyaZa7S6B1nBWHa5vElw0UgqiHk4mqD+CsN1UCGxagpA9S6s6LJeUAVjX1gs8S1eZeNIpQhyMR3ClNTVqM5XPz53i7tl8SK1KW8ejsZ7huJ88P1CdoH/nvZu44Cn3RSJ6O4oiMoQyQvsBWLYoyAAeIMcJWicaYRq425d9b9/ZbwzsjTReD52+/vMbAn1NL7zm127Q/ue899f/8Bs3+Z9JxX5+TSw+kmqBEncB2O1aXaWjM5TqyNnLFoDYjU7t9Tb/agLGqkHRKb92s//5c+zSzpCvQ7F2ba5JwjvzpHxvrzVQ93h5P8/s3JrzHq9zf7+5V/vjfKZzq7yP99t2B9sb6CZmbEjZCOX1v79ui9dDt3aN1xd5/bfzgv/8t/O8r1/3mw+3K1mZOCsSMBk0tZi1nJMuxhBo52yiUrWj+I20tnEMv3PjliKLCOTmU81txQPmziI3qze6tbKiDVS+LcM/vW4otDbXsBrUBJcx4dpWusuGYicIQVv4cfGqodaQJM5YXVVUPUntph1sTsaKDdiJ9rZtJJOIaRUB9/CsowVxbcUSTFTNEK+21cAOirZN/LYHz9owCKB3r/qqt8pafXtHs5Ouzn5ZUoNrF9YT2vSmnPd8/ehMTYBqDBjbhvDEjbCzanyFXNyF/AuJoPYhzKfPLujniSKbSYULOAlyid5w/vNC0q3DtjoVPn8T11YIIhr8uoWbTeTS2njrrrZv7SnO81l5wuOvzpTZ2tLS7Q1nBbzFutdHTvTPFB0PdHABITSl9HJai6RbiXxEIe+y4pmG0knymvsOQGJ2ZBkJrJMvr/TZLy7lDUNCCUgfB2Srl+kOiDrB37Rnrack/eLzRNXvgie0aziK4jBlTXtZ+cFwOkzbeVR6dalW7dIphhKFwGx+ECUlXxoSyAT0/ElFfoD8tFfT44tT3JtHD2ijLrlvBdwrkHW139Lusi0adOusWnO2xgWiSadozBCcjIOdMxywFXY4K5/hpFPwCIIDl7lb3MFRTfXNKeSCCbE9heloSCnE69DqzfLYTtj6phphl3vzjlOK7+x5SacXVbVa+Kf21Jn+sV0Kg74VPHAr7IM0aYNMPCrbjnN5jZvv0tBeD+7SKlpZycEs/TyAXEL64hdVtYcdRdaCuFMMBfn6xt4u8drVOe7Sa3Fnq8ExQbsrWfk9Q7X57I2dtBqnY1wyMQ0WZlMJhUJhnZcv9OFPX2nSCWjvfsHBhAOEY74Q0Id/faRHn16RSz79V//kHYUWMf30Fw91eHGg5F6anIkqkwxicIZ6Y+uuOgi4z14+0fGBVOockS9VvTiv6bTSUSDn0bfu3VPGn9Of/OnXeni8r0A+rlnA46wZODks6dk3Z7TdQKlUWNtrm2qW6woRBwXIvD2jLUuX5GpAP/lPf2ktLc/y/XsfrC2lNKYxX1ygbNZzWokuq90eqzKuq1se66RsK2tnuq5DeCTnVjajtzdu6cmLUy1QHJ2+2euCjvpdR4ltR4tKzLx6enit4lZEHtzpRnxVHz0+kh33tegIm1zVg8OaZqGR7m3tym9bVKYj/fTjV7rGyvuiadRSkVjoOIuLQhEbwybw0xl+TqqYzKPWclriKxlK4jgTWlte1z/44Q+deYrHLw9IrqCePDp1hmSC/oCzStVxWN6xM/SxXz/HHfZQEQGINKqffvRUX+w/V2fclB+FuA7Rr66maSavKqdNHR1d6sNffgx4thRP26nsFT4X0OqH+J1HsaRPd1E00QSJHPDpd7/zvt6+tasf/9ljnXfLgGxRSW9apRpKKByDMBGlOAtMAm69rpjPBsP6JHGKYPUpYMeVQUbOfk4DdQDdCO3/6Lwc0vvfieD174yefvP96y9bQWu/4V/s9fzgrBA1mONvZ9UyAGGO0sogghYKIJimgyMA54FcnQO1jj8j+J9wjzU1L7/Gr7fkntXkm7WVsm00JE29Y8kD2dkQOtey4WaD01gEUMYG2TYK+yiXZ6yxVUziXgzcjPiipvr4aB+EbKRspGoHkIfDBPjMRIGRqJHlgqSeqtvgs7x1TFYVUohC5jioqYvX0sc2VgiUWLEN5zFf/8/5svty/jh/vSZM+/51O70WAgb+9s9Gnv1OA7cCGPgaEBHKMxBQr+9RvBDDgbl1cYYgOi/JtuFPcyO56atJbaLLw4pT5uvlyYUu23VdHrcVXLGDj1NOvVpbgu+O+p3TNurVidLZhN7cw3H266qdDCFH1C6EtJwuqtlrEQOAHu1nK1WtCPjWShF3MdNZxebw+XByo349ALhcatf7hn24MK4PMbZxlB53nueY4M7mKj2rQ4ZBBZfDuElie9BxtkJdn7e1vlpUjntxT9zKFWxDvUd3I0vaIRfM3ZyedfXieVWYOIW3kPsIYhexakW+4wR0BCdReXStBX9n3ioiPiHNoAvxDDGlV7R2C4JchWhp64/+4iuVDi618/73FcLRBblWFMfontVR91c6eFjX00cVeaMB7Xw3pz59GwgmuT8rb2YrSW1f4VCPvz6WHcaQj8f0xYcVyHWhre9kcZoeRSDDfIH8HLQRr00nNw3r/IjUIY4zHAxwTWKfHLQi8rbFxAq9E6A6e/SluhffqDnoaY6DCnhRtWDTZDhyKh4FvMRwZKIG7u+yVdfJs4rsoHE7gWbAZ9VcXdUWQw27Db21vUn7RFSpVpzau3a0W9RWS9Nxw9EEV9bWVaVG/kwVRjwUeEYrfpJLFMDNRxr4+nLRz13cbNTjd0bt0rzOyj2acm31J+QQRiMQUQT821tfEf4a4qrq5KSinz98rOtGw9Kfvn6dY7ZjYsz1rPpNIk5shqKKg6WxgM1BEgN0sq1fsT7d2dvUG3d39M4u8RFO4MoKCuKmrc+LqYjWIfkC4mo9swLJefTNR2c6uSxrbTsKiSZJW1t0NHaI2nLw8f5TXV5BuMclJVZDWl1PaXebz6XtwnGEMGIwkvJpdQuMT+URH109/OqZGg1i9GbCOdO212wTfjn97OvP5Un7tb20ruv9GiKrpyltG1ry69tvbmojmteLpy398R99rUVipHAujJCxqlFuzbsLvXpyrfqEe93Maa1YxNU+caByipj95fMvnFXdb95+Q3/0v/z6PM3Nt9/74Ad37ujkeKiLPhYQF/f4wZmuR0Pll1x678auqhc1CKPGg6XVagAn3HAIlf/0+EKnJNyMQDl4UVcPMMsmCNh0nM7O6uGjC25soXVIOe6N69Nn55rER3q631amGNGgG1HbjSrFhb06O1EykdTFlXB3l5DzAvfrosFidHACLLNl7VNnZWq1Wpd/HiJRpc2VJdDNTdB1FcUOJpJJffKLB6pcdtTDYVbrTcXo0HgioBHKZAbo+CJjted99XGSg8lQlV5Jf/XXH+vJAQpjM6bt5SUNruZ6cHCovZtZ7RY2dVpqoG5y8i4S6nlxks2qaqU2BEiSkgCBBInp6ms88mk076KECejFWD5+1nLeWXr+Dp3/xsqevvr4XDXvVEmcaSwedFRWpdbSxx99o+vjJ4oCHuHkNqDH+7hnGxZywB3nZHT5fxqutN+9/uv1739NCq9JwFzWb8jA/vxnV+WQ7a+/N5K1FXhJhIst13eNEUe9D+WZHqN2K/zM16il5WyMpIjpw1/8XNWrlxq0D5WPjhQdDfTxX/2tBijRWLCqaeuCdq2jpCGREcSGgl3M6/TJibq1EiKhp4ujF6pXSOTjX6p6/bnmlc/14sFfqHL4seadfQDxAtV+Ltf0HAA61P5nXwEApzxfWaPuqU6++huI6Qu1eO/5/peQdp/Eh5wDcZqANqcZHJFkbfK6Sf735/3NHxNQ9mXk+Pr3/AxhWiOb0zXXUDnFfTXLevXFQxvNVBwRmEyGNYSgg7il41dXukTVW3lHq1BiQ9chwDjUJDldQaUAFZcPQoLQWpeANslthDOHACI4NysnFrbkRS3v5JZUAkh6gBk6T+mcXzsZVDvg2O4hqJzOB/QgC9vE7UUde/04T4g37Z8jIG1OL6hha65O1baq4JYhgKmNVvgCKHzEBQB3+vBcnWvuMY9oiy50VRurDykUlwGiCUB/DuEDUpPI3DmVZd6cEs9BXXYgh6O+To4a8kZmiu1EyW9Ic4Qz58uOY7LVq7WnDRhorpX7CVwRjhURFYOYQhBAKpVzCDMEwPbbHeKgppW9W8IIKhjzIqB4wBFx0hmrVF5T/YqYSrnkAwALCJXl5U2u1VaAZ0cXIOwKOnsVkH/aV3QprDafu3BPwa44/YTTnkMM4Frroq/S0UCZ9SS4wWd4Ojiwc7348CsE8lCegE2BQGC4+sbpK50/RySeAUaeoJb3Mk6fLWDWRnnixIGd39tvj5wRrGYFDMPyjRFpNjWz9AYGoDxVLBPSciGijXROmwmEMMLh6eGhzmsN55QTE6kB+qvfG2jUsikhxCoOdT7pO7sCktGYg2vPznFHfo9GxFw04NcWOBlGRC4gJ3ONzcZAXQImgXsqxMIIKFuTESKG+sqCh1ae8M9/9qkq7r5qs6b65HK7hQgEW0yY2hYfW3VtMbmAgJFh9rAOWcb4CvqCkElMO5tFCDKFw48pEowjbBYIHJfubmxop4Cwyi9ri6/lVFr3797Qm3d29N7tPe0sFcHOBAIQo2OkySfYiEQhkwRPIcmgX0uZhALcp4efk8RBAjx1mwiGh05LB7x+wWdGcPoLLa+S47bobeRHcLp0dHyuZfr74OUJxPpc4zjt6sx1JrWbXSYHl1QdNfXiDBe/6lNl/8QWmssPls1xkokVq6g11XfgwXF3op7t5y0U9OTxha5w0Slw73tvvK9/9z/+f/lQ7nFj+/YHMdTb+WVbU1TTDSxpowSQpAkCOsRO8T56gKMIpeVJDlU7BMCjU120moDBSH4UygLQvIutLRbiPNwYlxJGKWV1/46tcgpoxgO6Zn7d2FnWN09e6fhioN37GVxcQeelKsHF86MgXlTKunszox/cuq2dbJGGjGgpa0u13Wp1O7pqXzjVLkIo7TBB0TdSvG6pR9Atobyj2P6X+5d68nxfDx8e6+q6AuHY8KZVZvGRdFlioets9G2Pes51bKy/a6WzHpVQohBvKqhkOqw7N97QAvU5HfUVQsFdNa/UBYg8GQJyLa0FwJTOhhEJKSVQ8U0CcXtrU598faJXx6+UdYV0uH+uP/rxZ+pkPM75o3u44jqJltpIOdtbltaSBKyduDDXCKXcm/lQXn2lIgMth72aEPxD+sDhQtGOBLQFtQH7rzGetjEieP0twtT5237xmiDsW35pSMsfLsXP5tYcanD+3ZylzYFZubUpitg1fCKfXiAoSnzeFNLuo8gHCAOXLk7Kuq50tLGRQ2V7aa+xmjWc5/Whnj861GR8qebF13rws19q0HipwOxMUwL+ya8+BAhOtBRtaRUlPa0e6PnXf4OqvACcnqLMrdB0kPsbOkWoB41LkqOks7MHarTOdX36UCcHj3CwLQ0WJUAXIRQcORWpjKTOXhxp/6tf6urVA2fV29LqFiAXtJrX1lKQ5/9RLDgt5Pyx701oOPO4xJjz769bkO/NLftUPjlVp4wIA0B9IZ8znNft21wbOh6ge/P2qlNQ2jMZ6+oIMRcLKRFK6N3dN5TM4wZ7EGTao/xeHKJq4C6Diq9mNAMEQ7OJYl47EixAXLQ1QSRiNFUt1eTOJYkLl9ayqPh8Thf1svzcp1V8scL/kUBQ3rGPrxbig7ael7TiRwzWTpRJjFWI23REFGGKSzaHhmgbIwL8kYzS8dcrGtcAkPZxB+e0cM4/LCKGbSHQ5784BzhAleBMYyzrVXeg0ynkBWls4TCOzusa++Y4Z8QsZGjbs/CymtF+MyNQy3ccQzDt0xJuN8p9f/HjAzCmoQXPz6uc+dWxq8qzxDV3xxXMhkhzmMmDQyu9oq1wyf60whtt1REbQ4i3sGyFRXCpixqiBkc/ien0IAop+nR4+FBehLg/5naGOnOFBLfmIUalFkRno0kwnbLLVubQrUb9dYGW7rXFd1PuCB3Vr+rFR58qVbCRmIgW9EdiI6pGtYdL4gl9tDvi2wceWB3sTg1sIK/hABAYsZQNqn3RIeamXBPSXPbq7lZet7IrSgUCOjqrA9xWdjSs6XSqRDQpP31jxQvcCKNmt6eBCzfLv20W1rS6tKyTq0sd1Euy49MiCDA7dcPFe+L+uHzkrU0FxCMRZWN+ZyuT6WPX1K1U2E7QGZHbPpzsXN98vS8fRLJSRDRgFGyxzWSKMUraEYwLlcm7FuanNe2py++rna6G84ma/b4qLUgWgh3ivJ68uNJBra4EgiABgdvI0gCMNIHq9dnQrhUvCIC1Secc0hQGKhlPKodbs7qwSQg1BennEBI3Nrb1wx98W99/610EXxHxmAZ7C7p/477e3ntL37p7X7e2b2p7ZRu3uq23793Q++9u6ebaHu2zrPu7e3r3zp721pYQjiF+V3SeZymf0Ju7K1pJpxD9fYcrPP6R5sSW1bCt4UadWufRiA5fPFewKHKG2Fn4BdQ5VansYHUrCZlHtGbgvq2NG/p3/+a/d7DBUyjc/sAczYIgP7isOXt/Fj0Udr2nNSxzaGKginod0UFWtiqH4uA1K9GcLk8aKNWApii5h59WdAkrKzaCJMdOoXQ7zw2uRJX39fOfX+Hi/MpuJWjkhVOcWL2FmmXUd87+nqqxCOAOLx0HaMN5AX/EGeoIecKqd1r66sUDAgm1GqGjIUJTrC0rqYUCseHbYjajer2ucqmjp8+O4ROPxR+Wvqu9bRJuxaOXALzNHfT4DKvi7zFiQo0WILAsHbaauaEkCfrw5QsAvElwYd/Palpaz6p7Dqh3piT3TP6RV9XLsbNqsItS7wFYTYLYVvYtWkPC0KuLqpUgjDvzUEsQbPWop4+/PNCigPlcj5E8Xs0BwCnOwkVAprNJrewUNB0OUe7X6jaPFE1syOVNKGR7OWe0p9lrI0o+wcgUdHc60njx9Xwiv3J40siV7/mF+9fE+Zp8bdiS/yy5jCx4j82bTmZVyO5/wpl/rdSKT4POCCXekX+80FIgos1kXl8/PtYIoWTnAlaR2+mbBOZqQlcoPTvl49Z7q9pJZQD5NYXxr81KT8V8VFmcc8JvlUpG6rRqGuLA8ynArj3T1WlTuWJQ5xe2+dqtdCSpZSugDzkcfYPLqwxJZm4/jCJGiVvN03ENYD3vKUuy2DmDOYDAR5skbWgqWtdiWFWrjjvKLqGk/RoRj842GmsQawQjRxrACPM1ifJFR/5mq81v/oQjQWX8PRVcuGbPXIdPKzirmHy+mXqIJh/CpgeBTl02neDTeBLRjb2YIzBOn3f01YMXiqz6nZqx7SqiqNV3hpUmo5lDEi3A2M7TrDZwOiTqAmCyc2yvn4wQdV3nsNxCOqBtErdPm42tShEuaUxQD/sL/flfHurPf/xIB03c2iYE8qKnjz56qZYfp6cm8T1WAmeQSWcAVtuaYBVlfNrYWtLm3Q2IJUP/4RBWN5RHkccTK8TgNs8RUAWBNK5aObOJFhkc3GykJKL06Eldp+fk/aZPM0CaJAXkvYr6vJDz6xizmBsB7N5kRGuAa3we1J//G8unDndF3zUucHRVZz68385rSgzGbSWu381nn6pxUtGoisC8uuK5Kzg4v1LFqFN5xuoBo9OJWz+xlNT1le1HnNG+VblSiALux037BHBctofRRqyKRe6/PdTSXvL1UC3t75ngChEUcUj/8hFiByLN2ekuj1ryrUibbxcQjxOVjstyB6K4/oRSvCYANni8YfWu+rp8fKXAKg4+juszoEEsFKxABCA9b034nIFSEMaCz7ICLRuFvI4Pj53VywV+b8e22YkndkxZe0qf96bq+MbyEYc2NVTIZfXq5ERH9WvFeI8tSLGTncokm81B+2k3W8hnq2KHxEWPHLBct72HrpkdQD5wRicC3L8/ifsKuwU8OduFAuBrnOcgpDAr59pvV3VSKanabell6UoziNM3m6l0Rb7aSVKQ6GDQ1eHphZ4jaszQRrwp/clPf6Vqv6xOCTPSqmKCSjo6PccBdvXq4kD7l9z/6TGC6VQnpydq97vwA/3VreqicqUqzr7WbOiy2tDz/TOdlfYVx7hYOUSb6gvYCAl/W8nUSCymZYSoGZVkhDzkGWztgY1Q5vIF3Oay3nn7rt65fVN761vaLu5qi69IkPfl8nrn5j3d2NzRO5D0m/fuaDOe1i0E9t3tbcRgzhml8dqwO4J2Dh77ghM+24O7hvwh1d///V/Xns0v3fjgsgRAj+2E7ilJCvngtGq1AUm0cIrVLgCFUXOCyh+ruO7Wt7Zhd1TE01dVXJNfyUVIjeuBhnwI/YNtxDmQnF8/O9E5rm6I726gwIxEEhCGHbj7ztotbW9mncUL/kVQERxXFHXXaLb1/Lyt035Fh9UzQHKiMMRmy+9t/+XB8YXyS2lno7S5DA8PaWUSLmplPb8+cCqnnEL4dhKEDc1NUXy28Oedt9b04vqF6tOBs3rQQNILqTaHPZ3TyV//7AilN9X6zYKCPITVRLzC+fpjCZ28ulQwiqqaQpwkcLyAw/TOtZPJ8N6uxrieWM5LILhUtL09Uys4n9fLw1MVbmUghyEqjAAcc6++qYLhvrN9pgrwjbiHWa+tpy+vcDMEOUA85plrqL6geyBv50rh5J5TecW2oThuiEywIRVLOPvPnLgD/s6X068OKdr3znylfcvf9thmN+17Z+EOL7LCEQ2Scjb8WpWDz/kZJRtyyU+iBCDvzlUVF3kibyqv6gDhFCBp620FEVo+wDSbjerw+Zn6nYBuf2dDd1GAt3bucP2YHp+UtPedFd26RaAXTeGHddgZqgxa5tZRxuYUcWYdQGUYxnHgEjdxsW/sbnDdlLOn8fq6o6U7a/JE4xo3OvIiMOpnbSGeEWRztS5KCIyOLl/VlFjGwUNmveGljh49USK3JG8wQQu9nmO1slomJl4PWduCJGsZayj+8DtrH/syQI5GY4DjQsHOU723gTOBhx4/7yq9S3zk4ipsLMuF6zx/UgJUuH4Wl0g/hgHel49wp96BBtxLYBkAJtn3EGW2IK5+AricE4OAZH4NwYn4c9N/Jhzq5NgEUbC9XtTxfkeelM0XjnR7qagU17isXhNHPsBzogyoFQik9OmXr+QJz/XGzYx+/hcA2n5LY4TsKBlQtWULiyoaKogrgbx8bmd4b7zAOSKQL+t9ebJxDSErdySuLnnmjSe0up1RrXqi2mVdMytoUvCiul1q4eBaxKCV4fNnaDdfyNlb7aNdp23yHzLyI6zH9bnmAQAt7BFmE6e50NadVWkt7OwphNVw1HW1j2hs/5LSG2lHDEYSc7m7J87ZkvNZQc9//qGmCMXkWwjlgl/TUlOxqMuZS0Yx094xNWv02wz3jxtzZejXACCHo7LCIX7PBG09UTLJcyd8Cqf89jbiQIgJF59BTLQ9Kj1ryU3f7GznNS7Pibk2z4xQP+zp8OeXugGBruI4M1EbSocswi6lMq9Xp5ImELxNn+BwyVE7J7R52VIA0TgbBsFQ8hYxtJ5LO1Mff/5nj3XUaur+rVXcYlS9McAMllmN2Xqzz/3PnG0hWyvruJyM9k8u9PKsrFgyCJAjH3B2MwS7lxwd02Y2WubD4Q1tCwntGqEvzY9cHTdVXMHRIjg9OOzzUkW1npVutJ1zPgjXo1y4qD/8g1d6fHWhFkbg/JLYbMxUPutofRUT4U9pE5IqruQQ1RPdxhne2FzRUgr3Rbx8801Zf/Ppp+RCTNlw1tkuNEP41poIrqFHJy1w0xdUOmR7g4khzJeb+Gtgrqz60l/+8jNdjysqcW8lCNQ9meqv//ZjffrogQ6bF/ri8wf65OE3+ubVC3381QO9vNznZ/6+PlG50XSKVaRiSR2fnemjR19pMG+RwF7lcbHnV9c6u76k7SdaWV5RHwvZHbxe1FQsZLWO4N5YKejG7ra2Vzch1VXnsO+lZdwquJHN5LW2tqm0ESbuNZmI6l//6//BgQrP9tYPPvjdb+/p+AJllLB9jEP1YXDXYoiKq6vqcaOoZ1rFQUx9LhSPX80GigjrX+23VaezbeXrkA5d2rUSfAulAhm1yijr6MwWmsmWXqcB2VZ9IV98oasLEq/Sd0pb+SIL5WJp51zMJG6uXi9rVPMKrNOEJHeREKswbTaFYhu79MUXl/qbLx5qHOlos1hwhl5fHu/rf/7xl/rwxZE+ffkYl/gcdexTtABQkyGmIlJ5t142rlGeANGCf8PF2oKhHhH26PMrXRwZ11v5pJqOIYVBeKIupBb0hwguv/Y/q+iqg3cvJmSFlTdQ6Bso+A7uwZ2aa7OwpIjHr0GjpaViGpLwqN+f6KLUJlimKuGki+/nnWSs7AM6Lh/CBDVlE9+4jAQdls+YhB5qbSmqICpvOO3q4uRY0y7Kb9bWjIy30m5jBIWbJPHxbLYydQbSAxekqdGDfWckydevf3L+4xf/+3+/dqQtnnXQulY2eaZCuKKtNRxNo6cQ7jLCdevtnr786JUOXnUU2OPeCj60hgusjDgb9gckt4mLBEB4eVpXCgJ1JzwaIxCeH6Esq029+daG4lbBCWd/BNkdtruaExTT8UgvvznWIhTDdfkUSoQAPwAvE9RyPOQs8GghQhZev8K4SU8o4GxonlT7ag+GiJGc5uOBPHMr/JykW2I4k5YaFdvP29EMAZdIQ/y+LE4gAzCZWoVoeW4z67ZNw4aUnFW3AMtrwjTixPHxt+3RjIYAvMoD7b840ce/Otc8GnHKKyZxwv/i/TvyEy/1s76ixK8fED153FAfIu+V+Fw/1xqGiXcToQHdITF7KGw7lmswcqPwIdQ4jrXRRZAAbtzLoGtHFyO8VuNK49VPDwHL1aDyEYvhFdU6be6ba/BaA9ofvHsLG0F7kLNenqF2PlHujbiSKwm1iNXBGOdmQ4WLnoKRDG2NvARFZ4BTlfyzEmoTzTSBg2ylo/VLyw5UBoQn3pJaDRz2IqLWWdeZb7NiCDMCJ7AWM70ln61gQ4TZ9pZBmWshHmhGTWnbYM4WOZEPF3199O+f6arVln8lCIBFIEXcXnOkyydDxZfWFFkKEIdDxfxjBSfXmnTSKh1U+TqW2x9T4X5UOcgkFvTqjHv59CcnUsytUKSgbpNOxeVdHz51XG8sR1677BzJMDA9VbMHBoFnNDvkAXBbYtDZHoRbmD5ydTyaQhSLiB1gD+DSx11cYiwJkWFVW2U5w66BmM8hG2t/P+2P7n+9F90X0eHDKiISIZjz4Q4jzp7Nw4dlpZbTzrzf2UVbb95YUSYZ12n5Qi8QWt1xT6uFpIJejyrkoTWo1ZP1BohH+mCddknGozo+v9bXT08Uz4eISWLYHXAwyUjIRsusDyzvS92umhPaj2tY8fP1/BLCz7BhjrgO4vA6skP1Y+TBfA5R24LMQUQ/+eVLLXL0FwLHNyUPI4gr4vvtvR11qkMIKKEGQvezr77Rs7MLnYNvn332EgFiFXiK+vrhsXqIjzdubKu4lHGOcqxWeoqnY44RWysuaRkCSicyiiKMwwhnW2h1/BJneVnW3fsb+vv3vqXVbFGZTAriwyggeM7J5ePnl6rCC6UO18SFX/dH+vLlka4wPq9aJX3x7LFuLK3oFx9+qoPzE0zGQrUKcYPbtWpK5UFNnV5HBy9K+uijz8mfqsrXF/r8iy/06PxAVbB/BIZEYxFcfkfPj186wrTEV61ZJX8G8oMBLjDB1sL8z7//b4wz5XnznX/4we29NS7o0jn2Ok9gLUWS+u69LadKRuXVTJ3LoU7PO4oto2Cx1599dImCnmlp1aXNSFZnx1fa2F5W0va1oVbXM0skIQkUmqhXnunkWV+FmzFYPKrAaKo8oHtjuQDgdPTosqquH/Ilsa97PWcDd7GQdk5Yj3jSKDWfJn2PvnxwrTZA8IO/dxvQiOjZywPnJID6qKuDal0HNRRlHqAiSa6fN9SAyFvqoyiDev/2Fup6SIc3SXDUJkGWCscg85meEtxnZ3Pd+tGK1nYgxDGqt+cBdCA7IsNOuB825ypkNqRBSPVuS3FbcVjt6Oy0SpKm5PIvUO78s98OtB6qBoKdn7X08KCh2EYcVeZVvzIDSDKyKZBd2/SNk8qnIAzcZIKEtC0n42HdKck2A7RLgPHxkysdPG0qtQco41zG/TJJNtMU0phN2vLO+xB/gM+3MnzWnThZHDu4yx9Qgj+vadK+N4dpE/zGFwsNETwaoc7HLwGZE3Uuaro+IVBQz7bwxMszHh0ihgjQ+TQAqAQVAginCIpYJoEixrGQfHZA8ApkWcW5tNouDQJTffXFMw3jPpxoRLdQuyEAYQhQP7FEeXXArSC+UIi9mg2PzpQikdL085j+TQdoLxDp40+fabTwa3k352yZiIXmWkkuKxfd0MmDU2eYMuD26QIQ9a/H1Gm0FfAGdffeqjr7dV20JypsQT0+EjWZ5JkC8qB6rSSWLQIwcHdWSToN4qHl7I+1Ez9zvyNiv1G61Iunn6hGbI4RLK44whIB9Nvv3VZu5tMnHx4jdHIo4HMtbYW1kogDJCH96L23cYIBxGBKl/tXqnWJR09Ez6+I71gfUUps49SuvqpoijCLFgFB3FqCmLQktiHfd+9v6i3cbIl4sy1YNwpFCAsQ71r9V9oNgZZL5iCCuV6cnuvZg5quzoY4cBRBFAfinmsEeMeWg8DrAFfWVzCa43MQc2bTzWnkkrSb1Sf141ppf/p+AgCGcapuL3S7uEQURXGKEGepj3OaaAR4uQBvH/nZr04B3inECum+6CB0pvIk8FjEn5EM3IgAG6iGa/bjJv02VBtzIUYWuEWfznC6/kAEQZtQIkmcOFuvuIYrpQc//Zz44PqRMXmJS5+6UP9h3BwkMQuQgyvkQQKCWyCW9lU9v9DyXlZrK9w7pOlGjHq5j0qH69GrXvrNy3stBayJuDUEuVfjBvyLMBtMZs62EztNI2Mro2lj/4pf62+m1UEcDXEsUcQzj+0Mf4KhTryEiVtbB2HiqXmKeMnZGagBBAkCA7HU5bqJJStNZ2dGxvTzjx8oQ1xenPYguYEyOFBbUOiPBxWJgEmI4cWsoxVzO7j+EcTTHLcQ1+YwF3r5qMrNB9Un4UNgtc21fvT5uWaQnq2StuMd0+Gwdle31B93iGZ7XYg+J08QdHYKznQx5l6y+tlfn6oWwrjg4idDp5GwoX7Nw0EtxaK6fxOh1xvpJz955KwRqaKu8tkE8X9LBwcXevp1Rb3gUHe/vaZb+R09O6joaenCqWZmh5Z3Jw3MQwYnt6JcJu0I12gMxwy57x+VNA33MR22eNAKDXjVbndwry9xx11EQtRpjz75YWc057cLGiIqBw1iZAmBDf4k+bqTXiZm5zj5ZaXholQM4Y/jfXzyTC6epYBT1gBRQP4W4aXPPnqmP/4Pf6WLfhVxmZS6CzUQh5USgeCZEBuILMNPcm5//wgCvdJ15YK4TeuP/uDXBdu/86Pf+iAey+jR0bXCWZQqTmyKemvZpmo6oRDK0BE4RG7cFyCRIKPm5Vi5jQjqZK6dZFFXpY7uvrWlIklYqdSdzrSDXTvDDuRDyvbGOKSZcqkowTTWJDilMRMkvHR4cq30UlKN+kDt/YGzii5Cg1mZqFwwqiKAvJ7K87pLtd0tPqtERs6dIbyL/Yl+9vC5gjz7/eyWvOOpbhd2AJWI3rt7Q1fHJb386lRVgMVPEr92WzwLstOmr8Y0UL8313jkV6PbVi5vZ89BQDEahjvZfzTSPGFlwdxqtPtafTOHO27KHwzJ2xPiIq46gVlpDwhEn1N4+Vurq3qGQz98eSbPLKSVbRyaqaTDHkH0WuXeKm7on333R6hVr5MklfOKfvEnX+sEYbJAjTasCAOEYQdWu1BnfkA1GI5Cck2lAV0/xOn1xDXjZTbxbqch2NC1TauY17TJHDOT9rTzxetZTCMCp7g2gD3qtxTUOUF3DqlUdfnqWM9op4PThqYEtRe3GClGNOEeWqdXGlq9YFx9LBeXG7Vnm8G9SZ8CqFL3bIjAiah8ViUxRVwUnOOubNXmvN/U6cNDlRAd/fDCGTkYNsfyIAps7vb2Hdy53xSv9PLjU7mtEhWfkU9EET0T9ekvq+5ipRttzizj3dLOBg6fr+k8osvrhoq7Sb25t6RJ06UyitSPKwjTue0BbqAQUp6k8YYDGnZoN9vGE+T5/D6IAoeBgJtDmNZSjlcH7d38Nx3jcq8gu4tznP5jyDehyklN7cu2QrSPlchrIdQ8KND337kLWUxwFyX98P6b+t3f+Z5Wc1Fn8cXXJy90/AL3Wyc3U7jixEwXDy6ULgKQAP/1N5AQoBrNQ1bch9sKvBOb/RGigvb9p1z75EVNl6j7HYRWKpXA/bcIoTnJPVcmnoUQvTqvXGpzLeW4KNvA/v6tLd1M5+TnmpMxThSn0x1WCAHIKrQiTDzk4aU/3Zpwndp1F4CiGeBSKzeZwiXUr2rq7p/qd7/3lr77rS15Ah7tf13SsIw4IR8CaZ92eJ2rNtTx5yVnmNYLqYUB4DlA55x84pfqT5pq1ztKvJ3H8ZujRVjxGclYCOEAUY883BcOZVoG/M55NsgGJlvBzboR2baYyA79ztu1cbuZbEBrEPCws6Zm3a3r/VdqVHCkOO/4qo06+Mlz8h1ADdKXfRs1cbZmiHsEcJAeQ+LU5gOtNmu/NtKiQ+/zb8k89pFYJExw17Yitavlm0mFPQsdPy7Jyz2nkohu2szjMjyxeXE5laJciKjTpx1dnDfJMa9Sq0kNITa6CrGCc1svKB2K6pNPjzSI2GHdGdwTQhkwDyfCauLQnpyAbaGRQ/JOFZ9kxnGIdrYqzUKy+3BCE0WIjQhC3MS/XDizUEDFYlQrKHK3uUghqCCQRr8GgfSUjCZVajVVbtWdaYog4jIXL+rDj5+pExorQr716y5nDnaG+5p0Bxrh2C6qZ7q4rurgsqmB19Z9hJ2iDPdvbDlzjU+e11WfIPy4968/eaVHuLga+FhttnWNMh0CkjYfuJfNQ5RT2pXsghdaEKWJtxzc8ffefMMZ6bEV7zYadQa+G768/PxUvWZXwQztnaJDeFRblDqi71wB20y2kHcw0UayoKvaFRiYwGV76J+E/vQvP4EUW8osh51pxWworc3ddYg5rjOwtt4gxuJevfXeHeWDRQWDfkRKUTtrm1orbGqjsML1wNsJEURfTma2PSirP/uT/5VOgBtCyRsfNBqo0nBLycJUHRT2bIwiS+EA8jHd3S3o4dNLffu9DRrXR7AH9d/+439MkNsesbaK4axOryoODtA5AAD/9ElEQVQE9EQXxzgTiKthQ62plMqmJCNu3budVWgWxiqPdUzG1jyQr4fARgq2un2NZGcXzpXFMTV4zTw8VsLOsBsTFoDyFq7U7R0SjGHtbd3Wpw+/ckpW3bu7qve37+BsMxAhzg9nd3NvV//sd78LKNK6gOfl2VixfErn1yXVGgA3aioY8pAIkAggMxzghI+w4fTLDoG2sZRSNuFVswr9IBIWqOrbxWX5FgDjqMLzkFxxkgVna1thximcs2dZZ0/PNW5aMQg6bgkV3pmrctbTrZs5bSIQ5gBFjzQeAMh2IPDdvR0dvDhVzov6n4f18S++0WIyV3gNdVkdqmmEsJdEZSEjAiENIHVb6p1IhhTzkxj+LiIGEgS4hz0A2YZucJ2hQPQ18ECWpuL9qEw7x3QMEc8QQhHfuXzzxwrOzjRqnap71dDly6oOD8sKb6QU4bOq5aECuOAwbrF/1df1QRVhYqsGfU6tymGzB8W4IXBAjeCP4lTa5ZYqkG58E3BfGsuLmp2i5MsnI714fKwujOrJpiGMmE4NgFDjNhxWDOR0b2VXrYOpXh2cKbMRdepZ2qb1w1clnQPSKwBOhESx2r7ZaFovcDVfPThUZNmlm3eyui5fKbUS0/03NjTz2Px2G+fcQkTQTmniNp7Hlc9wCEPZ2XmNJmp9MUQwddWD0cy52yq7CQDT498H7TJOvMXPOMvhoYrrcfXOec1goSSu1ipGxRJzJawILUS7sUabA44f/upMl82afvyrr/SrF2UlVqKKZe28PtxGjgAbuLVEG7crFWVsn64Vtj7DOWJ7ossZx3W0TvoaT3yA/0Tf3tnDEfhVpe9dCKU7y+uqt1rq9HkNz5ZOpsi7oJ4cvXQWLzx90EatL/TP/tH7CFe/sukU7qerv3f3NnnQULdX4vlmkEPOVCHEaSte3QBCkHgxVLbhfB9OYQQRpBHeEVymX/GwC8Lh8++sAiwrmvXn8gKIb99KIIr6ujztOysnfath+aK2pxZHUCMXcBl9+r/fmiqznQB8cDmkZbtLLtvmcmJyjIgqbBPfwzPFaYdua6gv/upU5cBMG+8ktbKRRKj4ZcfvxSJB3j8mF3pOAZF+163W4FrZtyNKb8fI2SHPM0FgIggQdH60olX6ieGcx3y2Fb83MrfTV+zgZjskYlCZQZrkMrHoiRDVY0KDtqmedWjLLg4HoH3ZUv+MZ9jIKhifQJa2koAL835zcmSWElnaeyWl469R07hSbxZnSLwIojXXew8MykQSenkGGcDMUcjHhyNOhazQxVBniM7zesUZBu8OEBnxuNbsiDLi9tnRMbkXcLanhRO2GM5GeaQ4oGVD4yEIf2EjC+RcHxb3zX0I+izP3HdOeknFCirX6vrqybEzt2tkPGxLn3xzrMhqUPeI73s7S2qeN3TvvhV34Zlq0lW1g4HAqZPnC+y5D6EXdntVRUyu7+b0o99+U2mwso3o6uEAF+6RWqWmRi7EKCZlBgneWl/TaiIBEXLftJd9dfv0Ew3dxwHev7mucrkhO6ZtMu1p6u7y+w6+yK+rSkOuZNTJIxvhjBXiSm7mFaZTI0PcJ0Ipl0zjusGWWUrdNvldn+jDr79SdN2HeIhr3rX1CWGEUlcnGLSoL6n/5//j/64knBGGqFMQ6lUVw4BzTuXyWl1Zljdg6wHAAdSVHZLeHrxeePfzv/uz16R59+77H1yWsegpOiEw0VoU0AtnVEhjgZEAK4WcvvrmRHPYfhylMQ38mzM1BjhDlMlbm2tqlAfKBtModRTdAmUT9midh70gwW3YadB1KQWb7z8vOwUTbEN1Nk9Dwgdd7NJGHlsNgX0P1fEcoHT5h8ri4m7urmgw7eBaSRqueXLedrYmHL+61lelE42CY+3Y0vJFGGeKK0RIfvrkSx3uV3XUuJY7OiWQgiiklM4ObTy7q/JFzTkqZ0hgTbmnTp8s8U2VBkhG5RAAmNCT00uVal1tAnCN86rCMZcKuYQapT4NDHlBKO9v3cQpunSCErP9dku4mjdv3EcEdPXR3zyRLxvT5hsrSk192iusaf9VxakXef9+Vp3SVCeNM0B0QkLjGCHwMQG2hPLy4RoHYztxBtfhAyAgYqsFvADk47EFLoSg645xeDg570Buf8050LjT6ymeCAFYgBHCxY/rtbM6x3S8199S/ewTHXz6h9LUSpKh9FCDZ4+vdHXY0BDADcQDBD6Kir7okuyrG3GtAprZbA7QTKmy38RheFBlLvVKDXntTD9iZDhD/ER96gAyo0ZQ0QzggtN8+llPC675g+/vaoHTunhu1UQACtR2p95VxRaTBKMo8BuKI5C+/PrYcbrh5Yi2+d16bkclEtC2aKxuICxsaLJdU62EA/LxhVDIriR0ay+hgCtIP05Uq5b15EmD6/o0J/FH876iCI2N3dtOnUo8jXPKxcIsuiX2oqvFqMPvScLYWP7wTPGMR0so1BB92rq8Uv/6wFkJun5jWWvLMVWuxwoSq5r4lcfpddt9p8rJBS7068MXKlklLALbv8RXGAD2vQYxa7vu1UAb63kNWiNdHw61vhFRq9LTaAiIFxA4sEb9zPp1oQyOKQTP2t5Y23932WtpM50H6KcakHdeFHASMItGE/rq2QnJjQMxR03O7m1bvWY7R7KrToOcXkriuDM6BBim3rYzhOryJokTAABxkrDDpHGhtlpxASHYWYd2VJ7LC6nbik4Qegog3d9La20zqRuQpcdcGvdxfT5QpWSHNkTlSUKYODwX9zEfEb8xj0alLoBnbjrm/GyjPFbJxgRYnxhK5T04wTbkPEdSerWMKF3fzAkJozn3VIyEdSObRfwtFAAHDiodHbxq6+nPn9OGV4ru+bXwT9WFuOczN+7WztH0cn0/7gWwm5ILzpgq14d47TntvFSnWISRXgvX3oJAiY1IOqhJj5+NECH3EeJ/Rv8tsOG55bhaE7CLvrBaqnYika0kc+bIea/FVgSiWL9LjJwT34jNVCGtwpJXBYzDDQRMNoOAsmIqubA2cykcTVbZeFKJsNVbneIgEarpiFP7Nu4P6c7KGlgw1WcvXjouOQThZ2MIE3DH5paHE5cTazZa44M4JtZ3M5dic5sHT/O9LTgb4DTTkKdZaHNMHhxpQZ/i5L55eYVgSWoVDMrY6IvCTl7Nmy61aTfbq2wr/Ks44F4ZoZmO4XxdevT1uc4sqW2cA+GzfXtJv/ujb+vllyVnvja2G8UorWqJa+7h2tLhuCLREC4RsYTTNQ6BRZ2RiEa7rsfPj5xauehvnrenV88a2n9yCLG6lLy9piJx3y9D4DyD1e39vfff14/uvw2nRPXsCTHttxJ4tghwoKeP9p3DB2aBoePAExsYIMuxLipg5qfNPPqtH72tc2dR3Vy1s5L2j8v6/Fenuv/mfe3tbCsUiWEcyvrFTx9pFBjBUx0l6Zu//fFfvCbN+7/93Q9CiazCBK/fSnX1ULbVEWQ30Yvzaz2vorLmbZ28qoLxgDWq6LpE0EdQ2qhK21rR4/e5ZFgnx3UNCFQ7xyg4CevLZ5fa3isSTlOnDJntOYwQ0DY8t41Cso2sF7WOluiMYXWA0gyoPERlBSMAmxcCaqhJx9uZaTVUT6nW0MHZJY2CTcd5RjazuAFAYNbRKm4wEolC+EHt45quUdVxiPeH3/r7kOC+o8Yi3JsVVr96WXFW13ai3ANJHubvTCahVQRCr2tL6msqQOzfv39L1xdTlemE/cq1UhnpRiSnzMy2F0x1UL9Udi3MNXs6uqjozfd3nDmmh19VUY8o5ZWQdrdWVUI9j90DrSTC6rXGCi0DKrT1d2/aXtCxzkrXGhEwm1s5dc9aOARadTLQwecN+UiSOe1lm55X01ndNndBMLX7AycR7Mifpy9eKJclhyGAUa8DUgNUjao6rXO9+OIvNWp/g3p7rNMnr3D49DquOTgl6QDlBujqJgVrJyi5OIr9Vg6iwVXiSlcDq/IPsrqzu6tIKqXqtEWCom6HYYh6quW7IQjWxktoP29RfZzyPNxXerkoDwqui1tbisb03jt31W9PVaHNM5BDf2CrTIOIp5i6robKrSvnGdskbHGNu6nPSIiU/vLPf6nibkqFAtk1QtiQJI9fvtTT0xoA7df2FkAEUBko2v6rp1/hnHFaKVxb7bKjHB2GboeMis62AR/uYjxegB0+xB0uFGC1U/gLxQSJYisS7fBj2w8HYaFiyycvdPblvrPH7wp3N0/MdP+9La0FY5BzWZ4McUn7n1xX9PjxK7WaQ9okr1t3o3IBxK5hVO2LptqllhLFiJZQzLlUUYGkVIBQv3V3BwCPaNiVWqMmwIJUQm1bF2UwsV999RKgHmlvbdVR2pFIQJloVD2+t3JzIRy+nV/52dMXsoN9kwY8Bd5sxAqZm4OxJfk2z27rFs6sShFCdoxLdOa5Z1g7m58EdG1Nj60utm0NEwSHnexQcwotuBVYy9OfGY0Qpl6EamOAm0CklFp9nb8cq9PGve5FcMyIKoh/PqS7rOIKJBwZu4hJcCLBZ/jcmlplJ9DRBTHbYjBDyritOo0RczxT6WSgz/72yKkXO4jgFsK4CQg87PVqN7mhP/7DB9r/uKTM3SUFi4gE4q973Adtp2odtRSiDfPLECl57ZAmQG1Vkqzspu1JnkD207lNX+CGeYbg2C//0CoWgW04wkkPAgxAmx1ccJf7Ds21uudVJocY7Q2d/avm7m1o3lbDWsk5JJSzSd9A3xNcKJFHxHV6yhbDgPncWcRk9bGXckW9PD5Ue9zSD27fwVggSImz1SyOBYdY7jbVGfYgdq/yCKK95SVEjFtPTqySGnELaYaCAYW85jBtQRAxSw436whURJRTbc2GixcBcBBhY8UaxgPiN4FrGmsE+MeIXe80pg8fHmiWRSzjvteT61oKF9RudRSGbJdzOfpRWsOQ2Hxg71Q6eFpWHNGYT/hVwoBEcj5VXg31xZcHGsb6mnb7tK9Ly5sbcs9dON2IIvTn7vqqs61vPAADiS1z+XY6iy2QsmIFtoMhnUojzBHTnRbx0Ud8RPXFF+eadMGY++sqIOS/VdzQneU1XRxXtAG+JGm3R0/29fK8hOlooYHnOi63yJkrNWtlbb2d18wV0CX8lSIO/fy7Hfo/xjH+ve+/rT/6xU/Vm7UVc/u1vhOBLFcUBAOmo55evnqM2Zjol7/6RtPQQr/z7vs40IL+l9//fXqaPt56/9YHrRIA3OzrujzW3INjQ/OlN4IqN8aw9JggGSlhm339AX4eqYkTyS4HafCFerjLHqSS8NryalraM9Z3bt/SWzdWVQBUnj9p6cVpHdU7UGKJ1xB83qlLW4EsDiGAGhpre2lNfT7/iKA/r9ZRdQG9uVFQxlmeTiMTwN/sV7QIu50jZGKrIQVRleGxTyWCQhBV7aKO8vbpzVt3tZFLc80cjWXDOS49frWv7JJf72/iYJYiulnYQASU6Ly6PASSVdQfEJy2+GeEC/q977+p3/vB99RDjYzobDtI+53tbUVdAG8gpks7cBalWgPgdrZzCqDmBiTby/NjffH5sd74bRzyYEbntVXhmjP/xBnnty0CZYjDE/WrQcLG4x4VcFnPn17ofNTWBe75/OhS6WSa+9zV3a1vOysmF2OIcOIDFOmTSk12DJMNSS/aY3328ZnSWwQRTunb26vq1Q5QT1/o6vo578Ul1Q91/uxQMVR0h4AZQsZWQu+iUlXLAmZ3W64aAqU81CbAZ4fH2oG4Zwe0jS+td966ISuw87ktvnHZkGBQs6pHpXJDxVUvpAngA8p2LqRVhHJjj8BLeXmexskpgqtHH/VJWEAIxzWnrwb1phDSintnxEVbx8/PnbMQAwivDOrcB7jaPNMJCbKyk3GGxu/kd7SVX9c3D56j7j2K5kLItaG6VpIuHtbVSVVHjyvK7yzJg6AL8bsbd1adOdizozrPdoNrJwAhHCgqemJFO+nzdCbmCCpzPaasg96A7HxXN/fpdXX16psngDv37gkotx2FasY6eTHU6XFT/bjN1SPASbZuAyXN+5LL5ARg68aJTiC8Yi6hCQp/gsq1PWqdkBsQX2gX5xW0YXdU9ySL+7I9lTGILBwG5HDbCJdnn19piBt6596m/DiIKe5mJZvXaeUSAUueYogCnpD2z64BSECbz1+Exor5AElIYYQDM4CdEd8znN/2RlrXlz31APFAoOfsl47a5naewVYR2zO7uUajPlIw5seB2lyw1eCV/HaifzjGdYi/2RChONQ3X1+pNQ87m+r9kZAWkFsoG9YQp+UFqBIIz/p+CZdgpcvo8KmtUoWU6IM+QtMWt8wBofJlH1GJU6N1D697Oqdv7CBnGSEh7gZDPo98+uroTKePO4DpXGvfyyGciIFkRJOWzaGa1PDjpF2QFkRvxeZtCJb8DxhJ85/Xh8PmWX38bAU9oPHX22MQWgMe0lan27inywpwIHrikLYttImmPSrGyX3astzrKYE4t2o1NJkD+lboY241sSFRW10eRTxks1ZcYqyVsJkREyVhzMESHTHXzbV1Jf1x4teFGLCC6yPEaEiXxPII6+qhXWJg7d7ysjPf9+riFMc759bmakJOVkYxGrBhcLCxibk5BVPAPhtmtz2VWV9U2UgKLTuHhNsOOdnWiz6i2vY4VnBtXz0/VjgBSQzGikOexURUm7tLYFhZK+thZPRMFxd9Z1eD1eMud6tau72smxtF5zmCYUTK2YL8HiqxGVRwHlIhEdB3vveuAgiRWafPPY/BCyNPTAJsbsJ4Su41W01y2H6mOYgJL/kx7A715NmRTjpl+TM+pdcxEFhRTxh37Yvhuje0tbkHzmLAhg1lU3H6wwo7RPXHv/9THR1cKLSFAMXgtcrncsfhB8RmPp1U46yHgEcgkW9TZ+owpr/8+GMN4Lqj/bJ2b8R1a+WWlrMZXoNg9tse14WQf7j+qO7euqmN1RX9q3/1/35Nmu+886MPbmzv6Owc1l3y6WK/oZ4fix7jDZ6F3r67Kld9oTdXllTG2cyjbt2AlZezScw84DMjIHHbfpxlYzbV81dW4LyBmuffALXtnYKiJNOjb86VRBnmc169tXJT3kBcLwBebJsqqMWjh2XF1nAGkKStxoviKpKRsDqzntqNCSQwJDGncuFYuu2ukpB089yrSWquAuR6b/ueBjY/CjjbGXYxLHYWFf7s4CXJvsC6ExyeuIhllMZNvf2tHQC776xiGwHQnVZX0cREhVgeQg46zuIAMDL3eVar4JIHWkvH9fQIIeG1IuszFdJ5gn6mB5809KP339YSrvPFUxSVZyIr7Lx585YOHtaUvZWnA2bOaf3LxSBOa4ASHyhKEq6kUXU4JQStMnacBA70/t495VeKGvk6quC8h4M6CgnCSoVUgSj7ANIYoh5BCCfnfRVtby3KLgPg1qsNffrzl3JnYyquJJwtJC3EEMYOFV83feEMw3V55rl82tkq6O5eQemd1OujkVDIeZLprArg2spLbqzd7Cpe9CoA8DbqVe1ARh47yabvUeO07Kj5OUp3QELYqQtWCMI3CKp+1SeZvIiqoaaAWnIpC5B71eB6ptCtgMKiO9Y1gsj2y5ZwZKEcgMC9WlLMXUOVS/xbc67lIOJkESIebAhqqHf2lnQCGT76pETcxpySieMZIqo8ICFDuvV2GmePkkXZGmi9ePjUOSg5X8wqBkAEAbqAszBhIT8Ow4rnG5haXU47jskW23iJ7bOXR+rY3P1WUqEkTgoVvbu0BGGZE2k4bunhr650fTVUZCsM4M61cntVlYOxLq+qGtIeAwI6FA3RDjgrtflslyqHTZ2cdvTgqKwmpBvMo4JpezfX8+MOV5MJxQpRRa0UG/ebAhzGOPFMOk27uBSPWq3QmFLxtF4cImjoTQ8saovLQoBUpW9nw051e7WgaR/wxGGbI5r5ZqoueuqPbXxh6qwmDuI+en1cANe1VcZzxI8ddGxbHHJLSZykAfXcqca1XSzo/Om5/vjfP1S7i5v67rp8mYDjfF3k4QJBBxcplQtrORVQ+8r2aHd5PtuTOtEC9xvyeTVDBLiDLhvllnB6Te6x2h44/UtS0fbEXWOozsStSnOqs/JE1xBZbC2hIKBuawvmiJykfTbucgDZ2VaYCQ42l/dCBICqCzKFCDFocoHQFqN2RqqV0fMC2kZIU0hz2gKIySd/DNqeIj64p2lnRntZaUCIlT5N4RrNxVmFMTtiUBNcHdfnsZ12NTL0QPo2dGsT3At+XhD7KfJyjAgI+sLK4ix/8dVXWpALdoLSlPZeIFKqYI/F+5h4a+LiDTnt+W9vrNh4gJ49PwEzEDLhgOrc6/mFneIxUWs01/6FVTMKaAURNqO/JyjWHUjNRuds76sVlvGamLCRnH5L2VhGP/u7Zyoj4LyFMG0SRUBfq7cY6Qdv39TR+YX2D0rOnK/bhj1xlzbCsAFxjnrcGwJyZ3NJGQTLjY0d53mTWZ/W4jlc5Z6eHR/rr/7TZzprjBCzU+I0Sm69HhmzohxWttRq7doqVSuu0oHExgiOX3zI+37yDaKyB+Zx30MEHC44Zdu8kkkEM0Qd8SuTsamwBCZvpFjMBBviAS5YLeaVw63OBn0d71dp26nSNhLZnukSg+BO2uIqOIvXPnpyqCq5+913t3V/bdfZkmS1rDtWEtaKRHRrOi+VEd8+sAcHzX/nZ+f6i7/49SHUb9799gf1y7KzYT21SuCjLFOhDDbAo5skyBvL6zo+beDWcGSoV7hMaHNUUEJffnWiDqADomslFtfj0zN1CV6beG8NvariOs/3m2rxIEu7MZwFyhNH0+26VXJ3Reqqf1l15kBykYR+8NbbOildKbuBSiAga7jcFlLezqecEoAJ26sHWdtKvlsbKdxVRhc81O2VVdweYEdyBYMpHRxj7ecDR5X1+cxb67ZXKKnHx6dOBZSnz8/0zq1N9SGoOM6gfT3S+SMaFrLwEMwfflzRkwFt0ms45FQAAPq+hY4Oe7jMkaqXdb19Z1tJXwTgrjikEMvM1cCteAhgO7rn++/u6Pvf+64OcGjxlEcts2QE8XdvbCvtCzngkwiGUNYnumhVtZ7dVGY54hRpWAQJ8nBfj16cyKZOQpCwLZWfkQBBgN5OZY/EIyo3K0qkI9os0CYk4HA4cuY6z6+6AA9Oo9mUi6CKpEko2qF1XHPm4oLZFIpWKtzOaA2gKV0eA241+j+j9XRWp08HKg1ayq3F9b037+hWZs0ZAu10OvrVr16ohGv2A0zLGxlVHvccoutNXErTj5NhXwPA2wrPN694ncmFQFjp7QRKnnvCkfpAq8JSSt955x2tpaJ6e/e+LvdruOgW/TZ3TqEYAdK9gE+eyUwhYsG2lDirhAHaJs+XC6aVhSxXbxQl+un4SU0J25oDqaxuJ+VHXHnRZDbfnURs2IrMxsm+qrUzhEBQOeIhEQPUu10I0AAUFwTBtiCXts2H0pcNO80klVGD+wrYvXNvFcSEzb3WatdamGNDpdeO4QkjK4ih37G+svqVJBukHSWV/PT3oNnTnPt34SjzSwUIdajLs1MIaarIio2IEEOAg4e8Gff6Ou+01U2ElCAPI/T9ejarNr+LQZ5rdmIQ4L9axFWT8E9eHqo9G8hHfDmjPYCvrejuAaD3trZkp86XKg3dvrGpyypxPWrLh9Ca2bJlSMIzSztl3BYuHPdo7LTDsIEShohtmsGH6LUFT7FQSGHI9MGHz/T8qKbkzaRcNh+K2JjTbt5ggC/8UxjRm8CBEcf33krTb+QwAjUwx8W+LBMbUAFxHMYN2rFM/dpUbpxTgLy2wg0dwD8QDQNmHlw6rhAXbZTv4f0LW0Ri9pTnn1lJQXN4XqswNtVSMogLnSiWcymFOjYHMwfkjXhsN4UddcelENb8zPXcxNi4AXHXIHN7RFuVSV4s+N+4DXF5iD/eYHOrAeLdxecg20FNyJR8s61h84VVmzLJAjWZ2+ffaCpMA86Oe5oT/9WmFZNPaKNQdM4WNmG/lsqR6wh1O/awXHeGWgOI6GeHh1gNgBt3fXdty3GxR68a+vhX+ypjHGa4r3YJbPi8rBEiORzD1ca9xMNE+8ct5cHRe8tFhwBsr7Edlm5n9NpWBdt24h4H9fv/9mM6yIfYTCIc/c5Q+vZSXJ3LuUrEx49+dEfv79xW87oPSUq/88N7ugGGhtwxTbs4d1o0Xozpt751W2/e3NawPla7Ba6HwcB+R5lQXOtradWu6+BbXa9KJeK5ofNmXT//8KGuJ229OrrSV9+80jGusTzqq+G20Rz6jpifjclxxK8dru4htn7r27cgv7lePX+mSr3C86YR7w3nAOqXCIop7rAIFtnaBxvtyGZWECgp+GWs0mnVGe0KI4a//8Z9FTMJ2iOgXXhgJZonjKziUETNWkMruSTOOIkwqdGWp+RjDNFQpA3H9PNMf/3jPzXOhEJzdz64dwunEQdIx0N9a21N37l9A+XjVy5m+/+m+ubRvtZRvUFsShjy+P79e5CnbcT14sxyKsb9WsUx4R24TsCpsl+FXMz2u8cRnUOMc0gsxQ01qiN9/dWhc1K9m8CzDdFEoyLoXu94DDmfKQGRnb9oQV7nmuMkFwTzkKvPemNFMmHU5FQXqPjoTpqGHhHDI1RLR9VhG6fRhzxHWt8s6pNvnmvu7XO/bwDI/H7acspmVRtdtXsj1eY1ra37nJVakUCKABcqrqZAMaKpp4NajurVw2vu6RIAQPFWpGRwqn/5gzcUcOGMANVXhy1FUFo0jl69RLF1UHrbcVz4SHk+69lXF6pw33tvprSGc769fsv0Ky011ouTQxQ0boREXcnn6OSuzqsXgGlZlUYFwEBFB0Y4SRwHzjA9juGYSmrgSCbRheK5Ask90LDfVI2/S7jSxmigi+uKggRf53xE4qLsIbNRZ6DqfsNJbtcqziVrJ6i4ADhEUtmj7weKBFRM15DCGCA7ObzQOORVZgllT5L89IuHiqUDkGzGKURte5pG3Mfps3Pl3ykoj6uoHiI8+ISltYjStNdo9nq+a5YKKkQbDTp9kruvNgG6uZ3VVnBZqysrKq5nEG0TlXodQKmvqC2IIQmjxFWcoLYakcE5Sj0Tdw7w9s8izpmP+3RINDtS1O3Ss8cXShAP/nDIaeffvvtt3P/3VMUl+oivOMrYhctqHJ/gqA8A96DisSVNAbDZECcIQbtwAO0x90uCeFArvesmxFxQpLCmkycnxDvtCYHl8inVn9Z4Uo9iqYS2V9M6eV4CYP2oax8xSZ4sZ+QeIDRwSnGIJQZxNy+vNa/ONMS5+JJ+des4S29IflyMzzty3K5zJFkT4ih1nFJ7tvijzOtWsnaqhM1p2YKKkR4cPCeOzEG5dA2pXyNonG05iYxTxu+Qvl4C2GyKxEYKBuakCFPXxKuTKuKEPLbtFVbOMpXZxGEHNIZNoAHcJvdd6aLi/bgCiBMXOplMcCtl/cX/8Ae09bnS91LyrwXIu6D65LQNz05Rdj4fr21MIS5yKuTWGuS5tRp8va0BAK88twMO/AgKv/rdGSLJBMtr0rHFLVZfeYxItgLmlo82fGfCyY6fCyBGe4iSMI7fMKNb6tKmXcjWR9vYfJ5L3d6MeLITPAC6CaIYcrAFjXb6zQKwtHk326dqe13dNuTZQAxB2oQZYtWGuF8PIXcR4FC6s7CudNbSKDBVHhFppz8dHzaVtv3ZiG7b8mVrjm0MwRyncxACBBWBaG1bRBi2tr3TqWgc7EnoG4C/DHkUrLwhgsxGhKO2riBE2/H9x5+9VNNWg5J7YUTWDeLP9oc+fHQO+C/UQqDXz8GmlYKzkGajGNQKfWw7jZO85/YSjow4aPUGzgK+Tr/Ofbn4DJzn1Ba1+PXZQ+I/G0Skp3T9oq542qd3N9ac6mmffwkmXZ2oRSw+vzzRgudIQcpPX13rV58+wKEN9ClGoNIra3Mjr/0XDf35H3+p5/z7s+trbe0W9Y7tanjvpu7c3tKNrR1lQ4hYExmQ4/nLc7kiM11DZq+OSnKlXGBWW8MB8cX99VuIK9q0f2VThQjmQkx3N7a0CsGhahCKBdnRYvQWIn6kP/rrX6k0aen29obWcmliLqpxt61gcqbdrSXdXt7Udjqv2FTKRo0w8Y2YvwX5bXuer+tHKl+WdIkRGhMzyQX5N26pjeOfIDJGiF9TUpl8Un/2R3/E5wJ9uzvvf+BLuvUSNTNErSyw/S+eEdiQ3FcHlzTOEIta1fdvrOgVbqCCsmpAiB+/uFTPjZtDQdsS/LgdaJrb0NOjQ5Wx5ggapYo0As7TkzIz4JffHdLmrSCEHFJqktFbG0XntPIFoFi/auCKZoBMT7kCCm/hd4pd23l9yVgEVyfdyOb0O2/eEmynhw8u1IXYbMXaBSRTq410etmUP+HWPh1iQ5s76wVNAa4XpXMd2TE1qVXAPYViWuj5aZmGacnrszqSc9VQUF3cb6eJM8vhqE3ez7y6D6gHsddXbVRmaIojnuByC87c0tAc9mpKTVRQHIBwo3yPT1vy8X0+Etf+07Lu3bDl/aQf74uglH/x2aX++OOvVFqUSIawDr4eopSGEFRXF6VreaaAUJlAaroQJn6NXWPaMa5ID38/8zsloq4B1GuUaCwfU2Ix1Kf/6aWePbjSCOc0o60ymxlno/b1ecOpFxwJIxRagMlbG/LTx/0moE27Dca4ART9Fgm4sXpPYUDnatzGnY9UuR7IhWvpTXFbNicCmZ2cnJOUy8ohhmwOIYAStC00jQbEnI04AsjLa0+fXaiEmOh5QvrO97YgCB/CqaPuOYIErE5lgs7qvLNSRV++eq4XB6/kx3XUBwu9e29D00aLtolqJUhfASYnJyWI2qv95rm8saTeu7Wr815NB/ULvbO0pe9svaOrcotnNxrr682VHf13v/df40RaJP4zfXnySlv0VygA/Zug43r17rmiybiSGTvn0OsAhhu30et2bHRNgzpOD7VrrigDWHqCSciqTDx19aPv31Fk4OUe+Z2n5QzXtegPO4poXMEBdAB6knc0gDxTEdpvrDFJGfbEICAAHOBpnNXkXUbZruPyEDwB+noOuI7rQ2dhXXotBUD3nIVbGHYI26e9dMpxNXYqxHn1EnLzASLreoHQfEKu5vJB5WMpVUoD50zJezt72uAzhoMhzxbB5c+1XOCeAwPVUf5uBMKU68UKKUWJV6sVbUdGhSCPGXk7tlXaoQDCc6RF+1LPf/FLjSFFO29zjrwJ50lKa1MIy4PzC0QxkDx7db+lrbtJJe2MWBt1cPnkwwCH3HFVzibgQVihNZu7JS8g6jYOyRYHVh5V+Dw6Adc9qvaJv7Czty+KA+28uADMuCfu2YZl3RCJ6DP706uMERhezREUvgT3Nug7q/NtbtHI0cZVpzYHSfvaULwV2vAhbGxec1CBTCHIkcscalh9xFswzTNBfiPwxwSEPd8l8bV+O+csuELeO6QWIK/93DfojmAwN+x2hrdNzdgqYas6FOc1FlhGWttLK/r8Z8/105++VAvBubmUAktbaiJIusMBwh2330d8Tmwv+Bzh2NFefklFCNoW51ycXyudx+cRC8miV5Mq8TlbkI9uhSDUjVheq6m8LurnGHkP8WlbPfo8J/eJYOBxVS539eXzI4VXwoqm4xrZlIF/qtOrvuKQ71McbHva1jU5EIvQP21ylbj54rNzPfz4SAvIdvf9Tc27I2fbSrNS1VvfKuj9WylnO9kqBPf0s4c6P2sg7tv6/OCFBp6x7u6s6O76tgo7GUR4WC+/POdzvVrezfCsPs1RowWwLZOJKBVL6Pqw5gwL20lRechwD4PgReiNBlNize+UyIvHo5D5Cbnp0e+99x0tISwDCLI/+4+fq7to6B++911lfCklIjHtYgYTkRTu1atiMaO1lQ0l+Byr9uMLJHR2eqXbN9ZUzKb5OQwBL4PxRe1u7ujWjVu0ZUT/0//469qz9374nQ+s7NuAxuvD9nEIzeOK6c6doiLcTK86Vh11k02l1daEIEb9k4ATHE0SF7gUz+JQSSTc35PDc3VnfaVDIZuaUwY3ajXc+z0cCaRsxyrNvF35Fl7tLOVQv11dt5ra3MsoRXIWQlm9etZRbjmkrD+qnDeq8qChZTpjI04HN8byon5tAnctC9ldSnkaOYwSOjofK0RgruGMvADBpG8zdjE9Pa5oGLN6mF0dHzfVw6rf2txEcXj1zWdXqLe5CnncE06kmMmjxBa62j9xzsfM87mdY9QwAZzdCOGGh8ov0qhjnG4D0Jr69MPv/ki14ZW2cUUXl7TVdOxMzi+tZpWNRXVeauvLX50qiFCyYa/Di4Y6tWv547iUqFsRXwzl5VLLxvwJECtGEAAMJy4AFwXogpSy3NtauqgRUf/gmyN1ZiOl7uQVDbpUnOd1d/MtNVt2KkFfsUQS0ka1m2JCsQ9Q1Z2LoXyRpEKrYYJGapz2lFwGIEYoXALGFwpq6dZtAvyZfvIXv9QEZXXjnXUV6b8JgB4GEActK/lH4hGwNcighogwckmG0rIjgWyzemhiw18AfQuSfFkHUIkwXGbDjrVCqNj2F6ucQwzr/IVVU4IRwhM1rugj3EwEx7W3VVTtCCKymrYXVTVwSL3STM8fn6o54zmcFchDlclYOx2nAJG45pBMPK8vPn2o3rCH4wMQ5xOd4+Sve+c6hpzBEGf17qP9Y7VdI8WIt2rpVMmVTZxKBGy3hUCoV9xl/bylYQ1yGy9wfq+3USgYALB8uNRDdRBih8+PdVG71BjHNMAiFNZDTjnEyhM+Ox6Rq99wthEoMFN0Io1PR07tU6sP2rKFL7iBSD6sYRdnHbH5ZTsvlnYmTqcIpZm5J9ywlTy0whXZXFR3sgnZWZCJRMIZRrM5xxjE/ZOfPNOnH52p6+oruR7U+VVJ65DGd97dRuwMdH5dJ64WkKe0spLSRauuLm7GH4o4+zZn3qYG5Z5zQsy8S9xAsm1Ew3A2wGm0+Hlf3acvNUTMxRC0LdpzhmhwIyzdmShiEaIJBxRMBcgrN7kU1Ls303prrajWGHdDuxpubCPOtm4VtLptK6K9urkZxyXFcW1xcgEhjVBKQ/zm/JLxmFa2M0onQk69XFtMBHurfTVQCEE4qjc0rQ0QUbY31BYUWWlCXCjCMRocKkq/BG04lfg3N2crhN1+2tKGfHGvId8MfEBiQZoz3GYPhxnLBDS1nRRcx+PCfYJTdh5n3EYFmgidaV99nOcQ0bAwIWDOFIa0g/btrFEvMWbD9AZ+dhBDl/hxioqTKBEfzg6Qfn56wnUmCnkyev/eXeUQphGe2+ahx0O/lvJxDRoD58BnW/DXpC8281bpKKX7t9dltWXTaXN/iIepm9f7lAmEtFPccvYsnpQudFmv8nxRZ6Ws7VywE1esyLwNR1ftNKmzijMisrRWoD35nAmiDdE6IkaOcJopOGDZCng0empe9HVwcQmpd22eSJ5YTEXi1kZmnj9q6Kc/e4EzxxC4yS+c4vlxT/VaQ9nCsjK4wuN6TwdXx0rRj6XLhZ5en9O2I/LDrS7ixpu01dMJbYJHv/vO20DGxDlabGklq8plgwYVMRDQsAKujLvOjorrckf7J8e6fXNLV9dVzMtEtasqwuYKw3TmrGBOg8dv7tzWhz97qPa8pRzE24P8Sz2ct59sIyia4Mjf/vIzeaMzBC1xh3gYz8O6f/++IsmCIlZ+MxrjulXFszH96//Pr2vP+pfXP5iiHj1RnA0Xa1ebJKlLbRxHwOdxFAJ4SIdkUHJY6BnyazZ3hi5dEESzO3OKQh+fVzRNTLRaCCiDou5M5lpdjeoWzmTSGapyPlGnDyAQuFOUjwtXcYUFnqFGMyjdLuS5i5qoQx62mvFmJqsdkuuSTiN+9eoEJ4x9PgZsj4YXqLa83ntjj9fG7ZAFpzTZ7nJeqblfUV9At7b29Ar3eooiieT92qEB/sH77+mnf/W1Pnq0r8x6XLe31pzTBWw/kwfCKsSWFYQkKqhcL8/hDrmcPWW2VH8ZEEjyTPcLadSbj+RBvSukDAn/5OFnevZyoGvIJr4EkQNYRlpLGwmcelNnR30V1wPaLBD06FQ7FV1jvy4PrvXy8ZVmtHe9hiBI+FQ5rqkFoI343Djg8+0bt00Iqtyq6mpYljftVYek98cXStCW8SEOgWfu+64RG15VrycakszdC65zPZSnEFEA0hv1bAtMWvfjK8oFYjiztlNnMgOpxSHflwdf6rrd0GIEAUQTipF0TVuoE7E6pQ1dXtV0RPCcjwe6wo15/DhWhMk48rq83jJO7oe37uBWg9rczKlaNuKy8mNTXb3CrUJ2VhZuBbKwhVct3G7psgQ4ztVvjUgMbApg8uzJGQIMB5yAT0n5jB2ptpGkrcMa2DYA4NED4AXDkLiZDcjurGolEtvO4qq767t6E8FXOQM8cGoHJNORjZwQs6V21VmFOJv4Fc7E1Kriqmnn4vKm4xL6vN8OG++j4A2QvKCgtdHKDp8PqJVPJiofHmtjbwnXP9OgSuxfdUkwv7w4jdncDXgGlMdxdg66EMtIG1speNOjN1HgbvqgXh/jZsm1LciggJO/QjS8IvEBLCv317OSalGICHfl4gFtvtUWzawtxXQrndQcAExmkmq2UaMuyHYa1J/8+UMdv8IhtHFLO3E1EXobmSXt3czTzh3EQR2gMvDni+f55uhSlaFtDYqrXbLhqBlt3kAkXOv865e6fLVPOzfJ62vedyGsBnG/pf/ie3c0xpU9+vxIfgShD9cTxJ0scID9GWCetWLYft3aTUCAboe0YA1n/tL+msiEgwcwcikC4drq2SBom7ET/ZeCtGsCFxBSbiOs9Z2oljNWt9e2/7icodGllYBWbibpr4hqT+sqA9pu3JI3x3VC0CZ5Mke4RUIQCnhgU0l2nBrKA7LoW+QojEC1IWdSgnCbqVtB/LXnum50cM5+eYbAW4tYaLp4zetatbZC1kT48yeXCi7HiB36wRmKxkUjus3JmtO213roEysNOeHTesOxM/VioxVJGznBuXzz9BgRvnCONLThXTu1ibfhiOfEdMSZe07xzHF/RPuvzgD5JlJ9rs10BqcI2UaDurm6pq38im6tF52zKjcLqxpNxjq6ONZZo8q9+cDAMCSddBZ0DXDuCcSVzxXU//a//krVcU97764qGQnowV+/JLYHKu5mNZngiN2vj07zI5jb5OWyLQRr2OrnBKLW7xSa+Rffe1/pTEjJpB2iYXPEU+1urzl//+Q/vlBl0FLmdkzlaUdNOzGFtrTSpAs/omMIHtM6rZpL7qRPK1t5/dP3/r72VhNgxgTMfu6sd+jP0jq8rCuxRnzEcX/gZQ7iKoC/A1zu1kZON7Z21Uf0xaMe+v/1HPicTI4RmyFEcTG/ro8+eaZ339zT22/cUiYd1Vohj5lJyo7ys10cz5/RH1YGFbx8UbtQszrSd965Qy5IHZwyKkvnlSs9eP5EP/vxX78mzXfe++0PtlNZjQGF4WIiX3eoo5ORumGfqp2mapO6opmFs4LtRQV1D7Zl/QVndeqT55dqoboLKB+fL0lQlZ1SejbEcdZE42LLn52W9figruW3CxoMUF8ErE34V45xHgCvC9I8Pe6qQIO0anM1Fj2SIq7l6KZarYk2VnNaJTG6PQIZ9sivZrRFoM0B5GqzpZ99/Vxdd18+ACFFAtr+ICs0/s3BleJrY6Vwn5eVqdy4RSP0cdXt2PCDZ2d63jhRGmIOQyL+0UwPHz9DueCnUcbb72dJAMjsrIcaQ/CkUKfhmbZ2NvQf//SB2lYfMRfU3/z8K/WuXboeuZ2Se0sA5qjRwKEPVAMsT15VlFuL6s238oqh9o4ur2nrse7htDO45xKO1hYr2IHbtpCg8RI3FfU7lYgmRKStlLQhouvrmko45ViW34dQwSRGHtW3aMkp1jycNrWV2qUN1jVYDNV6VVL7eqb8jQzKO+ws87Zz9nbzO8pGU3r68lqBoldb636VTksQS0urmYK++9am9jJb+sWHZ2rOu7i1irNwwsrZ1SG62Oq648q8jYmOvm7ID9EPBmMICwc96Amj4gzfpW7iAG3YBUWzumOb8icE+baCEMawA+Ckg86KuG9t3ZanE9WzFzXamLarIrxuZtSq9HkOQCtrB3VDRCRp0BPW829OVSdpogitOmB/dtZCGNUISjv2Kqid2Io2E6t6enGuJyUSgjge4RrPLsoKIUIyOHEb8oLyNARI+426Irkt1H5M4wEPCvg787BznAhqOr2aUp54nJBktfIU0PcqE5kp6w4qDaEPaeMe4BvGJXdLHWcebzke1koRIsbBJ3imm7iwwbgPgW7q5KosxLIGBo6bEWcxz+AQECnbfkJbXQrHFGLyLuyUDtoS0LOFSyna4EYmbY0LkSMgAMIu7Z1PZPXTvz1SCfUdjAN2m1kNydVCJAGQ4SQ6PXVaODJ/QIeHTa1tZtSDXSq9AeIP0dEbAzy817YsxK2ggzntpsLrUdpzpCWrotP04FBziAi//vovHpOXkEQiqPCWnQQTQCBCPHguq21qC25snm9GDDRwgnZ6B7cMUZH7iL1Od4xrmQp94VQIq9b6KuMirlt9nPCU+4WuAesa4qKECLDfd8nNPjfbRRx1cf6BGM5vQh4Qa4EcAot2Gpy1ndWW4SReZTRScSUG8bgUhWTwfZhHy18fogHUm9u8FqTWs/2ssNoYB4s4KW7H5bGhVnLSDtdeQOogh0Y272qrqht8EGSZglxtTzuAqSbY0sXB+HGSI+KxZYILsu3PcKLekCZeYtgTUIrY3Vkp4gKvIUeEAWI/GgrpyclzffTwKcKmr63VAkQURbBMlHGHNe559eLgXNfDlkZg0t7SikajnvbPj5ztS3bARNP2CVfPdFUv4UoHmnloHwjcdl/b/Hajz3vJ1xzEYyMXP/7J12p0uopiaDKZqC4elxVGsM7CXucoOveUWMXl7twtaoO2O0PwzmzJPW4SHsbtruFsA+DClcrllrJbYCrENWi6NUAA97xcg7a+g3DKEXONU1uT4pad9DIg32Tb+4Y+xXCrtZ6dVfx6db0dPfbxr4408bXAw64+/+Uj9VolYt9WWYeVt5GHrG0Ze72QywrOhKPgBCbn4atnPDtGJ7AAZ8Z6flUhd6e6vbnnrPyOBqxmM2K/XFPfCts3wUvyuT+c895jBCpGpNVRqhhQaJTQv/xn/1h/8Z9+rv/wZz+GUD367/6bf65GdaE//oN/85o0h7HVDyZY/U5zCJDMtROEiZMbevedDRxBzZlUvsByX12PdUrCt1EdE6L0tNZWcTWi37q3p/JFXT3cw4gP8IQngJtfa/Gs5qO+rno99fokH0nYh0gtvYrJiH777U0l6cQARPjsI4gqNtfxSVvXtRFuao5lD6hU66Bou3ITgE8OW2r7cBPevhqDNkTIg+Psys0ZaodOQG2EbShk6lGbhMgsS2/gPCunCx2XBqhZgoiEqFU6iqLaxry3UsdFtXo2AqC3dgHOQFIvj+pqTtvyxmwiHqcxsqosdnCvHzXS0sPjU6y6D8AhFc0wErjfPGwoihsK+gAJEjnmj2szuqJp3w5V7shO4E+lYs5KVltJGOZ5elcLPamW6QGCDAJIrIR1Z5n3XCI4XjblK6Y0o51tOK98ijih3dduFAW/qoK7yedTCI2cTl+2VUNd3n0/o9Qgo+X1ZY3nTY3bU5w9AJuLKQXxNJ6VAFscTDYqV9+WYdc0D8yUTEd0+oA2ieX09taKtlFnyUxC0eTcKRSxl1uljyK6gYs0V3Z/Z0V5suflFw0F8kkVAJoNBM/TX1zr2UVfvXBfDz85UWUxQsjE5aLNrdj4nPu5qFT05PJMp4in3CqgO8H57u5BprcVS+WcedjTR8RMHdW/TJJDOKlCWHH69+Kc6z6qK5ANy48N7eCuvYBb46CFSg/q7pubendnW5FZTJelmj55daDObKj6IYonE9DaG1vcd9yZE6l2azo7vFBgKeEcJG6Vf/w8fygaUWEFZ2hTADZcG/Q6w1RWBWY0HKG8p4rSflHIJAMYXjf7Wllb02XVVui9dgGrKPJqZa59m8Pc5v0BvzbCKWdzfxuXfnHew/3xesDaBYlHbc7eh9A7xU94yR07SBmHFgWoDPrikOUa92+udwfQsCFFm5u1kmmNDqCVzOr6aqQD3GN8B6DGQccSEWUh9BDiqjceKwRTRHB4J6Wmjltt3BKxD8laXs76ECakbocKWw3dFJ/frved4fQb93ISrvUffes91H9Yf/Snn+nxg6oiy2FFyWdbTbpACFqN5ARCod8ZqEGO15tep3bwN6c495bl6ESP95u6bHV1djzUVbWvMYL6ydOOnh+NdXbd5z301fVQL5/VVR1ONLT9tN05ADcC4HCExGzllPjCSdb6A7mtJjSxFw15AWe3cx5v6kbcmZf2TIfECIRKG04gsna9a3aP713q1caqXEMEcGX5CpIeTzQj1ld2k4iZCaRMv2cxENGRsnsx+sNqnyJGsl5ld2Lkr1+t6676tOvpK6s841cZMrg676hUnSKsRjp6WdMi7FdvRvsiGnw2PAsmroA7+2fnurmS1/29Ne3tLilGLLe6LV1etbifnlZX88ol8xBxFyG3gMD9Oib/PbjzPs51K1+A+AM6q5Scetm2sKU5GWpqC5j4HCuNGITgzVXGw3FnTtPKwcVCWR0d13UxglwRUbHlpErkjonDW99dUx8CTBNjsSlEjIiyGs0xfp6MrLCER5cnF7Lj/RY4vgCC6Dl5tXN3Ve/s7OjBZy/16NUV4tOv33pvRz/Cqd0Fh06POnpxfAk2495u7MgzC+rZWUlzyLrRLvMZXoTEhio1w7eKM6qTyxbk7qWc9RrVNtiP8HbHo+rS3p4FOYO5sDNhK+VrpzTqH/7Hv0H+8nzppLPQKhPNqriVcI6/2ymu696tTVxxXIFI3CmUkU6GFQ4niNeMIpGg1raTWkqkdXRwokjGq4A7o//6n/+ufvXoGx1cHSICY/qX/+i3dXpZ0f/67349PHtr590P7pH4h0fXOAKflgGvnWUAOEgAv7xUwzQ5gRdDGa1m0+qUesQf7A9o2Ibgo2pXXZLXNwMYSCJPkH8HmFI4EDsZfdjCgc3m3JgPJ5SCnOtaKdihxCGIhGQlCBNc247ReufWPTqfqPc3VURy7wD2l5Bam6QJoKLdqIMkUsOUXKeHcqkP6RA6FaW7BFDMUa6n5xX1pj0VMhESJITdL6nvGmu7ECJYt/Xs4EIfPy3LmxrrRnZD79ze1lIoo5998bWiCZfu3djTne1lXT+vkwB9pdYTWr2X0W/v3nIqFrV6DQJnqqszU7EEGS64XFoou+TDqbn05KfnOGlcCISRwpZ7omPlcArJuR0T1MBRXWjA/dsp98fnUwVRfM7WBVPBbjfXrWueAkh3ko5iXOUaK0ErYN+FoDvq92yoKq0QrsjZW7pidTWHWo8tq9Yd4rpO5UF02HxZ6bgKxCJMoiht7tH2wmXvxvRfvHFTn/9i3znoOAThbayl9N3dNS1lVvTs+Eyl5olWUlkBjVovbiid2CT56MdQW4UQoDxP6RyQbw66Sq4aqQV08WyozEpSYV/IUXBxQHt5OwFJNfXq8al2bq4hVmN69GVViWU7ocAjPwE8dA10dtkmgP0IgolzXFoDQWTDPqndlHwk1uMPrzVFDdr+LqvmY6XN3CkAEtV5686aNjey+idvv6V//P23dWN7XZ88fKWL0wZgOwT8vQotZeTz+YlaHMuwrmQ0rmbXTm4JKAfx9xpXgNa18qt7OHhc1ToCCNALQgQxxNIYMjHX6fF7Va/xPTF3K4cQMUG0gUKn/Y8/rQOgIY1dPvXpZzsCLk1/Dq4gh+OuTksVHZtIIlFz4aTctJEfYfjWdlZNA1wAbeIeyR1BDCFGp9d11Y+qmlpVlJ0MeeXXejqh8JyGwcl5EXTVWpU4K+hXvzp0SkfOgmQmTiqcBegzC7ncVoWlA8H2VR009LJaUsuDq+20cU0I0nhc4VACArGSjRgnhO/YpDzCFt2oRSyk5UxBN9ZWnAo9P//JKXlHTuxFcJq2l7LvuNURv7N5wHEdELdV6RdN3MLAcdNWQGGIeO7XbLh6oglfRvjzXkcthJDcY5zYVB7e1zoqIbht7nyuYZlrILhnONH5eKRe1QAefAnPnP2IVqbPD0Y0j2oa11rkxQjHCXhCHPVK0xnKtwIjbQjt+hK3yntsbUalCvnyNQD42/RrF2GeWEKA+dyaQtbHrxrkrK2mhSg9PBy+zxh2ymeNiR9bBTqnLS6Pa8S2/YwzfllxjjvLIXzHfH71eqC8FXlANFw+vta9Das/nYKAgvrlFy/09p09ANxq8S7UGeIOea5JcIIoG+gEklkuJpVDaNrowXv3IbTuwjlXswX+dSDA3eIyWJynH5vO/k47tL9PG1mFIiNNW8zlQ3DZApgxv7ci/FYwpdYY6BrBOJoulFqKKBzhfmu4vPnAqcX6dgGSWYpjxF06PSAAaIetPKSTiOnBF0cKWgWhLM/pj+rsqqo5BPbtWzf1CkEeTM/0nXdWENohVRp1ff1oX198eagBmHRj4yZ5Sz8g0gYYh6UC7broce09vXPnjjP69qN37quQXtYXnzzUFx+/VH3RRHjAM5gqG23rYqYuanUdtsAC8ioDPj345kBPHzxXdC+v8DpEizi8b9MgEH17VFar1aBNe3DUlU4rV2A3XNJtQtLXuigf6qKKi8f516tWs3noHD9WyC7p7o1t/e2Dj9T0tLS8tKXvvXlfx8cX+t/+5//fa9L8h//8H39wddbWBUovDZj9zvffRbEkVGrV9fNfntGgUyUgjs1cUrdXs1pFAQybryf2l2zoCTdn0/B3ACtbllu+qukEAG2ibFOxgJZ8dkK5Rwmc1q2NJWdPj+0x+/kvTxVd86uQQImvFnVYKitexMZ3e1pK+nQbR+NHAX/y+YUuIMF52GqajgASr04GYxVTXn1r47ZSoQiEjbPERdmipfVCTjM+Ixve0O/8vff1fP9ArUFLHhTfJUrWVrFaFX0fNrETxfnRMbb4J6i+RrjW0rSrf/DdNwn0NXUqVkKPhB2hKMdBPYVwo9OQNjNLahBs56cV5KyVBpspUfAok0zQojFlcCpWDWbhGyMQUFeP5/oGR9ie93h/Qt0zALTUdooRhxATNjSbx/EdP6xxzalW30gCAg29sZLVrVSaa811ghJruxOq8N4N3JAdiP3NJ69Qo3PdvLeuNgq358ZhApK3i1vO/K5t05gC4mP3TMXNgpoA0PJKQvGxRz/96SNnSNHL/ecA+37bp+GiKz/9YWCSAJSPDmda3d1FgHiderevXl0oPEWhQZy9pnTZmWjlXkzFQFr/9Le/x2fP9eTZQvEtiFoTbW3ieiH5/c/qtPkU9e5SbK3gDE3tZnJQMsJrZocbt7QY+tTgc7dvxOQZBnX6xJLdjfuMSnU71QE3DiDYopjmCYA6A3hJ0M3lhP6b335PHmLCQHF3d0N/+Me/QCxdKkKcDYcLhVHA3ZadDjLCKSbkQoh4IRZbqNm4LEEEE0ViqMyQB+dNO9HnVuYvjMq1g8wvjupcZ2aH1UC8XlUA+08+eaqhu6HmvAWx+fnepzvfT+sf3LuvfDCk2uE1oGUb4onXF2U1Jn0FiA9z/XvZFcgtinqvOaB4M5fTi2dnGuGeN99d0lbWpSCup3ICmLqn8tt+uthCW5mUghPEow2B4q7K9arWl4r62c/PdXhYlc9tw7BudTqQFIAcxLmG5kM1AI+jSsdpX78PB9eaOys7p0MPBMtnQcLlx1W5IL86gsVng61hBApt5bFSme0qYrenb7680gCXF7bjnbg+HSgfRB5fSunt2zltcJ+r5t7ps/rLGeSC8EmHaGdej0ua4RJTiNkijiWxCPM8Sb13e0U/fGNHP7y7offvbukePy/zmkQ4rMAiQFxP1DgdAbKInzguOxbm3xP61q2MvofguJPL6v3b63r31qre2sryzG49+mWF5yD/Ckl5waDuOICTwvV+BY74ef9bORwjnY8TjSFul+iTJERwf29FyXxcK8W8U0nGVkyaSIvggBK4HTvJJcFn26krcwRXfjOGuG6qgxZa2ctofT2m9lVXb721rDd3yckr4AF8Wr+Zpk+LAP9cHz3e112eN4N7y8TBS4jASiGWwd/331nWp5+ekl9e3d7b1hiX6LI82iiAVzE9e3qkaxzoZbOpZVzrrc01p0JYs01DExQ+T5B4oano2wB5n4SYx7hd23ubT2eV5TmPL2q4pqriSStOAt6dDYEs2hXRngnRf3mrJuUFK0cauVr64sPn5GdTVkTeF7fFaQEcqVfv3i2C53Ysl1v/4c9/KnSgI2Z++YunasxsPjmOCVjR0dGZQpm5vvj8SJPsFKwP6dt761oOpRRClMwR40vZoG7s3NCvPnqmuvtUe+8taQey8s1Cev53T+SGxH3go9WdtpWyVxViFVV91elx/xA+Ii6cDss9RajVaZ+nTdrqhdAoiImeRn76vtnWnZ1ttccNnddw6XZe5qinnqbOvumVtbwmnqYmtYju3r+pv/vmVzorXWl7u6j39m45oy//7n/671+T5v/ln//LDwwcwtyMWfpmY6xy+VxjAGhlKwNxYccBvhiq2Ca6Q8GYs+S9i9p6kwDfyBKoqN9fPjzQp6iPzd2sNkmkOqqpkIFAwmm1rXqKt6NsIKy7O8sqJjMoFZs7HDjjyO5JSL0uCnLScxaDWOmm56jVw3bDWVzgG/lfBziBcGtvk6DAortDigGaR0cVeXNd7ruN8h/LlVhoQNAM6eQO7uH5eVU372YA7pauum2FVyLquHFCBIcVP2/jlB8flrWWjaoYLurFZRm771Yo1Nf6clyFWEYvHzf04OxCpcpQm9tr2ttOyx8aOxVRrJzUAmBtVTu4R1vUlNB3btxUCxIILY3l7/twNX7lVxY6fNHAzRd1h6R88gAgBtDmkGs0wef5A+r13bgfBMaSB0LwKTqLq3s1VS/YVR9BsFzMOXuN2o2pmgtIABCq2lFNJEAqFVStOtEQxX8H0ly0UXSpIskNiLqmurFb0PIGJE3bDAj04FJYfto15fajVvN6fH7lnIfnzfhxrBM+J6qNfB7QRJ2OapBrTx1cTzic1fllRUe11yvwMgWf6gdjtfgMWyTk3woJ86pAPaAXX7U04r7y4SjE71EJ0WILi+SZcb+AVT6jwMhKlMV19LyjIISdj82cWrBj2m0OCHhweI3DoaKIj1ZpqNXNoDP308NJVM+m2r1R0N+/e1uPH5R0ct3Wh19+6mwXslNaXnxdkQuBZAszht2uYsvLmgbDuiZ23dOpWqfXunzS0cab685Wq7PLC6VzMU1HMbl8gCptdbpfUfVyIKsZbHPLtv+1V0exusuCx7WZzah60uW6I1zvqlKuqFoX13rzxro2tzb19ctjdSZBXKVLuzeXVXrS18OHDQV23LqzAQjjWq2YwiVuyNYUbG5Hne0p2+ktYiuqaWqOirc90X5tJTKKEZtWZtAOFL7CORZxgqdHTT18jBMI4TIBl1AxDSlHFId4dnDZmB/1PBH1SnN1iBF/Jo5z4rqJpHM6TBHxdPV10ynyEVzJOUUY3IOhIghkP6S5FAprLZrXxXkDkO8qvYWo65IlYe4lkYW4Y1pNWGUwxB/EsofYS2VsdWZYm+thyDSkXXDi/nZB37mZ12/dWtNv3d/Tt++s6+ZSXjsracfprSPoVnIJ3Vhd0bfu7+juLQQWjq2JQ7B9trvFCGSU1H/53qZu8LMf3o6Eg4ri3m3Pp9/j185m3pleuBr3FUcYVa/H6p0M1EXoRNfS9N1EnrRXOVt7AGkUrAqQ3+cMt9q8WmkAjC5mMMBAicACsUxfD3vk6kxZ2qEBroTiExVz5Cgu8exZU2//V9ta3yvgrNs6P+iqgbs9wvmn12K47q6qrbaySatpDGldl3Tv1opCLvKcz07ETWTEnbm5EEagcz3DbfsQjwU93X+mOALcCPvG0pKuzzt69mDfOWDdaqLaGont5RVZjefeAEdOzI4QWW6uHXL5FfUTLZBzs99VIpjF2rj17PAIbOprxvt7zYHi6xFnvjwa5pHBorZtd/DSLrmCU7loM5/TezdWNCAdbC9qMknMRLKQOW1jZRijtH/MrdW1Ha1k1iDbspLk6u03tlUrdxHbPYTHWJe1gdbfXtLNfECty46W82s6bZd0Z31Ft3Z29Cd/8zfgT9mZL/7Bt9/UVjKnv/qzn2uAKw4uQ4pg3P2Nou6li3rw86c6bVYUX/Vp0LIV+zN9d3tZrcMmeF+GpxJ6/uUxxNh0xKnfKgm5CvpH735f5W7ZKbDw8z99Rj97nYIeW8SbHfxt87+ueUL/t//rP1e1xLUenTnk/aPvfos4GOm//1f/r9ekuffddz7wYGdt6flwMdThZUMjAuXgvK2zXh03wo2VbYIVqzzBUaXcisfDyhOQprtzqSSBUFYdoqs1cSqogjTAFAwMNZzNdHha0sA9dPay2cHHrcFABxCQL0yA0JgDG5ICR3cgaCPm7sCtw6clAAH1lMAFooLdkMkIottZTmmXhLQhCuvCFKDdAahdrh6qxA+Z23wMQQ5hr+LGPP64msMOHb+swATHPPHrmKR3A2A2vt2vzTTFWXoBVduU3O7jSmI+zWiH2mUTJT5UnXveg+jWIgnbdaApAQV26rOvTpRdiSuCW3QB9mHIxz1BoeEe9p/asvKB7MBcZA4OOqJYtKsbqQIKzKfKrI5CIrgDMcBdTgWd4dyOPELduT0EK84QsGu2ezo5rwOGiIR5RPeXN7WaLQBkqHhfXzuQr5XhivAsAVxYD0e6tlJEifV1gIN6c28NsA1oHxD3+kdqllt69kVFI1yVnXL+HUB+e21LT1+dO+ftbW8WUZ8Rdece+qpLe2+o3ivri8NzEp7ni+BB/Kv6GoB28/m2YdyFw3vxeVMlH50IMGQBpMqjS/XGYRQrwOzBOa/FSboQyY6bvWpCfjMdd+faPzl3VORtQPQfvHUXAkqStCNcKYKDJC5kfcpH3biYuG7QhjvrSa1DtplkmpTtAChB/aPvvqU/+bsv9Ud//qVeXpyoWQeMIgUF4nN1p20SGzBsQE7bOcdtNgDR6cjK0UVxQdxjA7V92HA2vgfo2wBtHQrH1Gl7nLq0Ns/VqOFqJ3IORLei6dMZMQLxJpItvbWzpZ18WvVaW3b4bn3UUpMEw8o5w/aHx8T6pksr2ynAokXcJ5VZR4iqL08vqiyA0LDhxcGMNqWfM1PU7YYmw4BOIOyrHkJrN6E8YLMSId7kl22NsUUd11Ydhfbw4IZ+/svH8kOuBvihYkp2kgTRpzhizApWi/iyMzxziMDOCGBvkT+0KbrAiefTL2wr1AhH65U35cehIaRRP5P+SFkr2jAMQb4LvXhx6hSB8PH5kxCNQl7YyNAKLt2Pkz981FTSG9Xycl4rq3GtIqBvrhS0t5nR3npOYRyeHT1lKy2fvMJ9ELOPcdkV3NLzZ1eaQObnZVvtO1O129Qbt9b11r1NBKPFa0E7iJokeWWrgUcTooAHeIKr//inh9rCFSQTCSXTOGfIr90fcv0FDhrHcdaXijwHTOuHZFcQCnPwzEX8uRA8bu7d1ghZlZ8s+bwJtlSOSjp/UdOsO3TK742JZ8O3u7k4zhFx1Vtwrz0l9t7QcGprCVyauXGB6zw717+1k8IFbysbDykTC+kmwO72IQADQS0QpoN+h1iybSoBebx8Ptjw8sml7ASWPLH38vLImIx223CO/1tCNI+Ii8NXF7Q9cQyOWUG2O5tbiMKBqrThzO+S3+szXap4MO5UEOvZPvoQAgiM+GZ/X6eHdaVx1Hs4vuurFmTTUiCNCcFd38iuOYfr//HfPIOs5tpcS2idfLusWBUs+hbnbAutuvMGThZXvpwGdxf0h/T40amObEtNCcdntVUjHRyvS6WrvlN9aJd4+Cf3bzvxB9zqjds31Z+69eDJlzo/vVCWPLKV1MdfXunnv/hcLVvVeysH5vidacP/4tYegjylF8cVhJ1HEwyPi+ftXk8QNiPt3lvXOzf3tF7M6iVOM5KPaPvukrMQbCtU0JtgzDX4c/fmTRV5zucvD8B5W8wY0qtnl7pudbSKKfu9731XKwj6b7/1JqS5piSi5fj8Wv/2X//aaa5/68YH7llM37l7R2mPGzvfJ3H9GhC8dsSUl+R/c3OFm7Y9jFPYu68Aidik033eAGTo0acoopV0WkWk7lIu6QwRuX1jfff2DfUAKJuQvlvcVgMFPZh6ILoZNjukvdUiQOaFGCpaL2xo1ByjyHI4pDyAid/HDfgB0OVcBHcax1U19eigqUGoDlit6+7uTf384XN5E2HFcBY/eveubq3sapPg2iwUAJaQKl3Ug92n36oZ+VSmw63SQxuVFSt69KM72/r7b96Rb+zWcaMqb8itRrWJO0gpQYJOWkO1Jm2trycA700lpiTp82Oef6BWfaCNG2kVFm59b3cThxN36mneXVvSGQFmJeX+8bfuazhs6eKqpvHUp0I+pfaip1f7JUXWcC7gWb2GamvbhmlbeYijMbRDYW7bCkZznEGP8suIhbqUwZn3FyXlE6ju7XtOeaeT0zOCMAiRTrSylNYwQHLjAG0h1uNvnjtOH1Oq2qsxQVNTfi2gN5ZWlHTl9PGLp7IqLAOE09IapNUAW3ZtNVldX//ySE+vcYtJEo7ka9X7unOvqGjSpauDOgTgUw13Z4Pb8d2YRoOFxqOh2pW5fKhs247Qb7fULk91fDFQGGV4J5fX7eKmsksRJd0xXZ3VICmIgL6xlX+fvjpzkv4uSnt9OafnZz29cXNDexub2thYhzBTWsmmnGHJPP3+8MlLffL0mMRaKEufv3/vFv3zREPi9N7torO1pUb73nm/iJizomZT3b+/iaPx42JQQb22Dj6/QMmSWiTiGCDtT/ryhdKAa1hLuChn0Zftv22MnTnOAF+zqQ29RjSjXQY2Z9ebqTOYq9GuyRUid3j9y4OG5qGRvGEUeT+gykVHE3cbAvTKTvS4QiBc9xAxda9uc09nON8NnnktGVZ12NUzXIl/GZcZ5PUhnzOkHYEs7ERiv8+vSqumAO7CMw/oi0cHcufJ35YHcQPAz0bOpvE0cQKfqQzATDsL/YvfeU8rSa9iVl0ln9Vba1kVYwguMK5R6cj2ilopu+hyHPIJy0uuRiFzO4bp6f6Vjg/LChBftl2Eblef/FyiHddxSY3zHniQQCD6nLa9tbaGwA4SE2M9enWsk+OSM2xat/1/COwpAjkGIH3zzRXCaUWn1z1nkdPleVeFTFovT3HPgZDyaWLJ69YEwZ3AfXeGdmbvTC8rVZ3U6zq7rOHuJ3rrjXVcDwZg1tMVQuTF457m5YFyO0k1Swhre+4CLttn+xzBuH6fR1ggmGwvp22LaDtbmpZwJsePzvXNJ3WVidsOWJHGUUUSc6dgwoifT1929eUnVxpEI7r17m/hlHG7PeKJ66RWF+RhANcyV6nRUAWcWMfBZ+nXq1qVWJJSsazsGECrx2qVjGxO8m9+8khh8Gd1I08snOvrr60KVQxhV1cgHFEBXLuxlYNg3fry8wPVIckpTlIQz1s3d9XqtDAvA2dNhWuGEw3aoQBelZpVBf3EKgLiJ3/7QH7Eki3qa5wjlBDql0+vnCkrK2retp9rDRU30qocV9VtT4jXKGKwrVePa+pd+3TzzoqiiNLPP77S4/NjRJZXtTPyA6x9+fTa2QfbaNa1fdMOePZArjF9i/71WwlJBN1DHFyjLT3DUD28eOxwSAWT5CEHrWzpF786VAP+Kb61rA6YH19bIdcTWkag/fxXj1UJ2J7ipM4/q8iNy81u5ZHQeN+o19luaKLt88+fKrkU1u/91t/TP/nBD53iEH6/zdHntLu9rTffuOEM8z56caZBAGFBzE+JtXg4qJvFFX3x5XPVrzq6ODvSl4+fOIsY//Yvf1179t4b73zwfRzJCIX87//sc11AmrkVL6C1rLQ7qjDqajUOgC0tA5LYXCOvSl3X3YVCqbky2K9yfahPv2qqGxvpuFNVfdKio7paiiV1dN2QJ+MlcQNY8Idq+GfC3UOqNpcHIfjiOuaGrIRXCLkyJiGXUDfNQVsunCjOW1ftNomCMifI1nj4BoDeavW1v99XDxCyxST1kUee6Ug1gjQTC+vsoqKPvjri2jUUcxDVXue1C+2+l9C4O8ONjpUgsENE8OBqJNsobgfYvn1jU6HFQkdHDZHWJElEPg/gg/K+6lb19p1dla9tX0+Vxp7LjSuzI5XWMwX5JpBWNKAfvPeGfvXxhYoQh03A71+dql5vaQKAP+O+SgTvbBpyFot8a4PAroe0j7oK4pTDBPSwZzuz5kpGPHobVRuJJVSBuC1hp7MGOL/Q6DpM4idx7Vcq9awA98RxmVacfBCYANZuPT050xMIwW/kj6O+v7ZK8K7q23s7OBuX/u2//TudkWhLWzG9s7mr7eQ25IPjDXTVup7pk58cyAVwhjfp86uuKrhvZ9UbLrC3mJAkXYDZ9hLONA5OEEIugG2oGJrdTmuIp9zKQfKTFkDctjKKLr2xuqHV1STEsxDyRxubOOHHDbV53vPmMW65rf3jms4GOPZqib4d6slXFzqHnFeWojq6utBh6VrdYcfZ7vTN1aVmXr8aRwtcu21YvlYe9xX2JZUNp5XbTOidd5JK4rRu5XPcu0tBW01KH3dxNHYcUqc5U3wlpRTuqNvpqXbSQiwGFEXdxnAJ9rlGVFYk2o3rsuPN7Kg22/w8mYfUGob5wjXe2NF7b7+jG/kVNQDxR18eOAcbxxCA7+/s6b/64bt69NWx9l+VZPV4C1s+NY/7mtKPgexQa5mkDvcv9fFHFT19caHQplepAqRN++ZwHruZrOKQpu0FDIfDum6aQ53KPQnouHwF0Q60/d1VRKsHIgBMA+YA/dpLrzlDchsreaUQMiVy8h987wf6p7/1Xf0QIXgzntaT0pXK5NEC0RAtxpyTPnod3Cp5UVzxq9dvK+j26+hZRyNcrI0yhaxMJmSyYQePE3ef/N2lvvPOjtZ3lhUM23JBj/76k69Vve7KO4075fhsT7bNY9th6gtzp1EIe96lT+Zqj/uI6jFtinNBDHRrE0R4BrddUSGZR4QieCdj/eIjqy3N803s3N6cc7jzm3d3EPG4q1hMbUTMg1c4NsjPE+FzcIQ9BM8cURe+kZQnbAsTET48x3zIXfoRmJORemdVpXCUXWJ9blV0bH8d92JFvFO2RgMnVr/qQWhjiL6qZ3bIxEZYxa1d2snqDk/pr4ImkPZ4DIwD/C++KIGBbTA1grDIIgx4TyiqeCQCiNt2GA+f5dK//6OPdIwo+fa7t8ibNGQZxTUncUQ5rGiQvOjieEg8MGY5k5IdbGF9PuFzz6t9RRGNt1bXdF251mA+IVwXSkC4Njd/WSvjMkMQqVc//ekTzYjJm3dTmo+JpUxUk95U8cLre/FB/oEkTv0FeN639RKv94POyJ/+PKhvvf9tbSE4rW7zPg71BbHcm/a14N9ePLiWD9G+dKuo6snAqZEcXEQ1QorUBmMdNE91VW8Sf17t105ov1cq3shpgBl7/NVL3f3Ohjrtsa6OBnLjpAcYjzb4HUFI2jZBGx6vg9v55YyqZwO1LzuKIdYXOPXpYOYULVjgPH2I1qvyCDz1Q4L0WammmW2VTPDMcErXyjly3c++fixXAmMIbtn+6OiyX2/fWtdXHz3V44cINuKiUq1hkKra2snqT//gD1+T5u17739gy+RPYfRPH145B7Ha5mDhvA6tLF1a2n9Z0y8+e66TUVnNaVWzQc85AzASmmhndUnn52W9Oqho4AFshziN9lBlgqo1QWlNOxrPBzo7uVC5hLJbCWDZZypddHVUbugIknXj3jIE+PnFlZ7sn+kIZXRoh4QSCGlfTFlUUsyTxL01nILftqBl5B7qCOW6shbBAbtQ+3N1bXUpKi4RDCqdBsSythk36SiUMu7RKm7UqkMtF+PayBQBe6GkBsoAVlm+Hj4/g2SbstNO3ry1q0GvpXDU5ajMTDqHio2iuAN6941NiHOgSn+gk+dljWJ2VFpacUTAUiaujx+cqTKFBrxxXfcbysWCemNrT997+yZAS7ueXcuO7dmwovhLGf3T33lLufyqHh2VNfYMVEBpxgE8H252RsLPAMAZYGmrMhudkdKRIq7Bq2SOYIlPdHZkFX8IlMOm+qiMIP1iQ5wxgNbtHmvam+ud7U29t7muwlJBBycVfXVyqN2bOSXcOd3cWnP2tkbp+0r3ytm3NF/4VTqCFJNB+cNelV/imnCrNneSQTHbYdS2ys7Kr9m8SXjqws3bisOR8ksptc5rmveaStMHPhybEWYkFFKDvvrxj59z3yQGKGeu3paEv7u9rAGElTCH8fhK+UxGW4DMps3JkdwTF6RJGyVSBZxuSIlIXuetCmmO63Kh1m2F4xy3NMK6+wPyJ3iG8VwBzfQ7qMpCNCrvLKgZNt6W8LtxP7Z9YzQNqusOO/N4nVqPOIwoyudl0nlF+CyrDGXDl6P+AqE2VrM+cYZ87dAAG6+3I6nyuSQkECWebIQlrOYoodT2Bm4vqHq5rOLtOMS+0IOvznCfA4VwOzbEdfG4qtIBjZpzA+5j7hFSpM8OD0uAek6zjhUdwKEnyElI9o21goKQhW3biseIrXqF3/v10cfnenJYUe5OSj2IJZEFIHGPmVRYy76IIx7u3l4GSIc46b4m46Bu395FsHZVrV3pi6f7+mucah1wRx3Iu4IfnyEIAaJ4IqDOdUuJQVSb+bwzMiCb67SFHzOELqIuyecE+kMFgrbhHSEacmkNF1tutvX510cqJApOQe0GROJNLPjb9h1aLei2zhBhNpRdb3ZouxkAO0R8zXUKWLldEAditVyvEQ8pXGhIr45q+unPLvTeW7taIUaC9LXtd0xFbevLjH7BNSCeT+uQPO06XfjUtUVLPNcMdw6PQOgQYMKDwBuDRYg6cqSAyDz64lzX131n6Nq2HW1BsPkioqg60gBRGqQfkqkkBB9SOO7T5UEbYp1q4/YSBGknbyAcITOXF8ExwQgsZhC57ZfELccD2kBMHSKat3DgtoVJON5aExIh7r74Yp+Y6Gtre01hRL8Jcaupmy8k1B7gNCMzxGAG90q747K/9/4dhGMfrOwhqgNOxZ4gEb1dXFK50YS4fcpEIU2/X1Uw1kqYmuE5q1xoFiRXunPcU1v5nbyTJ71aW5l8WLcKy2pheKzk3HTSU4HYLiLWDsvXKi7RzukAudPV9npGNyGykCeqLz8kdhqIqbhXQfL9zs4W9zJzjE0gjuAnxha2jiGdgMAXurg4waRVNLHdD6sZsD2q85dXCpAXdnrNZtEMW0TPPv1CXe4xs12EgNO6v7Kl9+/d1s21DfgEV/vsCL6C8BG1AVxm67ShMcantoDEg17aLqZS9Ux/9dPPVFxGPNuCnl5HXz/7Bg4byGpFryxniaO8Th+eqFG7RhyltU4bWIlEExy286PX7moTQf3Hf/gfXpPmze996wMbUhzNpqpBSEvZsMr/f5b++1e2LMvzw77hvXc3rvfPv/RVWb6rq6t7pmc0HCcaQaJ+kERAEAToT0g5ghBESRSpIQFiIIhmKNH1DLunp3u6y5us9M+b+673ccN7H6HPOjmV9TLfNRFxzt5rfc0+e691NtV5eaqye6zzS1xjv6kpyiuRBSRsOSDs0721BSbGBajlSFQCDRVes3NsDHwu5MW9eZ12TUu3IBp3QK0qNnoxyqTP9fs7G7q5HGieYmLjQa0TVF5c269/eqLzAxxlwephJh01nQLs7EF8JJ7T3e2k1nNRp+RkBCCvVVzyRkiGkQuSmTql+saeIME61NmZHfatq+cbq4eaxE9qHRD+8ndXGiZsFyWkMw6qyCBlrOAxBH1x09T5sbS9ElUUAPjiFPsfmqBCB4oQfCEXKhjQPyyd6dn+vjojkm+7oOVEWIdfnuvZRUmRDb/2Tmp68fm1upBtCjAsH16ojbrp4DRfHDVxvFwvE71C4tmhejtnuFduquOro6gDfL654bGjML0w1d6bc1VQyvCSDh61NIr4FLJNM1z30yOEDmOYyYUA6DEgHmDcJ5riAoPk5Ycbu/rhuw+U9sf13/x3n+pgdOzsKnO3/GJm9N7d23JF3NpvXurw6gaVBYgBPD7IpXyCm66hcEPS6i0r/gy4MP5//M0PtJa1Xb1trXAfy8WYVhbyKoa3SYCJQtGBaqcd1U+t7+JEQb6u4KjGqNguAJXCyYQhkSBzF+oAtLj550cHWs+satAQczXU3aVNrUBcSVTkjM/9+Ld7CKy26oOmNpJJ/eKzY523mvoHP/6hwjO307+1V/26elMK974cnmiH4G833VpbW9KD1YIe48pfNmuMTVM5bgrtpZN+2NnkMO5UtZpP6v7mKiINOkVRhRAYHcjSlvdjAKbVrWzU+zgK67GI6ne5UfUCUGeyovjhuEs35wNdEzcjAZa31pnHPsq2rIHHC5AzBpBeOD1SOMldNryKpSE6CGIK4I6ZB+uLGGHqJx7rdcF7A26+gk+L+ZQe2MYsktjOBht4X+A0JmM3bnmio9Mbp4dmv9sjnqxkYQ8gbMgDwbvMeTAvhVhCu6ubQOtIv/viU3328rl+u3eox0eX2it1gDmfXADtFOFRgOSGlTljX3d2YmbcSb3Ya+kc1R7dQgCtRpznpLOBFRSYqHU+0lIsp9sbWee8apDYffbCjpDgqPndi+652iNiot3UaDIlhwe2zZNANBHgkQv3PJn67aEi4+qBJLw6u6oh+HzaXckri8tre7LCWyCMvSos5dRCANgZ7Ra4Zc/h7MhFLBnR8cmVPv3SxF+QsSH37XgT7spNzA1wvS7yKL8YlmsSQBwhsnwDbabj5M9Q7mWuHwG9uplDDIWdozJWGKGwnMIV+5VbCGqCqfByfVZr2odI3FiO4p4wDdM+wg+/5qtiKhqKWFGDFESNA8oFE1rJFZxjUjFwzQo2BAMu5sVqZWNYfnmgb3+IEABPmWL+5yI/gsRLQ3lidTFV1Ku9SyWziLOZX+7ZBFD3a//6EuyEMJjnFsLxHu7OHo+VIb4UYtXax1mB+KCV8cNpffLJS6fqWgTXminG5XP71UWUNK/biN2MdtdSGkKW2WxKe7gtvz23Jt5qgyqY8PVxn4VoUsNZx8GaaqWto5NrZyd7YDWIsAX/PQmnxvKTpy/UcTV1+04K0sqoEExrERFeCLt0/ZrrBdsSzMPtzK72nx/KOq93yK2VXF4ZX1qvnn0hHzgzmcdVafWc6mq2jH1Zr+kMLGgNMW8t4rOYwGWO1akPEZG8p3EEseYbDhwsWl1lTqchsNWKR8T17OCN1hZWlcnm1RjY+XW3YxBKlSsVFlLKJxYwSBH4pQKvtXRyUdfbD27rv/tv/4lNjDyr27c+WsdFvTpsQWIuLRYjOMcZQIJ1JzCqhx25GfwoibuRiuKmwsR1VP/aD74HmLj16uxCe8dlFVGctxYX5IHAFiCRhzgbqzJvNWW3MjmFCeBl2y0JuGws+1Qv9+RDOT4s7DpHPdZQHKXLCQka1ywwgawYvCAOE0B8+qqhvVoXJXeq2mULoJpoMmwDAmEUd5aJsL6JHjUuJoJPtIxbObi4Vq64oqty2entZufdFnIRnZ52SaC5lpZXABYSPZtV9bqui9qVvEz21VkXi76uje0crz0kGK1uY1LpcE5PUUj288+fX+oaD+OJ2Pkmj6K87uQl10eAZPK43nYP5yYUuxW+7irsQSHiun/2sycq2Rk1xtUbnvK9rkr1jk47Q70s36jHBDVLDYfEb5701JjihtqAz2cQZhw3CdkNm1GUNCop5dVnTPTIh9sLeggWj+7dX9ZGtqi3lpa0tbDAeC+gTiMEXEOP917p1cGlAumYkqg239Qa3Sb1+adn+snP36BCxvL7h2q2Aup1cVIAyWTkVvPMquKEnUPdZ08aCiRwU0HGf2xq1kgagmHMQ94EAsCOk8BEI59Ob0rqll0Qa1gLu1aqL6ckseNv9hmYkSOyQomZFknk9sTOoM6UDycAAxduv6Iuyt8OZh/etPX4WUl7TxvyLYVxMBEdPRno2eGBljZj+vDufcV47198fqyOpyXXqK5/8J23dHsFory/6TRV9kB6z24O9MXZmdzEDGGnV4+6evS0pVAW4vZNiJmE7kRx/d98C5Uf0j/5r3+tfiCrBERlG2/s2FQma0QxdzpgmOTHxJEDUJCdP4RA5rgWD0DWxtmPBgO5EKKh7CIgV1GP+U2gdj3hvgo4lfNPGwDrWIEc80DOlfaIhfOGXPGhPry3jfsv6OzyRlVAxM/v3Fmz4xULuIy+xnOXs+Hl/PpKCe4HHaDPv3gNyXsUWkgqhMvsDb0QD0Axi+lH37yvU4CzmMxra3lVv3j0TD//7Rt99+23NQj6dYjDHPYmqtcQA4xxJJbUzr33ILtdnf7uRI0qAtRao5GXk7QgLYjIy/0jrBZ3cQq4q/k0oETQjWgd8GeobCijl+cnKHaviqspneO4wx4I0pY7AXc/ZOp0mJnM1Yf4rUOKESeTJTtXaC0GLy/6yvhDWl5L6gayHHoWnFWEcAF3FE8qTu5aV5yXgOAjxPDd2zgE8OWm1XYIu8U8xTbSTJWVTgRMY26FloMa2I7thSgEhvthvno43i3AMlME2xCyviTX4x2obr1ra1wjpmJtLQ2ZjMEx6zfKa/jke7tZ2f638NyeS3aUToyVCFUUcfW5/xjA73GWzru4m53VRWWjadUQbNbuKpuI6KQM5lhcheM6P63iaKzhM/eGcCghsIa+GnnRgjCzzv6MG7ChPsB5ZeyMsks//cmZjhhXV5ixQrRM+bwAbv0+c2xdkiIIFzu6c9W4ZOwh/GRKr/ZPdYZA2n1QxKEHnc43J88uGHs7V51TPJ7SVWmg0lVfV1dVLdxK6F//w3d0sF/Ss9eI+uU8yOfSPrFZAec+/s0lLrOh4q2CUz5yMeFTFpdXzAWdYzHWJN0FdnTqVR0fX2lzcQeCaui0havbTiESEk4VqlatyevB3MMaBmaoL37yqRq1knxwR4y5GdXaqjbben1xo/3qGfFdQ9DXFF8vOjvlnd3cqI1MIso8kOPW6QABPj33OW3FcuTxHLFhxQ3sGNnxUUv/z3//v1SpfKkNeGpjZcHZyXz/3qZGdubXbUYkq/WtLf1P/o0/0i6c8B/83/79r0nzx3/wtz96sH4HIgDkggN12131Ufb2fKpA8m0lIUJI8x4JH0YlVzs1zdoTnRxc6M8++UxPz2pq9tuah+Zq9oZqzwYKQ0ovX5DwM+uJhirCkVp1mm7XpSd7xyRaWD96eFs/+ctD9SAR2xSST2YJECv3tMAEdrS1ldatfFExEngIKKUB+3q7rqueT+40yp9k2lnc1NbaMuBuyRZlcOU8+7GjGbXSjYrphCZ9a/1kXUPsAXlUt98uaHAzQ0FZC+02YO9VD6C2h+f2XG31tnVTn6MOQ9q/KGuIGrZyXOP2CGFxrtPDqur9qTL3SboQhEXSBFA/OavrysDGUbthEmXQDWvu6zi1Ly1Bg4OAXj6tqLCbUCLt0bT99Zm6oxdlEqSM40bNJ3AyJa4XVZxeBNl57wKEax0a7Mx5+byJS/NqUHar3nHzd59Snpm2l7ivhWW9u76uHEFTqzT08aOSznptnVyfIwgMaKe6c6/AdUCmmSzzNVYb19ZmzMcoMi9OfQrBhGIzlGcHIJuh4DIo7ZbSWY+SAHA0kFAgPlIxH0Ro9GUFycOobyvSHYS8zdGUepfqAizBsE/DYQ+n19XynbT+1t/7Y/39H/++/v4P33OKFBwdXWjJE8QVhUjissqnU6fM2ihoG3F478BIDcbo2aNrhVfmONmkMvZ8GcW+30F4eLoqLqZUbbj0+PNDnTYv9Hd/9I62Fpf0+vScP3XNSKwxAuOAr51mt8y1bb45YxyrXINzlhaBtXF3FXEmLfnTDtBGSbrecKhqN6Rgpvj1sy8mwLq6x3GC1tC8emUb4nBmbjvgbmcicR5uMsoHCaOmA8GArHFAt2arFHkdfLKHK+nLD9m5GgjQSEFdwHxoC5KNucJ2GL7Uc8qxWcm2OaTX6deU24joe+/e0XYmj0IPMyYNxE1A0UhEZ+VrFLHtDYjr448PIW5rVIyDbc6cIgcp/r6Jc4yiEqLkcB/ANmd3CIB5fVFnmd12bT97cg3pIQwAuCkgurS1RjwWwQC/IsG8Sq+vEVOXXBPzM0UgZWwbudtZqrf8TnMtIS9Orj10ehJGomEloylVcAaNHkKGcZm4rG6wFQmwI09WqcdyPY4rt04eS84mpWIkpknPJW/Ho+31BQiiw3UsIDzW5Se5rdi6U4gBEC4kcSAQtT+CiwjHEK1HuKS0s1T5k58f6pw89aes/6pbSZxHBxJAWSsQs3J3jE3GxzWNELwBYn2sLjk8BEbse7Y06kUURXDYM1zsRXOglaWMmsRyBMFjG5Hm3O/1i4pG9RGfYyfVbeNNhLGOgBdR8ITx4L6tfNyYa95aWFQCh3aG0LHd+x6u5au9A+eoV7VV1a3dIqKl6oyTEsRUmphAqNzGEVk5UXP4WxDWdbWqFDnubJBczunxkwNyeIJQweTYih0snmW+F/gdqzSUgJCrbcbCG1QynCYvjp1637e2EsrwmvVYFKK6xiTxuvWkQ2B53PEf/uAdFbiv5UJWL7661F//xQsF4y4NiPXPf3Wqp2+OlNspanttFXyCsMCXxVRY+XQaDIo5XUWs2UG9ZEU/XHr266YOIV5lxnr++Wuivk+cxRVjHt9efyA+XkP3GLFCbDN+KU9c+29eKY7z9zEPXuI3d3uD8PXKhbP2Q/hjK4jPZ1pZQvt+gRxZ53r/6M47ikziSoBX/9N/64/11v1dDNwmJg0BX8jo+ubUqTz16acHXzeW5/V+BMfPP3usLjm6vbqOoZkrlYtp2SHUZSXAhH/v3/13vybNZPbBR+lCSvsAt3XWGFRGOvj8gqDCBe4uqIuzqwIaeYjN3IAvwoeMQiqXCbRgV2/fWpTbAKbUVKOFYmWgrPRbo9kk4SA3CDQcRj32Z3pd4n3DAPM4qmI2DqCjVlDhq6uonExGX754rS8fn2rm7iianumiUQWEx5rxp9weqANAJeIRba3EdIkzfnN4pf3ymTqRHsq070zKDYrj1cm5nfSQyzbvnNdULs3kXo8rlc9yx9KL59equQa4AdyubOKCql2XVYH0CyTTRi6j1wDrCZ+ZyzFhKGG/nTMs1wH7lhZWvFpaRLGSTL5eQO26VQmaaoaDst6N93c2IU+/aue4i2RIAcioDTFBtc4ZppVFn6Jzt9Zw3pvJovZfNBXPAz6M8Zh7tfOWLv9AHgg/t5TT6lt+XIt0cz4G1Eh0gGm7GNJ3ANSiknr0oq1AEjBC8BxdlvVzguHRk3OlcA2woVaX4zhLCKqb1cYWistvST/R5VVLvphLq5sAEHMc9EZxQW5tZ7ccMMvfCqAc+Rmu/u9+7yHuh6Q7O3TKaT3/pM5nQtwImADK2Y4WWJPbQbOHe4d8ujVNAPfSCZoc1d5ENb67zNUm5/rN6xdOv83QNMf8dXSDAm3huN048xZAPGeOsgmP6ijdy9c3WigGlC+EEEINyLWqcheyyKWUzkdxOzlNGh0Aq8u4rumXLxELxOFSPq53t5f1q+cQ6g0xSBJdtDrE00jNKnM/qskdz2iGXTSCswo23/nGu8pmlnVwUNJJwzob5DSHNKzHpbWxGhHb1ph4NBirglq33o5BNyIu5AW0poCkxxE4Xp8X4PVAvtbtZ4xDcUMkSQRcGafiVXCIGieBR9mYXEkQfNRT46KNI08ypjFn9WI46CLGmKfJWG/vbugb21ZHE0XeJzcgz1AwqDMc4Iz3sh2nxziLUqWKtEYQ4kQicb/eAUACiLe9o6rWca7rJP+bkyP9yU9+qhwO9Qqn84qxN7FL4HKduGWEQQHAiwBc5oisf60vmFSnbEt4vL/dL87bjmuMpyOF0jln5WPWhwiGAW0uFxSHSPOIkSm/8/T5hW7xfqGgT5VGW5fHdZxVTKOySw83rITaUOvFrGrMjYs8iUI8drg/kfHrujxQKLGjSL6At3EzdhDdBFET5tr4h5RwBITHbytEVa3meD1O59VpReXjrlyhkVOKz+pUR1IhVY8RhyaVGyNlEKWTPrgGidoRs0GjpGaD1/j4/cHAcXID2zVNHsfyEaUQuMMuQguR2kKAMdWI7wnk3ETAEReInmsEQmPqUQsnc9bsOMusc97HGprfXVrl+k30tHVcMXdW0wCn1mgMdFxr4WrryvIeAcTiW7c3nWpSR4cV55FXLhVl7Kqyzjy2DyMMhloFrWwurGNi9QDitQb6sWXcPkQ97bS1CUm3Oy1iI6Iu7tR6fKbsURBYWelWnJ203brr6043mIDTlxXeGGWOAH707BzBP1M279OD7S1VKjOdnI01QPBMEPcLOMJxdaq2t68/+uHb+t7DNWfD1mVprF7frYtKXZ+9wP3v3+jjTy5w98yXJ6ERPDF11dXvmn6ZgIVpeYjlNBjz5Vcn6nnGCJ8lWRnWMsagwS8Gc3Fy1YuYTyqICLLuULZyUD9vaGIrXBgA75hxRvi4cePLmZTu5NbIZ+5v0tP6WhHBO2VuByqAF25EyeXlvjGfDhjfuaflLMV+9Zs99XFAXoTbcjjncNk//eUvddS41u7KptP79P/y7/2fvybN1ijzUSeCgkqLpOjq4foWVjalSyy0FwZ+9OxMLgKx6+5CCjaQMf3ewx15AP0SrvPe+ppTuSOXiepHH97XdiGvwyqOanNBdxcXFFHaORvZcR7AB7WeK2phEXCOxgEIiIKAWAecllDgS3yuEVgJKVhn8CNhQDuMIkqn1CFa0iT2SjKqzaWU3CjVg+u26uWWA4LL61FnO36XJDwnMUeoZHtGdEUwNC4GqEHuD3IbtNoMKMQTNSsfUOvSnoO29PQRKo/rSyMKjp+OcNAX6qqpAMG5jMrdWl9htGYqX48VSIy0vuDXzbO6yp2xFlBBf/jebTVxL7/85AUujsglSC9PUYA4s/Gk7fSTTG9k1etAKqmAXM2AdtYXGYekXtWayqz6VMil1UdVdq6nigI67WbbcaHemFuzqEeJNb9WGbvFwFz3VgsEXlAvXpf0u8/3FVmDnFHZhxBoEEf9zYcb8g5IeoDvLkEehKSmkZmao4YqzQqBRzJGceck6gQQKHqz+jf+9t/Q1cWFfvDBN/TW3RW5uiTFN+86ZLyeS8g/9wPcQ32wcYdrJbD6dS2hFBdieRUTy9p7fangNKL3bq2rA0AWINKVO3mSpaVFlwcAqOjXX5ypcV3XnQ3I6fwaBTdV0pfVlZV1C+N+q3VI2qWNW3kEkofxQMFnQ8RGCLebQ8zc4GCHDO9EzUFbj372Wsf7R86S4clVRfuXZyTPEDIdONvL9yGaCo73t//ylcoICo1R/r2JgrgjLwA3sSVDENA25rw+vVAf8jt4faQXZ1fERVdLG9u8V0TTCQAOWA0hgqQ5STuegvOyDiRdsy44dVuqtWds7hnzD2COJta5IojDaymcSejdt5bkadT05MtztWozxVZD2iAut4spte0ZTWWuxJL1tUQEXo70ntX7RYAeN09wY4vyTL2KhsJaWioAngC2bc4gN/zE2ueAVGfew2mFuQaPissxJSB4V9862cQ0Dg50Wb7k70mAI6D31jdR3BOA7VqFh4sAsR/3bHWfw9rZRvn7XVy/PV9k/I2EYzkc54V6XasME4Zcps4zrgkxOAPkVpYRTcRD56atjSLAF/Ur6PNrzli0el09+fRM336wo/3XbX3z9ha5j5vvD3ABuFqcq8vfVzrp1e3NZS0iLOcQWaGQU2oF0owEIHEjRy+f6QfXvRpw//bQN8k8BgMBCJwvB02nc4dtPntwb1kXB02nJGNk2esUOgimEf4Qo4d8CkZd3IudmYwwHm7t//SFrr+4VOuogoO81tWbaz5nqHk04LR0s3PYQJ6uEIV2JjAUBOwRLgbGXXuEk/Zp0BtwTxALORdEJHjdmBDG0Loz3V1GOCBgO8O+jktXOsPRnQP8fn7XgLzdHzorIbYhzxoqj3mfgNevpYWUkhiFqDcC8U3t6S/3OkdM2UYbjMNJGSfHvBF3wCUEREyPZkrw2nQqIbhEw0mH8eRnuP+f/uSJfvuzI/mjiIiRR29KFfnBdK835oit3/vee1q1Grl7JaeQQ7s2Z36y+s7vf1P1TgOynSifDyrLNT28v6PvEqOlk4n++59+qfKkjIEY6vJNTa/2TrXwzbyW3t7UCPxw+3D5Xlx6tYGjjaqNOWsiDO3MLq5LOYT4pONV6dmpTsvnmoTw7jE/oiwuM3V9SNCahJNc5NMYA+dRAGGVYv7H7T7v15Y3OMeBj7STzqtKzJmRCPmCDr75bfMTY2/FFoKBLMI06rTOu725oWp9qt9+8YWW7+UVc8Mt3YBenpxqxDV4EDrfe+8djTrSf/KP/tXybHTh1kfNkV8ZXI4XVfb0WVn5e15U1YxgsM0aflRkX/XrHkrHC0CG9erxlZ5dn4t71KEdwN+74KInuFAXxNTQAhPitQQmmayf3NjT0xQHUQzHdXlelg8V8zss+sVNX81ZQz6Ug52teX5xw+T2nXNtYpA2UZjL2O8//8UTdSDESIQJedbWm+OqAnkvyYrSSHvl7vl1WemqsBjQ+3fXtLmWVA7VkYf0l1Ipfeede2ofD51CCMt3YirGAauFuO5t4j6jPn3564YCxSRB6VE8OsWdDp1iyzMvQOgs2ZAwTvm9tt5HBa4VEpAzQRguqEa2bt0CVBjcqzJCwxvUyzctTVJT3blrBdBJfFTNKY6r0qyTuFZ3N6Hd9aISuI4XAPkwM9AapPRH736gB7uABgRRwKHaxp9wFEeC4gqjAAuRkN6GAFMogEsC+F/+5gVKHfLj2m1DlD0nbnVdenB7zQGen/z6hDGukwx+p31OZwyBtOzoRBM1ldfu0raz4eicOfnGg3dUruFkILjt9Q0Nez09/vxEwIa8GSu6PXFiowtRWMutaYb4gBhNDd1aXHIKDZyj9jcgw9Jl1VHRS6mcdrfsAPWN3llaUZPM7U5xGn7ioNxUzJQdwd8cVxVCzUdQeXF/TI2brlqekc6vrXuKC7U/haQSSvjiSib8OkNd+wpRp1iCm3iR16UpDj3uH2vZ69ZGJq8wxNaq9/X6+bmCsR5qnXH3xdQHTEyF9ksIwM2QxiSh7RQOul2qXl/qpHSivf26IotFrimkPg5ke+u+3AhGQyCXz56RupTL4j4QHDHGdtIHmeBNj22zxRHZDkrroWjXhSdTMhZTt2n9anGj5EM+T1ABio3Ljt7a2tRKNqG122ny6szpbO8pcj3ZgB4/PVJgaaZ4LKq1VF5dgGAI6dtyeH/Q1yWCyp5ZLRYWdcx1Hj2/0rCGC8I9WXWlMoJyWkX4/OgtFXD/w05f1qi33x0B3iO9ROQ0yc0ZcTjme9Oh1wHlcDKDqExogvMb9WaO+/LbTsxAXJVXe47L8wBGNibTqc9Zol1ZjqiP+wiNIlpezGoPNW/LZasLadXbZdW7Qwg7rt586Cx1BskPq5Jze8WaAQecYuYFcpXhhQCI12BC6XhSHtcYBwtRQwojRI6zBM4YTyGNgA+ReHCh0y8faSnW5x7IO0AzHUkqGvFq9/6Kbu3GNOOzY6GQtlcjKhYR65ATqa4dnPgioOyfTjXAdTWZM18ir54VwLDqWlUEL1OVX8IZM5P2OL5ny8O+kELm3IipMPGWSEac3Zr1BuQEMVhR8QRfEwm8zoRmX/fXFonPEHnU0AgDUG1OERQuFQtJFRZCCEGcNIS/jPhYzWa595iS/NfILMFYVCothEOIODfcC6rAz+O2DJ4P6+nBiVPIYtydank1qTYC0IoKWP6NuIHRrItDnyoezuhXvzrQIULbOrikNiBVWzUA6xLEup3xfriyrGxwou+CmQSpTmpVPmeO8Cnp+ORC3/reNzQr1XR3M6mtlSJzBm4GXPr8s3O9fnKmna11hGZRpbOmBoM64ryrOTzSZ24Wl0PaLGYVIOcarZG23ltC5KT0D3/8d3VvbU2ff/JGr16+hsTjcnOv1uTfxCaezNmtbo9GrNer058UcTCAoMuXNS1zH0mu4QzBkyO2MuEkYq6tJjh1dVrXRamkUxzj65OKXh+e6LJ9o73rU+ayrwuEfB3B2kFMBVKIq3gUIl1UyeoXe5hwBNV72/f08O62/r1/9/9gwSfP3/o7f/RRcuzV/pueoktYYhRbLBHFPaHARqj5cUcrt2Jy1blxWHLgG+n5EUorGzdMcIqYL4d8uMVF3ELdCfK/+513IB6Ar+13zkkOAJM8yu6t9W1dXzewzShgJm0pv+Q8Tyv4l3RwxeQkU/IMcG4oJB+Eu5Zb1IuLOhNXcjrhjwCNhXxWl7jJYQRVb0ueVi5qkcmvQmqoX68t/bSnsubUK7zPw80VJgtViDIy9TpojwhAt466DSeRjl/21B0Q3DGADxCGogiIFWWRbZd8tg+3EMLh2uamdrerc5Sm3z9RCKB1TXBPk5bzDPHZYUvBjEfvrmxoTmAflVq6cy+lb24s6eJyoFawpywKd9IcAGZNp2h5udXUs4Nrp/CCC0DIB9POObxmua9UMINiHTGBqB+Syc+93soUdXrW1jXBeIwL9cVxMTcj7W7EdPikqpPDsabFkGa4+lKpwXX79d73vqOjN4ApwLNAEkZxmPeX1lFegFmvgZvti7cG9FbkHnedZeGtjS19+eWR/umfPXdKD1q3kDe1sS7OKiSCS60w6TSvAgZdfeu9O3qwva6VzVU9eXWMEh2qzrVdlAd6B5X5xbMTvbysMKoeffXqWrlcWPvPu3oFOflQ+VaWrwSx1CskWasKIQDbAEKjg2gxeUw89VsQ4b2iHq4uAXA+p+Hyym5ESyRODLJ2zSdyoa4nQ+n7395RuyTVcER2fvf5Z1UlVgJ65/1b+v69hwrF3dp7hIvEOcxw3rNuGSD2aj6qykXcKJpWAkL2emzXdQOiGSkCePsDODTUsi0rjVD6YWI+4Gc+J9Y5kesEtkLMk10yLA+uQ+RGnPxszLXZIfMmMdpoRZXbyDF2dUQc7iI0V/mopYe7W6gzjw73EJUIrykj5luMKoWYuhtLK5+MqTnkenDN9hlTQPuiXnLqhRp5HLUuAcMq1xlXDGKIo6RDuLMF7icWJE4HPTUZE7Qr4FFDkU/knjAWZ+Qsc2KP0kIhj1oTQB3hlEgiPCB76zDi87ictlsJAL52SrwfHTr7HKIpcz1B8sajSNhqqYZ0flB3Knwt5GIQPI4nGsfxZyFSBE80qCUEZx6isvJskVBcB5cXOjg9xdGMEFIDnFYV93SqLgJ+b+8MMdNBJB3JM645R66KiSDkcEP+9QDKsV5+9pXmHRxmdKZoIqJXRz2Gfu640ThzZJtC1nDmGeIkrpDW+HqbMYUrEC9pHH5dI0TjqNPTeDGixZ2M6qe4N3BojmodNoaIib5zFG8OMM94nceeX3uMSMba3MAJ5rz2iFflelvLKwuK2PNQxIfZXxdgb8Uc3l5fgMwTKje4D+a93hpyfRBBKuhUGrJ2iek0McbrPMSOFXGw5+NzHLWXyUlkYk47rUQW84DzxcZC6KOv2wCSwH3+seYR0QjfN2GFo0iH0kxNkDlsErOQZoDPZ4yfPz9TfDmGaESoQKS9cpdrv+G9XTp5eqx/9mef6c2bus4gmuJ6RrdzK/qT//pjnZmrXfQpY63ZwA3r2jQdefXli2fa3V2E1BP65KsXGqVmuns/rmVF9fQ3l5qn3IoievLZqL71cFmPfnuFWRoouxhSqhjVS/KxM6iphlC/OL7U8k5EXTtNcN12xIjthrWjcy7E7gTx3utOiD1EA9dRt7O1Ieal1YJkXU4TiOOXFT1+/UJHvaou6x01RhVVxi2NwiMNvAMNwZRHXz3Tq/M3ymGclnNZ4vaa+bR9L3AFBq5tz+tj4D5i9cO772pjNa//0//xf2+cKc/b3/32R/dtpx7B3ukPlS+4Vd2vogR9zgF1V0jasDOI4wUd4TbHqTEJheNEbXUqHQImpNpBS88+58Z9HoiDAOp79Nc/P9SpnQvjn1nY7XQbeE1SXw2azhLYBYNyg3L3+CY6JRGPu3WNIaNPf0ECoXAXFlzKoDJe7h/gptoKQJpWg3KGRU9DPn7I+/rmhgAOqJhLawdXeta4hMT66mHBk0pr/6Kk/aMqCnLMoM8Ujo9URiVZOakB7s12VsYI2MZVW+PYUClc9JhkseMCYdv+PEA04AZSfHb1fKbTHr7Lzhri1KLepB7eWuYzGuq5uiQB7gJHZBszxpDmzaiFAwyqftXSX//Vl6j3mT58uK33bm9oFQB89sWJmqj4MOIjbHUgOy61y231cAYbG4taBDCtmPzrsyMdHle0gkLr9if6058eyLcQhFRHqtcgUshqOb6k1+YCXQMl1xMQDsKk3dSDpUU9WEMNxn06dfp44koLGUAAg+jv6PTqWp/hNoTLu4AgPFFU3BRtDPj/2V//SisbCxDQWFdHJbkSzPeFKfmBHnyQV8rlUYMAXgI0Pj84VDzi0VnlRhetmtPyp4YrDwMKXojjrFLXzWCo8BxXvlzQSQXnvIJjfHmiN68A/rWU0km/dgvLal4MdQJYggnavLfkODN/cK5GtaUKf959Z0Nn1TKAOdL3N3e1urisJ29OdO9hEZCJqo4Dm0wbekNMNUjowRX0A0LGM3HdyWacZ3Eff/xGnmQHAoX4cKSdi7JTs9Ud+HppdWLHLAIQsT+pmHUzuTpHKEUVixdk7a8GgFQIELaLtLJrbWLGZS6TGLPycNZfMkCcmsvEFGrYnata6ynDOA96JH0/rHB+UdllDyKmoUwiwfuOFEjndDzqK00sd+pTJTfiSgGg/UuU/D73jytMhX3O0RHbhVoD8DeX13l91nEju4spLRcjCESABqHn5wom3gnjXdXLw1NA28ocQoaROAEwUQ3naQ3Pg+S4HeuK4/xikZAa7a5TDCOzsMg4BJzniFYByHYQBxEQpf0Ldas1hdLE/Czu5GAfYi3m/ard2MYn3NISAu/0CoQxdzZSIWGtmxBJgKf1Ai2TV6VyTTc3DX31xY027UjQk3NntaFW+7qM3OdfVLRYzOj0eowAIN46Ne5rrjUwxsP1zXotvX1nETcWIM+vZG3jSpD+02c1zYZGRMzBBOLBdRl5hLwIXQg1EYM8IfErSOHm5FwXT95oCOEF4h75UnwOODfCfbgZe2t71m8O1SXWUwsJXh9wGkojhXDZiAW/F1yC7DuYCmLDx726+32d7Zf1nNiee23nfk/vrK8gYrk3xJL1xuwPrEE1ot8KKxEkw04bJWRCBtdrx4bAxn6rp9L1pW7seXW5pMvSlcrNlvYQLYdn57qslHFwQ4gvCuA3cIsBWQP/sVVyG7ucknMBd0DjWQf+Rvwh/BL5mXp+a/3WBdfm+gbY7x73mbu0/taH39Iu4722vqznL+vEbEfRBRMecYj2XD1Mi+2QPQMzTisV9GVMP/uLA3326LUWdsnhhBu3uqC7KzGrq6FkPOs46GU+I7NY1LDXAScb4EJU/fpAFwdnTiGGaMzKTR4om8upj+MLIXZaN1NF1mz1D0U/9iFJ/cxnzHm04sVhe0Jex9B0zlq6uSyrfNxQdIW45rVvvrpQH/y9861NXHxYAQzWcjrr5I0t58aCUY0b5KiHXFqIaD21SLy4FVpwI87cWksvanM7pQOw1x59vH/3Dvfj0f/j//5//Zo0P/jedz6yLXMxWPvJ8yuUixsAXFC3hkpKCvudUMYf1PmRLd11lFuQtp2D15BDdIyzI1D3KlhjJjw5VTDp0ouTpioM0A5KxgWrb3DztrV5QGKVqx0CxnavzklK4arqum60lC76nMScEjgVJt3q/f3xd/9ATxiAOQ4wZ1Vf6jUUXwRHAbmjZA0Mbc3e6oVu8/UFoG7uMYEyswOzb0rX8tiDe96/ig2xZs/X1yNtPrCNDQA3k/r7b28pF0HZc337rxpyhadKF1CRJPXVdUV31gvKJzJcPD8/vwZ8Axq27NByXxVc2Dw2I+C82ljIy1qs1XGiNyh6P47Gg1K17u5RT8Q5A3V8fuychQ1H7ZBwFuIsKZUaAWIhraxktYUiBrvUQBWVmmVny77LQJgJfXp4o56bREXt2lnJBkByhoNdBlgXmPiXr0sKLLo1qDbVOp8ospEhiTEvgPBXR290eGh1KQPOLub5wM/4SBcvrHXTxNmmf/6GYI4AAACEKeRt3HsX1xghab7x7ppWvCjSLu6HALe2SVGU9sPdJcZ/SiIP5BuNcZqnGvIZUS9yHNc0wDWXqg2dnZUdEnn7wyXlUmkAqoNy9ujhnWWdvLl0Vic2cEf319aVjNmKAtdRaTPXCK6RWyuLGVw4Y5h2QTo1uSNDbRfXVL0c6eTkCpfiIsCbihQ8EFINYM6q0/No53ZQuwsLuMap3r6/pr3DE53Vz+TK4BRR/ZVDlCWuI2hFu92Qup3pvanJh5sJrSwiGKbMtR0crap6VcZpJOQNpeSa2s4DEnY4V4cANKdqyzhWKceWZm1N35Zwbee0PdeyDTWBEHEDIbsB/4Afhe72aBN3uYEY2Ts81DMc3wX5ZbsB197+lop3b0O2J9oO43C6AX36+lqxTduR29NmNu8c6rdNQcsQ7ASSfn28j9KeMeYzub3kM+4z7gtCMkEtZ2N6d3tT64UN/dnHn+h1+Vinexf65sMdtaYzXUOSEUht1OoDuAQ6ovEGQTUiRnIpex4ecnatzmdTxF+YPA0SYwgo5OWc1PDzWcJp9hGV6ULIToXo88+PNalbAfWc9o8vVL7u6Pjaqqu09DsE43TmVQWSWQRkaxOEWsKvEureGrvXRl3ycaJ+iPkPDsndlrPCc4RYLXVtM1QPMPPLirxr7NG/+OUr3bu3giCM6aZ/zTwNdINrsIb3yws5iBPx5nc5z5zt6JRV1rHne6UWOY4QmzQgL7BBkJXtnA1n0urNI4ogVMMF3FqWOU+kFIQ8XBMvwtLldMDxQXZ2JpYJV703UsqKmccDipDf7oBfQWJsoZBHDOZVjDEfkaSsI4kbcW2isDcj/hi7b+3c1521De0srWmzuK5idgFiwau6IYlRXOkspiWWURrXY8SbB7fSfJ2J4xQzBaWitpQdgVwxEcGvXagZoGQo5vzMStMNcbfRQJxxIO8h4QrC9Z137unBrQ09f3aqT5+9UXnYVBsh9S5xsbmy7jyLnEOUtjt2fWeJuA2oXkXUPh6oa2d04yG9elZXEvz50bff1oKdpe2WEXxuHVz0dIYg8mcG+r0Pb2k5bEVQJnr4B/9ANxdvFCbnrZOKNb7e3MoT10Hd2lmXb2C7c58ovJ6CHL9+lt00U4Nw82AivGC1i/jzc4+N47JuDl8qmM8osZbRhPfCp3PN5DLxlF3OKhONqH3T07fW39NaYUlbxW1t5Yp679YdfeP+fcX8Ya0g1uOIwavOmS5fN/X3//hv6u7tdcae/MaYrC8uKoNA+I/+w//ga9Is3n34UekEECFQ7HyVC6YtLod1r5BTxI3bJBhiwTBuoamuB5ZHYJ+/aemiA6Auu5nAlMKoptIVyg47a7s7PbxuvRCQfyTAv6cQ7qsF+Jy96TlVJkbY8FjCq8jco+vjLheY06Q55ecN9UmICTrOF5o6yyJPXuwrxGDUb4YohpFuP1wCYGFbOwgdmDPY1i0+pLw/5dSmfOsuiqY8UCEZcWqufnN1QXe4lzmE4AvHVKkxAThMK4p+C/Dxcq2TqFfoQYjUnuWae1tXIhUnAXuKoK4nM5d2tnJKQM4bMH2vNVYgGsPxtJW0riklwGtpVX/vxz/UY8DtbHCNYsbFKKQSLqvBmLqzXlS8rcuH9ProXF++vNR3vndXH25yLz17FmwNbYdOJRvbon993XY2Ddxd3oK8BgiGqo73uyrs5rU4w91fDVXpt5jYto7sWSRg6mHsbbnWi5PNraadIg+TUU/7j7hnO2IxR9igRN+9s67bq2sOkbu4//ubRWWTUS0lrOpLkYD24Eii+upZhfcdaXvdOp6EtbWW1TVuuHJVZbT8ugKYrnFQUWcJasyYSm+vLChJIB5eW0GMgbbzOZw5jo97c3m9yiKG1J7p4rKurfSCOq25jri3mevrDv41iMsFYdvOwKgd1m/jniPMsyuiXDLjPI9KkwgxRNLvnu6hEgtqjgKaQcLx+ECLkSUcURhB8kpRi6GZX0Pu+/js1On/aup3Y3vZeV58+kUVtZxRZNGl6stzp5NJYCmv7FKOPBipZ71YW3ZQIiBre9ZEyCTzy0oyTiZG7FC+gR5+EyAFCO1BGWk75zvDIaLTCBRhN2dCXUai5kb5XB/5MMV5m+ttKKaXb051eHLgND7PFe8hTJcRZTPlZ1VtoqobLZcq6iqBG88hWKwRcSQSRazUAaq8zi9r+if/4if6ySfPnC4d1mKv161phIofICBN/DS6OHBIL4USnxGP3WlC7769oQaitYwQseVFc8+2cWeGKPAMudBJT7lFa6MFeDN2VnHJzhD6EzEVbm3KN4/a7SBqTdwQXwxqKDTDfbqIeZciloNd29BiZ7tdeo24vsXYn5Xa2rmb05ubMn+/UWXaUnnQhjy7qvZunCLsB7io1mCi16WWGrjqCm7IDu93uYjDRkdvqhXyeKoisV4kNpM4xLu7OAbANeibKZFgXiDv/nSoNvkznPBnitDFkfXJi1oXsIdQTmplZ1OMh3y2puc9RNoMERVeiyu7kVIEEo/kAO8Fxgay8wdt2Z2b5l9fnzdlflEXVvnHjwu2/RlWvs7yaBf3tgDIryZTssL50SDEwYjZmCXDxDDgPye/ssSk7ciO4oDMgTYhVjsP2gSLHj274t5CiFvyi88dIKLtvGgfkh8yPl6ckAsnPRnPdXD09WpSmM8cIXBjvpCzvDiZj9SCABPgnzUOP62XEDE9vX1vV0vJInj0SgOE+ffe/4ZzXedniJp5S9/55lt6/FVZXzw9VOZ2HqKO6mL/HAEcIr5wuJgiNzEQT8+1gziZjqZ6dV3Xi0eXKtUbmtjjLrDVMN02/BSJo5XgWCeXJZ3gnENRn7OBzLo+2d6VZCSr3z15RbxiNHD5dX7HakrHFtPkkRfMxW0iCnx+KyDhwv0ztwdd+cOIU4TurDZDuASYQ8QcY5VeiPKeXGuNz+T3npZfqK+y2o2GLs5LzuqR9cm1M/gHx2/0/OBIQ8zg9z68o0Xmb3N5U/d2thE7UYXDIf2//qN/RZqLH7z/0aAz0tOXh3Kl5iSIFIxbb8Ggjs67OgO8T05LOr8igbYzANFM7auxMsswPvAAJimLu7NqKplsgOTjuyO+OUU1M2jWyBl/gDNY1momrgwuqc1NFFEGqwT70mrWaQ9jzaQDYS9KCEDBFZZeoX7nMX3n/RW92r/Whx/sOiQ6Gkx1eVrWk09O1BkMFMr5mbiJSid1zQIz3Cth2XWTkBNdQCRLxTCA2dWvHx2rDWE479FxA/4tQGos/zSMI23jAlr63ts7+t2vjjXmHjzZOUkG4aNo8/GgsgCFKzxytsnbspjH39Ww2tPVft0ZeNt1eAEZWh+5QMKn49eo1vhcN2+qAF5QgWXGpjXRCop1I7eop5/d6Kp8hhqVvvvOXWXDUVVwORfXDRKji0P1aDG+qGanqzfHNyLDCIQxjm6qO6srumzaGUuAlyR2sJqkvXnEvaGEI4sBnDhu0pZ920MSoKN8NiJPH8AMznWCG3t6fKSrekWFuB/waTvn9RpDCLFb0Qku47e/PdMh125L66k8AgBV7+WaXh/UdbbX1gwSqKH868xlrdFzrmeEAt8hwP/iX55qnESw3FvX22trWsIBrDD3z78ypx7WfGj1RUmMKc6JOe+5uzp53tflZVOBolstVLE/OtZKuqAfPryjWrWvzw7OdHRUUwtnIVx8p1LSw7fuq1Od68nhgWLFmbqXHeLWC4B0tEmgP7iz4nTauYHQZ7j0gH9Ra3GALBFRhc+olIbqli8QPTUSL0ZcIKxQt4M6AA1oh61qyqIRLDSIQ4nxs9GgAWEtOvPTxZnZRjmfLeMBovas02q+2qNMXuKUH7SHYF4Iwzqg2B4Af8CLmJlDunM1auQI1xvLFXT95EKL60nl1u8Sd4AwYJjslTSsufXx0wvl3k44gJeNunVvcR2gZL5vStqAYA8OL/XP/+xLebiWcCHjPEKY4axsh2UKoB5CNMgmnd9cOsAZ8UR1WLokpy/04Z07kC7iywAOITlsMfbhMDHlQii0tYjodLmSiDNr4ODUFoAUuT6AOZlLKlvcBGjG6paqsopJtkJTa87UICbwiwjtlhTBlc+b5I91FJmq6elrf7+mL59c6aLUd+qStud+VXmfBia+zueULyH6DvELObjC9ogYp+vyajww0jFHLacyjPWczCZDSsQATQgrHYkT03GtM6abhRQC6+vKWQm7XrAlDviZ2+wh+FYQzTPGJkZura3lnefHxWIRwZ3SDji1Fk06G7CWk2mt4ESKxFQMq2bCI8z1RH1eBfk6yFwl/Dj6GK/Lr2sDR1PETKRjYIEdPyI9564ZIorP7fSccnJRXGkyluUHtqvUB+GCmdwToeI8krBG0m4EWQJREOTvQYSg7Zy2YhYxHG8yHIQMfRBrzxFsEzC3coV4JvYTWbAZ0ZPk9xdxrSO+1+w3nPOO0I1+9eUbZ8UjjEBIIxY+//wAIRfSxBPSEibg4qit3z55rctajThHNHDfZ6dvdHVV1u33bunf/nu/p1pv4pRM/J/98TcQTxO9eFnVrz59ruAieH5r1Tlz6vL09KPvPcBoZMHROTjcUHDSAovy2rmzzHV3NOtg8Ls+HXbOdRcD8fDWjvpdj06JD2SrfIj3ZCaF8PXIw7i3yRmi0Fm9CZI7dXtEuJ5FoGWJvaYiqSzidug0qCgs2yOBqEaNkZIImS/2XqlQTOj4aRlz59ZSelmNUVVFxPtN/Vp9d13Dfkw/+OY7Tt1ZN59pZ+mtE46fefyP/9F/aJwJYQc2Ppoxq4uQ1wTF0mLgPSgmk54XjZq2F+KAV0I3BkgJqZhxaTma17/zr/1t53nVqxMC/+rcsfuDUF/xgEt/59vvojB8emdrU7ubBbUBvR9/8CEk19c3H2xrDdDyAWJ+GDfCPx1U92A2UYYgQ8+qYaXLcIkhSGJrKazdHdtFm9Wjs4o6gL49lLVD9WMYfk4yp9wpHZ1BDpGxrO/gk8c36nSDOC7pHkkfRulWan1c1lx319L6ANCJ8Hd72H57dcvZztzEsVn/z8tTXjvjdxNW2WeCM3Qz4BHx6yi0DkGNM7psAJ4YxJZfBxcoQNnYjPXmlQHBBYNvSwlhxX0TXT2vkeAj5RAIa5B20p9RqxHUYZn7y0919arCOHcVSuDk8iQur7NjDb5gTIeA8l/+yWNdlbrK30/q4eo65tqnP/vzz3Tdriq1YkW/C1pdB1ARE7YBJrqRVAyF1SyVcUp1EtIPeW0DkDVdnV9DQAOlV6PKraRx8C75BiRbo62YNRfHKR5fdTUfzLR+m8/KQwCMS7c1YHxQ1pG2Vm8l9a1vruveepGETKj0cqS6qeRFCCcf1OP9C9xDE9deU5X5uqkjbKzuZiahBziBQWWiZ3tnyq8Enc0lU8D/+9+6q94UFRlxq3ld0eknZ84yfWglqqPXVX388ZE23l1FvUf1+sU5CjBJvHl0VD3W4eU5OeTV+i3G63FffovPrB1IXtKLpyhqXIltrLBjO02LuagLsTHTebmihQIOBkHWKUcYtyhilrlkHB03ZcQzxX4BGHbw3xK2uGXA1YNYxsxX0XGRLsDQCgcQBOrgTjFZjuK2Jsf2LM2e6XnwF27cu9WxtO9N5/yc+HW7g3w2Y59JyoRrt1TS0oPbOHQfxDZUotPUdaXFdTc0j3uUykAAOM3dhVXHRTYQLSsL605B7l/96qXTvSO2noZsEKrkVvmoLlctiZ5COJYb5EzA2VlZ4PMytsMztaCMnQE8r6uCix5ybYFEQrUKIgp4tWXeKK/x+orqIb6QBM7uVuvj6kcB2PGTKPOazCwqt7TpPMJot1rE4pCxEUSMoIMFmpWmqkLgkd3WW/KMeH9zhsiK+zTx8rtB3tOW38iXHo7EBXF6e4wlPBIF3GeQeuVZxdmdHMwE1cIl+XAcfZxWmw+6GNd03qnooHqts1pJ1QHxx1wM7GiS24OAcSPIQwicIH9Cjlux8pX2vxjEYs2gM7jO3cI6om8VdxJWwBNxVqGcDUXgRARSNIJZTJBvqaJWc3lwcUXrmTWINQeJJSFtn9Nv9KB8pYOrIyf2fvXJa12UcYBIiMX8ojrtPqKgrt+93tM5pP/W7duyBt2msqwwP1yAayVmEMH2jO/t+3bGdSLrWXn/9qoWrDXisKkP372lS8T+l+TD2nLO2QS1QU6/eHWqMsYgQPzGicFCPIfYGSH0bxQNp3jfkF6dXev0qITgHKh8PtJnX+xBTm5El0c1BPpNaaRvfPuhQgi8y+sTZ69EKlJ0HtndvptSHYzYO29Bpm4crVvlGmI3WJQ7NoPI7Tl1W3/zG8u6u5RDYF/q3ua2VsnHPvNy1ag4BT6+ff97uji95HqPlCusqrjo11oawqu19NmnX+ni7ELJfAqMIF+YiwCirtcZyguW++0ZcG+AWBuoR75mlnCipNp4aKJ1BMnNnE15WUjddhh3Wl29tbarc8arPbaGF10FcjGtxgtwXt9ZwWq0mogVsN6OZI36Ojo8BmOu9OzlU8T8pVPY5L/8L/5zJ2Y83/zO9z7y9j169fJSc3J/GceY9OMIscu2/BMuEHAxL84lqDDg0yeikwSgNTv+zeEzHFVfy9tpBWcBlDDMzO/8YHdH897UAa5M0pbnOgRMTtVaV+/fv68biNaOJ/SCWOmbuT55eq2FtZjeQ2VXjrqKAvS7W1mtM+i2JdvW558dlHVa+boOo3fQU+0KMLbKQNOISoctFbIAA5PFReJuB7ppQVRLbqei0bv3d3VoD50ZoK5VqeniMiY1rS4VnMPpE1zmuDt2nvnFYiTZCDADlEbcw9trW1opFkh4EgJbP/NbW50xf9oqETizlAuF7VE+klIMlzkNTVWrQS6bKE07xzaKQ46olV6P92tzXV29eAP5kyhrt+Ly426ukNfn3SsdAeT5XFr311YhbPw5TtdKVPkDQeVjCb6/pqcXXYJyJnIX0RDR4KYO0BMzPTFey1paSWgenSjQnmr/k2uFFxNyh4cKxQC5a6lyghtfATSsjjAsGWh7naMwdobMjhOFIc4QQLROsnW45hmOsMg/vR6A751qHfUtkufLF5fyJjw4xLZSqwGnipKRzaBiG1ABooW0Kodz7R1fq+wCRCDQMm502J9o/3KqBo7tDaD+jbvvO8tS/+JffKHtWxFlIcYR498oWSWVoVptSLvj0/JCTG9vJvWNtzedHq0HV2OE0UiZTB6Asy38XUUyPtUvrH7hTKVxS96JS2u4jSuE4BBAagPWDeZO7muthAI4h4jODqfSih3Z6atftSLfCJC2j7HH2ftmmg4nzGUW1wXsIS5a/M6wVUYIpBUOJCFUhBru0o8gCpB0fQjTlm2DCAJjDju3aTtTPUbEdh50PHGI0zrnzIixNmRp+wmmM9v2Xlbx1gY5FFJs2JW3U9cvPn6p0/PXWnm4KS9CYiMa0np2RaMJY9M3IF5wChT8+ndHOFw+FzBfTcf0/eUtLabSjKVHGdT1zVVV3799H6efRBid6u3tXWcZswUZLpDr9zZ2dESsDTuMAa4tWUzi2PsQY09LyzvO/NtzAz/gYRuenHZyjKUjBhAjNuZRFLvF6uGn++rW2wpipBrXbUepN3pdpyHzCCfbHE7lidoy7og5HnG/MAX31gUw5wDj1DYq2E54yDQRnipYHiIuq84jBl+Iywj4EBZ2JMSeD06cQ/dVRHu51XZWh45Pz4mPU4TphV6dH2vv4kDPzw71aP+1Pn/+Us+O9/Xk6KUeHexp/+hQR6dnOsR1TxCr52dHenb6Suco0MsqfyDhVq+q8yrOHPIr2coEgrVi9Vpb1varjIO/4pp7zqOYC2JtZsunjFfa53GOmcBTuEtwwBViPvoa4LpeX1ZV7bYg5DCOM85nDyHlBHHjd4pVGAnYmcJ2vYkIQ5ZDEHXut8183NrecDbTFMDGl6/P8fNTHKifGHXryafHuuh0lF2OYfDdWoSIrGdppVly2pHZbvPmrA4p3CDeInr0+SviuasepN0P+3XytK4zYvzU2+f65/rB/Q1tIZA3Chm9fXeNaZrpX/71l2qWR1xHQY3mRL/97JGs2FR02Q3htzELXP7cr+1USr/len7FmDub4OpTvTjbU2VqO6GnuFHujbF45+GqUoiS2cTO2zLfuPu9s54CcM/MCupEI7Ii9bbsb8LPKszZJqyb11fyEBNZ4nuIAx0gcCYYNOsu4w6CkbhUK/KfC0a0WVyCRJNOTiykF3Vnc1X5hD12mDoVsy4wFfdv3dWtZdt3EUWURZVOxvXg7l2M365SyYT+4//kH31Nmm9957sfvfPWLeVRUbeXVvXW9qImfZcuAQi4U42bjtLZEESZYAInGNCxPnjrrm5Qj5eoxnAuq34F9RpLaX0lq/J1UzNIr4myGsx72PqO9iuXumk3UJRjftbXF0+PtAfrj70T1XmPuSeIoh3o6ho1nHYpnfPo6cuyStO+s8NxPLLGxDhHX1dJsiaL86s354oUg3pvd12/9847apd7enFwroXdiFRFcUAkQz5/a/HrThkBlHG/i8Mg8IZ9QLXc0Qw1f31Tw3FESLoR1zlA8dd1dTrSBPYIQIDEO3SJ/+1O9defv1G4GCaYbFckbiAUdw4lF3F2Wwsb+v33Uf0Mfn/ex6DYZiePVpaz8rg6gItPadTS2WldLZRiF0Way3i0GMto2vu6oW+FMXn01akSOb8WinFtpmIoKcDUtmfj9rdx2H4C8egEFYYLKy6mFW1F1e7ZYX5UeqvnLDsagMUN2LoQEP8du6xPYVTf2rqjIfdRdRkZMbeXXdVQlcEFRMLZSHcXFhVmLqyo+Hzs1xsIMb7s1Vtv2W7eOMq0KbSGXl53GSvUfNSW1XzKLlkRZp92Utvaf9rQypZLH2wtKRXP89kjba4tON1n7OG9Veeo9vqKZzPaycS1vhHTm4sLRNANAR/QVX+uwlspkmCgFg57DrlHuT6rNOXDnVl5q69eXssdj6uQ8und7VX9/R99XwF3RF/94qWqRwDo9VhDQMTjDujk5VA1dxfnFXBIL4XLWI9k9cHtWzq5Hmi/hDDwN3FdQd7bpzgkdPlFTZ6JV+FUQoNmWzOn0hH3PprJSx4gH+RlDO2cq+H7cERc+33O7kw8g7NBxW873/g9F4nu408UUeIUPSCxrf2Vm3i0Z1JGrfa75fNLdUqQ5uamEoihIJ/32W+faBruyh2aa+vhCnHnVs4X1J31Lac83YgPt/OM//k/+ZVePrtQpBBTCvccwQFvpYt6790t5bI+dSbkwVIR1xeCAAa6qF8rCnFbAe/LxkCrzLvd42e/foqACWvQhXyTc/XKLU0YhwRE7MGt2rMzj7kgrsOI3wTVZASA8V9bxrJNdwGceRzCHbUazvEkbwQBYjmO47Tnbm1caiiHC2+TY31rJxeSH4fjCAxIZdIaqA95zryMP04hzFglprj+WVjBdWJwMkAYRAE7e6bMq3x+hAefz3/tsVKr1VftpicvLjPoSuFgETbElONkieuQB4E/R/jPJ7zGp2ppqs3cpt69uwM4ruv44BjHPpELV2q7Z63TiNfngviZU/J3CSeyjFDLJmPOknA4bH10JlrJW41b5rblcsrv7b8GF7jOrZ1luQNTxE0WgcVcB4PqIxTaI6s73dYbBKCXcUtGyVXGY4BDbrV7zvNnZ3wRWb3BQF3+kEIILymNU7P3sYIyo7k1/x/IjYgKIGg2EHiXzXP5o0FFGNPVTNEhYNt5bNWWbNmx1Ckh1FtOvfDLvYZcCD7DFT9IN5kPlVzmfXsNpVJxJbxxsMhE7Wf68otj8iqoP/6Db0AsYxXyft2DwGv1G2UTY71vTvcxQgJh1G5N9dWTc2cHfpqc+/lffaGLSwRUuICI7Qhzp9tr9509EkFIcQB5/eQnL/XJ756qs0CeBcKqX15jYPr8PeE8NrF9JBMwzp6PT9x+8qVHzLg1HvTBsooWbiVVPWspkAkpYffPHNmxwN+/96E+eOch4i/jGIGAJ0AcDZ1GI9e4fVsuNqPjZ66P31QRKTjpN1e8bw8Hn4DIiXeC7R//43/VhPob3/7WR271SPymFjIxba6k9PzFjY5bLa0Wcuqe4aoEexNALlSBdSOpdRpcNEFhdR+tcLnVj02F1GxUGZiGPmFwQwu2j8Ct3355hIOzOpU1nV/X9ITk7k7GDJQtZfQ0D1o5rZg2UEGv9iuqjlqqoUovSR47ML0Si2kZt1pMZPX5F0dO55S7a1aTNuAcxyihzsfcZLNaJ1jaimyEnI1Dqyt5iNp29wZ1f3cbAhzr9bOK0w0/GUurCeAsrKYVH3llReWNwN/dWVOZSZzhAoJxj2JBrhsUfLCZ17cfrKjZ72jaD5Jotuuuq3jBXGpHFYSCNwBYodaagJI9jB7UUZvzrgLBkTzdgO6iYOYDt7Z3V3VRriu3abvscHyhlDZ2EiRKRevhIm5ool//9rVzJMQqqhycT3T0pqlat6QSY3N8dKOV3YC+sZ1TYObTH3/7O9rEZR+itNzRqY6flQkkwKkFIIcHiqOQrDWYD2V268EtffXsWB2b64WITr+qqkzABfJzxeZhFfN5/Wf/1WeqQ7JQv/YPK1p7L6zGrK+XZzeqMV97b7o6OquqsANAjACSZSsePVcC0vZAoNU6goGx8EHmNTeuBfXy47fu4738aiAmfv/9Xch/WX/928cEaUB/+ZePVA+1nKXCvUsSIolEQW1aX89IDOGC+68dDOUCuKyc3RX3f3TQlifF9R9X1Wd8v/8BCnExp6PLEaKhreW7QcYRZwQABQAMH0KshVK/tVzQ6VFTnsyKbkp9ffz4pbyZnvLbC7I2XsPLplzxBKTgd6qMeHN8ZmCkPi42uZQnW/wKxyNKApDnJyd6j9et5DeIQYSNiTSu20rMuSEVfBSJNneqkaAbuA/eE+CeMVYjlLCBYr+FcwqYGyXxRwPnOe3WzpKiCJ9nT56pNj7TxVlbiYW47jzAJSAcMkHEKbFUqt7wWSh7d0L/6D/6mQaIt8V3ilrJRPR9gGzAWF+WzrWWLSgBAF3XS9rHgR29PHd2o/vsWTWA8PToVJ+/fKnFRFR3dtb16qjGWLSdQiXFFau32id3B5DvkrOz2yry2ENbq2Rj7dis7KMHsJ4zNrAqOOFRhFwNZwHhBF9DbqS7U3zCll0DOK6hl5xweYkXP7HjdYTxHBD0RiHB5lCD85FyKwmEEe4dkD867WnEfBc2vu7J6Y3Yg1XGE6ceSPiVzyUUy/tw/m6EhBTzzjW4cSH4vquNh29Jo6yCoS3GepPrW1YomNYMoWk7mwPk30Iqi7PwgGlzp8PGNa6TW1EkDO1Alvb82FYGjJTWC0uArm06i8qOIVipUHPR/IrKN3bW2Mg1oIuLrhaLKafSTX/ScQTjHFJ1I7ZHrim40pUXYWAdhZrmPocjRSFqq4HqRVjZZ9qDHwYIgeV1iJv/47CkSqPBe81Vx4j86U9/iXu1Yvk4fkiyUIjr+GJfA7DLNhOtJgFi5qvWrToFWIK+uK5wySdHZ4og8kLpsAJZyJQ5KD9pgiHEeJZrgCgabbdedYe6LFf0B2/vqFbp6Bn48fD+gn74nXe1sbyhOOT0/OWBOg3uJRHWbCml8lFZV3stWaPwaSasd3Crcatednqg4q2AfvDeO/qb739bP/ur3zl9XJWQ87jp8qyp872asjvCEDCu130NyUMrrBHKRjE74G+voz5zYbkW53t+sN5WHl0hRFbRqjdxDV4fbnSqAqLAiyv9hz/6Q1zkup6e7un/98u/1J//4pn2qxf6Ym9P5WFb7+xsOxXMuvwdSeeceLB5ynA/KwsFzI9ffYzL/+cf/+OvSfN/9+/8rz8aDl1KZFKo0Q3tnQCOZHnE1v2ZBNsJZjVGd4oLWHK/pqiSIABsILi7ZKQ5UygR0L21Rb2zvQkwBJz2K2vZnJKhAh+ahnQyWvDHVL5AkRVRaKGoKrYhh8CYTAHcjA8iniqS8WolmdbNxVBDDyovxqe47EF7AJc40e8+PyVXhgyW9RLsoB5HTu+7izqgOpyo1RkpWYyoW+vyGn6n3sLpDJ1q+N1eVd9/75ZTScdDUFjFG3QdCe7Vpx9X9abZUxBVHiFQF1Fn99YLevrsXJurCe5hAWDsaZX7tTObmYQbMs/hWshyJiuX9uu9rV3nXsxFPdzJyT/OIDICXNcYNVnD6aHgIeoXEE4IJ9HBXcaZZH8m4NTMtUP0nlFI6+s5HUDsYcjj0adn6sdHWl5OqRDMqnRcU2NY12LarT/+/g9JurTmXZz9YKhf//pKHquHy1hYYQc/gbh9xzoZeDQoI3xqOK72jb7/3ds6fN1mvEcoVh9ujvHkOgprPr3eu9bzR1fKbkY1sxJhFVPzfZX2Ok5y51CWsXRIR1+0nAPxoxbgObfze34t51CCMYh0OkQMhHVzOtDTiyvt7BRVhuSeV6/knbcV7gb1m6+ONEtArGEEyiykaxx+mXANFM2t9XX2y2P1y4gQgNPKNibzHiUNQCe2zB1THVVa2E5p1rWlUTsb2XOaVP/ic6tY1FbxDvdPbHVuhvrf/m/+jj64t8p443xu3Dogvvu8V/Xmmq+bikG2Y0TFeOrVeGj9HF0Kp7nr8xtAuaH4Yl7RVMFpL+V2WVsutwLxIC6JzwFg1tIp1HkEYGFe4yGux1wYmQXezUzikyu2tDQnntvDHq4DsuEXuBOAEmKff10JphBCJE0rSgHkZy8rOu+dq14uK26b5FIurQFG8/5MSxDSIrllVU4iYStcENZf/PoLtVDKuY2MigjCWxvLuvdgzQGMleIKYBxCSVd0jdj78K13FMLV9Ecdracz8uD8Esmkiryn9bN9c3mJaPQ6rfmG4yGXZ9BNbCqmTL4gq787xHHb81mPx5ZLv3ZbTCT3+rX7NFLxcV1J684RTUMEQ/WuOxoCTFYFxwvZj/qgP6IrGvLhjs3jILJv6mqdd5W+n0fE4ib4XSv47bP+oEHbFRvU9YV1R+L6yNsxji6C+LbnxwyvOrhX28UaJXZ9vl0FCwsOgZ2+bsqP6wgXIswvn4vDzm7fcp7PduplVbk2KxCfwQ26ERREsioX15DREGERc851YyPJN5cW4nHIi8+w554+LyLIpUsco4d5H3bGuG4cDvndKFt7rbAy6SDkwc8hXPcEF4qIf3q4rypA78GE+DzmH10I2bZOq6d6hbA5Ll3qqHKhk/KZnl4dOn8/gMgtniL+MFjWVwtsqzZvdN281k1lojUwyroCRcMhZznW6hKbq1yKpxVgTCqdG4V8AX6e0N7xmT799YUuzq28aAii7xKfQhRNlCb3Azj05nFfntjQaY1oJQHjUa+zoSqAW53Pus7Z0QzzW2+M9Z/9F7/S1bir1pItsUJmXb/jXlu4W8MND7nebDf1cPuBc5bVMwNzwJ7337uHSEmr06nKhZDyz3C2SQTCrK2jZ6cQWQczAt8UE3BGUhePMTxL3AOmZI6TtY2RuQUE4MDntEP0hn3yBAnDAUKM3EwzRzFi5O76OqIiqs+/fApfVLW6XtQCgsgzmji7uW2jl+2N8CG2VopFHVeOtbu9hZgZ6NePnunJ8b7Knbp+9qf/3DhTnu07Dz+yeolHtUtlw3791S9e69mbiqJFj3rTpk6vGlokYU/Oa3oJ+He9AG63pxJJ6uFG2xe4rpu29po1DSEoO7Lx+9+6pXlvrk++fOUUR7CHr9e4lN99XtJ7H647bWOuL1q4g7jevbWhaaenZDisjcUUDsEa4w61kOPi+J51CZggcTcWAI3wSA2UWKndcl7z7bV1VdpDhd1hffutDVVQRcupuGbNkWolqYcLsebIE1RcgOQKuoM6OLtQzG3nd3CMvbbe3d3UajFPYtvCmpuJ7ihJgKSSET0+O5c/BrXWp7q9Yw7xWO22JUlVMd9YN1dNPTsta20lorgnrKdY+tCCF0faI0kBbRylNVX1AipHZdzitO4sKfpwJdXSQGHrUgJpWmUde7a0vLMAGKDYfS2dHyNGUOvdaUONSk2RvEsbq4sKDCOIgaGaOIkbSOOkeq0c93yG27VWAfZczZYvUhBNFMe3DuBsbCa0gMKfdTy6v8n9Lha41Zk+/NaChuFtxgp3MUHNo/ztwHAch7C0w++jfK0s28kndad8HMOntS0cPCo6lEkIblYZRWmHwnfvvwN4RtQsWc1eD2oQ5emaOGciW3W0BQC1ZrsJXQF9+btrQJ8kXgbIgjM1zvooa9zwfKr3IKnv3rqjV89rTg/OQRhHJntEkFGukHMqJ6VSQaf6zPt3CvrG5q5ODs9xZTUdfrWvVrmvcMZ2Dod0ttdzil5XSY5kliRGaFVbbY0DY23s5vSjtx/o6NWNDhAB4YK1fOpABrYk41NsKYGLwTW6U84OXw/gZg2OB6CLlZM0+LUD92GkVxHyub62Qh44F+LMlmAdk8A42FJuC0FmTtkNiA1Hc0CHOUJA2dKun3Ed8Zn38l7dTif1ya/Onef3Pbft3l3AQULWuN3MYlYBxmc1k1UOh3h8fakYCtwL8H5x9sYhgxXi0GNL0ditQCAka7vlcXn0u6ePnebN03RUpZsLBN1Yb2+vk5cQVDqizeyifvHFI2WJ+63VBZVxQZ0hMda0Ah2ALkDcYdw83oSsrKPtou53+4QQ7w+ohcIIAYgwQrzALPyuleQbMKdBrt2266flhbyGQ5xYExLGjWIGcI0jDZtthVY9ysR8unk8VMdyZyXKz8h/YsaWNH3kT6fqljeEwGaMupddpbLE5sQcHp9PcBmJE7rgBoQa34S8M4oArlyemsQrE4k7GTlVY2bM2xQiCYQymg8gBQjXA0FXLqw61Fjbu7uQcdTplMStgkuLzHkY0UQOMKMxxtZq/xqJjvlQawxvO2AH/bHq5IsdiLfd5Zl8UIGIRzf9OrHhUgwRbUurv330lVrYbtsNPZ7PESnEBOMRwC2OZiP95vM3CIIZ8W47ZMfExwi3D4GHY86uYD9jbMuStqh9d2fX2ZhlotxNjJpTtZWf46sThFDSKT1pAm1o/SXdIUg7rla/oTLkMSFmIjmrgNTk/RBCjEP6DkYIcrVi9qmcRx/urKjoj+jwzbmenBBzWduUuahfffpCr44OdN0Z6AZX50tOIDYEIyZmI7+MofDgtquy1eF2taYZ8xROFNRotHT//jJkX4XA6vq9Dz9QMcE14X7fvb+l997e0snzuh6sbTlmwgVhjyFhe5xhO9Vtt74V0Pcw/kF/iNcNNUEkTIjpsLl4HG+AGLVjNnnw83vrb6t6caNKrQwPQIrpBW0UN5yOUG+DhbuLtnIQwr0z1363U5KyM2g4vTf3zo/1xfMXBMdYu5tF/fl/+z98TZq77374EePv2E/vxKszgKXf9apebaJyQ4oCVr5JVNXpjVP6yFpouWY+tfsTzcJDraaiKvpQNyR/tTfRm+dnziH4NxeXOIeA1hZX5XX1nWWDPAH/B7//gVYTq6rftFTM4EhXlnT8uqKIL6bGuO9swV/fKioO0G0s5wCpuV49LevwoK6LDglG4q9mkrqztqCzMp+HwojEAPpAUivLQRxuFpV1qYMXFVRIUOM6xEUQRyOoOWuxc1PCZQ3VdTdxlDGtzFCdST8Kr6QnXzaczt9B2zGLarFnhVeXDQLNr06lrtNS2VF1lzc9vXM/rfex/DdVEt/XdkD++VFHoUWfNpJheeYTVTst/cV/80TWl3TxbtTZzDMDdJeLplD9qvU6ijL2569rTvWN+AYAs4CbBzjefHqj6HJY27dimlSDOiXx0yu42nhC/fkMNdXQr//iC3lw6c75qK/OSHQS0w5uZwOK5QD9CSKm1QGsvy77dfK6S8L5dO+tomp9n85IrF6/qpuDU+foyR9++K5+/P3v6ouvXquwYSWuIrigmUonXQAKAmCc88yZAZnbM1I8PNH1qzFq1a8mbqrGnNcuGuq47SA/8xsjfnAiXtSqHQ8IFq3Nmy2JWQNd6eoQ8hiG5WoA0k2PFm6Ftbu6oQdbVn3qRuf71xozhtZPTzjIFRxECEuxd3QlN3MyQdS92a84D/gzxGq4AKDPPJDnuUpvbpRaiMqTmuoclWsl5EzxRtciOIS58smUFmNJfm+g8yvb0cfPEX3ptSVZN4YBrjCSRVQMUeCAiQtXga6AOCAKxIlrMkaIRBThXhdxil53ROdV4pe/2xKaOS57jmakadvjraSeCQMru2e7hu2sXcSKTVvFmsGFpgiXv/rJqc5wLcP5ubY/2Hbq67px8gG3XUtICYDeet/m01lVuacgsHmGw/3kywMNByPt3k7r/MVIf/sP3ne6OwCtevTqhR6/AdwuB+oPa/rmN+8pARlHAaG9iyOcM9cI4RzflPX+5jpgEcOVd1U9aWhCLBnZjSBPvzUgJj/nU2IiEYXN5s6KTiAawvl5cIFuBcMFxAXXPI5CNnEFcQdB5n+KSPAG4up37MhYFQHoU/9mrAlfzxgTe6Y1BPgrp30JN+NJ4SQgiqAXrAEcrVKRn2vpIBLnuBQbW2sSPhkwpoGAxqOeggjEIPMatefBvjX16rhjr1/hWFDNK9wNjtbcYK+F2Enasj8gDJlEk3FE0kQHe3vgWkSFfAon+Ei9SV9rxTXd3FxpIZuGuMZqIN7NkcXsuS3EYku4dpSojoBfxDFZu8RGvcf1hrS0mlCjdaUK5FBqVRxRkQ5FlYrE9Qyy+epZlbmXsks+NRD5jSEkHvRrRpxZ1SV/MsrYQwzMvzXHmELuMV/Y6V4yB1tsub/eGqtq9X65F6tLPDD37iLXXSNI89yp7mRHcPyMQ88RGObs4zo8vtQv//KJczpg9d0Vp8uHtYQMZaLErL3XSF5My7fv7+jvfPu7ev7iWr/61RucZ0CJYlg35109+4x767c1CROb8YD+9d/7jhYQQ3au0oOg/Yc//kBhcvXDb97Si89P9fxLeCEzURlH1wrMlMgUVAggshtN3bRq2t3ahdCW9fLZG3318jXmpqTQWlJj8tyFMGk3ekqsxZz3nzHeY0ybVe2aT8FycmaEQLfHci7AqY8TDxLfSdTQq88u9Ve/+lhfVV5pv3WhHuI6COE1wZXjypnqvboSCKTZcExcMb8z3oeYqtYqzGtTIZxqHDOQ4M9f/LM/+5o0sx/+4KMik5TEFv/yr890wwvzy18v20WSqMEJqrEyc7b5eztctHcqLypEA7cSqbB67bna5uYiU92gOiaNKZZ9pg5f9zWQxw9I+qYEC6oAZf3o4MDpeffqal+//exApVEF0unqd8+udVRtOM7qutuBsMZaJKDrg77KVmrrWVduDJKPxCCl9PoQhwBAx3EI1auu7t/Z0AIO5IvDCyX4rO988JbubWHrGbz8cl5xK8YLUl+3WkrgcBsERhD1s7O2phqqeABR1XCAdu6rDike895t90jWvmY9ueTsUjw+4lpN0wP6MVTPoIlSS7p0hpKJ+aNa34npmmvx4mR886HKZxOcVwhQYKR9APwzFF06oLc215QJunVwfqlehfFqo06zLlmXdNtW4IO4beODjaPPP9TSUgByQ8XjYl5fn6Kg3MqFU19v9EHlNhiv4npQtUOAJDnVwk7CSdIY8tUOUF+j6AYD29Lu1tbGsr48euPsAGwTrMHgXJlETN+6f0+313dVuWnqr3/5lZa2U7L6Gj7eByGmm8MeLgPwI4jjhZC8KHaQlGucMkZupwi+1YQ8fd1W8XaM18108aIBiZJUoZGe/qLkkGl2CT9G0v/4hz/STnFXDYJz4h3LC/nf21mSB2B6enqO+pxCHl5N2wnGL+zs7s1GEsov4FoALmtPVq3cqIWQG03cuu7hUHAivthUzWuphfML4HKt5ubCQtgpQD4FoDcX4rrZG/K6Fo46pPrVjU7OLpVcX1Qwy0QRI43TuoK5oiYe61oCDvVdGiESQxnbsObD9RDrpYre2kB1h7MQv5XkGgCYY+KXa4DcbXPMlCGyzvz26Mp8wRiitDmwM55W1tEcW2h4qVS/qc8/udR5/QIQuMKtkaQrC4Aa84/YCUDmtv0+E/BpB2BJIhJsV6Adm/js8Rs9+arknG2eIs4yAFgGIruolhGrVh8VsuwE9N3332b+Ijo+L2uK03qzd6B7GxvEVsY5XL+CMKkivn7z6EDv79zRWmFVT58f48z6sjoHIQSfyz10tuHbcrO1TePtHcc1HvLH6p0yv7MRBEgcOKcpJ1PNxn7yP8J9QAa4fx/X2Tg7Uv+irzGAGcrFiOMx7rTnbKgJxyFfjxVjZ4wAXTtPad0pZj7IHeFhDYL9VkCBfA0BoAyFliNuhWa8ByTs98YVDi6qT+6gBZzHCVbk3E4PWbeSkTn9qQcH6JffNjMR32HeZAFBeHZ5gZDsandlBWFbUC6X1f7+vtIIiQZipwSIzme2RD+GgL2OGHdBUtZfMx0Lq9sAu849kHsPx2sF1ZMqIOKt003A/vC7sWjc2dFrJTSXixnn4P3RqzL3EoK4BvIT63aCyY7L1Ctz3dSMILleRIUtm28trdqgO5vHukOrA15R2DnPGXX2SPhDAcSCG7F0yHxHlbZuUh6/0+nEVjeiwZT2Lkt6+ujaVpwVX06p14RkEimw2q/uMfdoG9X4zEbHzjaHtLORkD8yUgKx1x8xzuTfGPFRWArr7soGVrKjTr2pCfPMFMvvnjBGbYQiguCGefbMVD5tIU5wsJ2pwsWYzg6rOn1e1X/7z3+jV/VDLWCqbAn2ky/2dVS+0sVhBwxknOEPfxicQ1CIXOcWFcDRVy47al22wd2ZUvYsNUWQEve2dXfYBHPcxCi8dm1HIctdxWOIB8RdIZnAsWedOuJB15S8HGt9YclZhXhV3tNx+UzXjQuVe9eqYEyuxi21Z02l4kH9/M9++jVpxou3PqrWcQfI6Ew6o/J1S6X9rnMkIWP9ElGO331/0zkW8N621SnsqYCiLN0MtIirWrLO2ij24bij7XhGX/3iWJe1vlLbBAnqbAUnukDg9gDtiyqB0KuQWB0tAn4uFFKPJHK63qMQ+EhHWdlOqjLKuHzu0vv319Vst3V60FcyK21vpNW8bOpkb6Tfe/+Bs6P01atjrh264XW/fXylUWuAw11Qrd0igFu6uhnqFSB3eNrUwI8zrBP4JFUm69Onn5/ramRdFKZayQGCqNB3NrbUbwV1gjtC4KL0BuqNuB7cypvnTdURDd15Vz//qxM1SeZBY6IrQDu86MGBk8C4jbb1m6u49Y2H9yDFrn74nQ+VwNV+/vGX6A0IgTmuVhjzTFG+YUopnF0ONxGbBNU4H+oQUFl5L6XOQVuzVl6F9YyCkID1Jay1UNEhj7Mc8uGDLd0rZFFfcz1GveY2STrETMJNktVmslqWdsjeNqc0ILjPUV51tSACAgnnH0sknM1cVoDcDqQfXp/oi88PFMsGdXOBuiborHJNs8Q4hFGIzJs9Fjrdr2se8yAQgs5y7kYxDnkNlN6M8/Mx94H74Lqsioo1ZZ7NY3INxoDwQN0OGh+V+W/+j99X6ailveqNlu+ElOGeLqooz5u2ggO/Fm4XFUzjZo+vNIF4bxA6Tz+7UFUdyBCHgusr5FaIz3e0X7omAYaqnuKQoPuF2wnn+c/Js5YCkNBoZs/IjQFxBteQSa2lHa7VP4Mkqx6NuM5wypYzQ44bnLUhCkClsBXV8BqxhHCLJCCGHq4VovW559pAUKV8Cf30059p6hmriMg7wqEN3H4cJwkMUVrVGAOKDjEZRliESX4PhGmNDtyVIwbywHnuM8501bg+h4Bj8kZTii7ZRquxWoy/bURolCfaWkk5JfTafYvpkpJxez51iSu/1CzmhdST2s4W9WB3yykeYUeQDNxtA5KPuP9q71KfvDgClK6VRnTY4f6L62s9OdjTOqLw2ctX+sM//KFKlaaOjo8UQzEgVZlDWJ/7MNDx+nsqHb4G1O0sYETWOsmpeOSxJVqcUYh5nkFSuCgTCgbMM0S1LROHYy7n6FnvBpAddrg2vHIAwQ2BxBaIkRa/Z5swrNIo4yOIwd7bOq1McfJWYciNa3IjoBYX0+qPR8pm4gjDsLatVyIqJRFbJP8ymjJ21kvTdu8aQdqxDCNIfxiX2xgi/sFY3s/DPI7AnoAtw5PT5uhS1geV67Ll79PjU0fk+ALMge3DmM2d1ZouYmQRolktFCC2plbsSB1z9WavBUEJp59zSCjIfLfJizEEHWU8rUHzdblMvqzpWw/f1uriikbeDuQ0Vq1LfiNKuS31AIgIIgctDqEivsZedSDOLWu36LNlW5w1hLayuqCZrIpaD0xqqzlC8PE5j8DERN66f4ApvhDX1HbONMaYn36g6xx9azW68ow98kRSuvvd70K2i0rlF5kzxA0EWUVsX3bKTkeik7O+Xjy5Ud89UAaydCNgfHPG2TkaN1EcMfrlJ3u6hPhzsbTOz0uquao6KjVxzkHtLK86wsWbGCvDfLyztqD7776vIPjR6Td0cHAGSbp0flDTAOKL2DloDFoAt5guLiAw/ThiRO4F110dKPtgiWuMiqGRO5RQnzGx5+cuYmEEHtfJ1xAx8YNvPdTf+YPva7mwrFzacsujW7jahQJW2i6IuV1f3dGEebVnxD4UuQkGe+xgwm1GHETCbi0kcvrJP/2rr0nzb/z4b360har87WcnWn9oVTNwD5dYQv5vLYGsHms5iFrtWdFfpoeEtfqtNTUIQ5wkpDFByXXGQ7kAvTBBaOdeBpDr9mZMf/T2+9pZRNFCyA+317W7WtC33rqn793b1f2dFY3d9gzJo9tM/nfv3NK7d3Z0Xmuo2Wo6qnC1ENXmShRijumq2dW33lmRf+rX4dVcDdtxiEKYuztKTn0q8bowQFlI+3hNgd9vEW04rRaJkA1rWrVdaDi3TBYgrmHpvdpYy2uNr6fjrr7z0Fpi2cYHL/YdN8H75wse7X/J9djz0tUILsPLe3l0H0Dfya6pjEI2Jfxga03FcE6X5xWtLKP6gjNAD5eOQ6mrqW+8t4GT2tARZGN1Uav9Ku5lrlvrq+oM0oBu2QmmPt+b+K0EIEkByM8GKODXQ6WWIEEcWtDalWFdYijXOcn1+KsDpQoRLS8sk3QztVBpjWoboiJhfS5nmcuqudgz+WefldSPjkgw5hOQq49nysfj2syn9d777+ru1ob+6T/7jSoAvJu5t47wsKsaJzXm1mo5QkbhuVyIgDZjXeDvmBudvrl2zsAOcAXWQDgCIt1KJVDfATVaZadG7tKthHbW5ziavLMZ4MXVJUTVgUBH+vzn+9zbUANvU936AMXqV6nUU6tZRr3XVTkda+mdJJ+fU7dkAOuSe2hdNRAorrR+/L0P1MWhWpHx0nFfnYpXaw+i2rlXUK8hXb3uAEI9JXDs7coAIB5p0HarwHyCovJ0XLo5R2GbqmXM3bOOXKhtc0L9YVPLuOBcOqLFJdvA5VblbOYUq8gydq8+v9bnx4eq4FxzgO3thZzGA49qqPQw8zkGvG1HtD0P8wXduA8Agd91X75S/6ypli+mLiTZYN7X7n5D6ZX7WtjckRfJPp4ypnZ20WUVYQDofED3UMW1Vk3lZkMpwOKrgxO1UMS2az2I67KzeQPG4tXRPoBa0Iv9Qw25nlVczZNzhE4SAgAMJlZe7+hKKyjwb3/7mwjdltIJI56pStdnuKi4bt3Z0OlhiVyp4NoAEx+5xvtP2lNdvDlVq3utbDGMkyXeIklc19cuOpKwc4cu007Ej/2ff/HHzj3fXNQQ5AWl1xjn4IS4nCiyHVc07lXvlPtlHNxxHAvOiSlgLGeOc/XZ0RXbBR7mOsAXex5qvSrT6bDV6MZV22fw2YiXydyjVhsH2IK27Rkz4txI3Q7E27EZ54rsKAlixYeY9MxwxnMXQsOvq/MLZQHncAbRg5OuXF9pTM4lcZtXOFkX4OqcteXeHiyvObtHq4xdPhvXeelGpfpQb79/T6tWgs9K58WiavPLwXBAQQTs5flYP/lkX7GCNUxeVBGnf1zac8aq03VBZEPnzGSQ+/V57VjSEEzmOl1BZwnbjrbY2XIrWDDmRbc2bT+G1TOWEpEEYiysSdetz5+9VhjSiCMwUnxvOO3i/qwpRVb1YUu9wBicHzh7ALKbu4rlFuXBGOXXEfGhPCPpVuvqWu16F/wE4yJB5gCnDmGNIZFoFJK5dOnl43ONFnHNt5e1m1tAfLR0f3MN0T9UyVq1TXtgbsg5u33+/Ii8azqrg5Mp4/TBO8zxlXplaRds3Du81qMvTrhuMKADdjMvM0AuYuKbSbaNcPWrvib9oQJ5K4835F4n6if8miMwrCRfAbG/Qp4uLse1gIjdjpGPYGmAebJVys4Qwk2lnVaLo35HR6fXCmMq0CA4zGtDxq8rwjHGVlvY5nnOWFtv0p/8yU+IHaLsf/W/+F9+tL2S0W9/fazSnAQNjnXvdtZRALYc8uHuru6sLhFsuL/GSHn8sc8VwLF93QH93r0ttQGyw2rd2aKe8vkI5BwJNdLqUkzfvLWrVOTrh+h2VnJlMatYMIRLijCYXp3eXDo3koj7FXdH9cnjSx00GsoyKD6AOu6JkDiAaR90ToxUtKMttS6ur6bOaIjivnZ2+a4nk6p0ITleNxn09JgJ8mRIUD5zPb+q3eWQ3ttd1dlVVX//b35fhwcNHddKure7qMVsUqe9K/CTezYXCHHO+lMdX5YI6rhuowZ9qLrmpKFF7s2SwUTFN++u6eD1tRaLUSVwM/3hUDGCfYkEsipLL4+qoFgAZ1NTIDXSm9MLfePdTWWCC3r65kxxXO3CcgqhkNfjz0919KShvau25kUvSepWszFWPO9TBaDxB2wn21zlim1mcasNcNnZsY71o0RdHlQuCa4AqjKtM1spiAE2g4HeXDQ09liQuvX6q3NAvC8fAbD2dlbFBVwWrq5WaREoI4iqolPYdeuWXxt5e77j1+3NghbyGQA4oXfur2lzIaPNpaQePkAk4LRWCjHdvbWorbUMaj+mVJCgsmUPgMZczItn1wSknzFxK0zg1gduPX1242zfH7g6Wsj59S7K76xSwbm4dflsjE+ccw1p/b1vvaNO3aXKeKz8akBbS3kluJdrREGlbOQ31inu6dMXe6azdXXSdg7PX192AOYRMdjWzWlLLRI/s+TR3e0F/eiDbwNuNb33YAWAwX3PSG4SvAtJTzx9xKdB/NeOKYVTs4bNt3dzGrrseVNYjTGSChAbDxt6uLmlZ58cq4vLUzRMLDb1YGdB+eBUI4iqQd77AOxkKoIrBNBnNUXr5wqXzxw1f6mweuGMfHFEVnaTfID1UNvRXI7cC6pfP1H7ssp74JaCXt1dTepOYQlnNHGe16XjGT0+PNLVZRsHMNPCWkrJUUh/94+/r0LBQNvvlEQ8Pq3ok89eqxUEPMizZq0MOc1w6biKQVifvD7Xx8evdVC6UtQdgjQ8+qx0hOtHec9m/BcxuhqXGwczRtvPrBzchT1CKGtlE+fsaTqbLNxeq8zCb6D2A2FE6hh/B1E47ANXIbdwzh3Uvk9+hOHVizPGFVAFkK3qUm4rBSD6NA27HMKwZ6G26hSxAvrgzgQRbUdDwuRYFxFry692dG0nDaEg6g8bAz53Tky8UbOKoIvYBiQrkoDb5lq6lREi36VQDIeLyXAD3F7ccQCh4OPzZ1YCM56Wf9bW9tqSNpaX9PzVE8jVR6xE1Ox1uQdeCPGGvEFtZhC7EPcBZLm7jmgttxDX/AaO9+DNlY73IB0waU5s2hGgiMdK+EX12y+fqufr6aLc0YuDC8aO6w6GdXzYw3VG5UuGlQKLYmEcL+Nm1Y0jVjSfv8dw4MtZOzdrDgjXCFaNEWhIAISDx3mm/3qvpN99+Vpe8jEThTRxYXMR4/0+hmIB7Gw6OdDgT2I1xZ+CwqGUs3oTSXrJU7/87hiCHXKul53NgFZpx/aT9CoQZmyOKUmryeurxFJ6ZYmvEwrMBnpn5zZEM0Y8nOsH797Xt3fv4qxLiJSJisGASofkaCCqJ5+81qvLfbnsOWlwESy9rRCi8v7DLZWvypqU3Dp+9Boh3tXau3cQXFLzvIMIMvEZZ/JmGpx1ZDVzfYshJRGxRQgzGxoqg+DPBgrKg9WnFa4RLrLNojZn2UTBceK99pi5fap0LqtKo6+9G+ardoPrBTd6PdWbU1XBpKsj3PZ1X7nFgj7+5z/7mjS33r790WLQturOYW5IbK+qA9ylNy9ANaiEgVt9olelEqBZRC00dXzdUKIIoQWmur28rEEHAu1VlMxF5SEAj467TLwXS4wtT6cIbiuOZ41DAQisrz0c7/S7OgFUz67LTBaKasLPg37dXHb1uy/OUCYhRTIRvdy7IeBm2ntdQ316dG9tRSuhgpqVoXOQPGGFenEnWXs2QjzbswQj+1odEGEwEYZy91H8BO0Yb3xRq+gM5XzWbSiZDqgQSKESM3rD/XlsO3e5rtYNyiIbdareLKwldQ+Hk05Ayr1rArKl0+subtqaLld0Ui2T5EOdVyEdAGMeRz3boFf7hLFLsZRbp69wYgFrA8b4Hl/r8qrrBFuswOR5bffdjRgERV0ofa/Hqf4RZtyX1iLKRl1agLAyJEnpqKPOnLnid6yJ9bPPLhz1vrCeUqUPAVQraroHeu+tNf0IJ5+C3Bsjq8wSACzGujlpqHo21sO/sar1Zb8SCJzaaU/Pn1fk9o/0mLFOZ4e6xZyu725AlovaWVrQ+toW319RwMf1mb1lNp0qLvbcjgHO5BM4P6+igH4U1txdKaLM+Dsx4Ab8b5irwdSv/RctDeO43hvAxXaUxl1699aW/vDDbwIAXr1+YV1p5vrhd7bgDremjblePGZ8Uzjf8FRWiWky76kJMWYyQS0hEt5aXdWoG9YZwGNt40aA1MCUeniG+NtQv+HTEPdS3A3r97/3vv4QV/XV69dONZIwhDYajwDLGY50oJB7LBdgXIeQh0RLZCGmnD3H5NpOK10cHS6d93dNcCV9axye1+vHJ5rlPQoRH8nV+yTohLkbKe4aaNrskOkNbeFa8q6WvNVT4saltjejVw2EVzbLXAa5N4ASlTXBPdkxCzeO12qVdhsn6iEOV+8WiCO/dgHpDZxmETdbSJPsgPTvvnwBQCM4Cl6+F9QigLKxmgFwww4BV3Eu/a5Pzw9qmmYhEqRz74ZsRPR1AfyLelNXbcCT8b6ztoj4vVYmmdfe/oX8XeZyFddQ6ymEetcIQcF1hSHVIYIukrbVkJhaJVsuH0H2izAjZMf7eiFsW160vzsVfshJNzEzQMhZ9SN73mUrJ93GjTwxnBDhZMvR1md3FvIi+AAnjwshheDDcdiRoBlMh6nCWc1lTZTt6xavieHizt5UIZ2GogtxZyeojzixpXurvWy/74JQRsOJohBuDOC1M9XWhciNKAja5hkI2pZvzaXOR9fq9mpcax/hUwdAXIxt2hH+beZ9SswsQFibiJsxnswaJ1gTiZtyGcEAMeLEnONGCEi/NRtgzlPJnGLugDK46CevXuHgr/j9G+dzvOO+sxHn6qwEufUgcMRbs6VOtSo3WNKuNHHbHYTWEIF7g1lp6rIMpjCWpZtznV5d6prv31QudIPQmc3bTum7CFgYRnysMp+TOa6ya7hlHZEu9ZvfvlGqiGhjnGMrG+T3AjntIw/9vEZOJazhGNxgvDvtC1nlnCDuf2E54lRZM9MzD389ntY0o4ppsiIfIVccTPLr1+TFSBXtLCKol/OMtwdyJ9+/u6HrJu71oIQxSKk1HCN46vrpz36uW/dW9P7dHc29YwT5IvfJuHD/ycWMahil7nndWTZdvGO1n31qgr9ezEFqNe30bZ2PbWezz+lMspy8g3jNasEeZzDGIe47EUthIAaKc83/4k8/0//3T/5Ur6pnenlVUWXUkTX6vrypO80cSudtffVXeyqf1Z3HG6lUTM9+8+nXpHnnBz/4KAzYvDgvKQsRTntuHT7uaMxEB3ABJzBtfzrQynpMQ5TaP/3vXqpKxvlTdiTFng0QQFj+OQPWYmC97rn+wR9/D/KKovArEEtfPz8+1RSX9P6tu05fzePKqR6d7OsKArMlX1syGZEY9X5bzWEXUJyjHOyoCANF4CYA1yKW+rzcVplZtqXg/Vc1uRJexZbDaF+Ig4mpWycHgC8cD+rd28vayRe1kkJFMdAnl31do1o066IIA04HFCsEHWfw+9UhKqPptCXyQkKn533deph3ug2McRYelHWf1+4fW1/JqDLLboI/jHODhHotxRe8zmYZe0bpTcg5DhHxz3ULtfrB1obTwWF97bZSk4DysZxKVUhjam7QpcXNrLN8tx5fwa0VcBYd3bR6iq7HVb5EiDA3hWJEI4j04poA34zzdVDfwzXHcT+vn1xqFkctxHDkzIedV/P4AcZuS3fW17RVXNQcsD8lwCZOsSCCOojjwxnYdv1owK0DyCyWQWm6cU9bGRUzqEVlUPYpPbyzRphEdXHJXM/CuAsAD8c9BgRti3wEdR4OJnR2hlODGP1RHAzOwWp+2rVcXo51AdHEUlOVcIKLOBZX254LhVVYgoQh9ZM3JyRmwyGkAgT/1q11/eZXzwheHAaJGk8DZIDQRiKl33vvrt7e3NHBQUtra2GnmseLvTpz21Eo4kVgQZzWwLqHOiSZMjjUnXu2qcmtzz7v6JP9UwQawqjT0+5SBkF4g8qe6kc/eld/52/8DUg0omuA1p7RWGWa1CLEhqB4+ZtzVC2OBBDyAKxB70S3Myv67Mt9RdeIQNz04toarmlNpbY9uMBtDmua9cvOcnltAn/iKhso4PLYqy4uKUCiTwETaydmzYZ7XRyDPQtFFNlRhZNTxqAP+BfMufm1zLhaNZqD80PnedbJ6Y3+h3/2WJcnPS3cxfUXc3p3dRNQ8KKUGyrXIdWvnqvXQTV3BsqsoLQjbq3mF5T2TnUL9Xx1fqXFBb9cdY++feseuY5Lx+HY2WR/OkYOtPTyxYWChZASEUTYQZWk8ag9AU3dODVXSHu/rDi7F5fX7eyiEQkulPnyItrsOegMYWUu0QjXGjhbL07byen2ulW9OFJ0NaZoNKTWcVtzCMpqoI4QkT5bhsRFzccNDdplp4uRq9dAGDXULpXlBei8YzCjVtUVQtY2og2tUEC7SQz7FYsvMV+40PbIcWSGCyayAyGfU1TC78ed2ViH/AgVyB4caoAFcUThrY2c+kinxUROhweHTmUuO8rRayHKam2FIVATAFapysi3fF3X0bm1ubNVnZ6CIZwgOiPA/dgxrjm4FUZopxCTAc9Qv//Nd/XW9rpsE+Y683B3ZU3v8vXbG0XtpvJ6QCzdc45F3NLd5XVt5BYUQoA83MWRhSAgDHweEWVja+NsTjQWinN/cXRaS58dnDrnUu14zHI0p9FkpGq7qmQ4r9/85o1uLtqKZd0KxRPa2N5A1MSIO5+SEb9aV23nWJmHOZm4+4i6uqYYkxuLA2IgvxmFoL+uSGXl8Vo3fae85O37iOt4TM8fH6k/sQ2lSQRGS4XYov7szz/RE4TYDPE+mHcxLDE9vLemOK7fXnt1ZgVzXLrAJZcGDV4b13c/eAtRUFOzP1bzqOrspC7eW3CWyEdWLm8A55QQAku2QRVBxbhYEYgUMW65OpsHEEQmAsyFW3F7Pqd5rC4x8/EvHunoYE+Zu5uK5lNazIXJh5Qalboql23EQoTY9UuDmfqdrlaXVvXi839FmsHUnY/2Uf4nJy1VCLpIAWeDDXf7vBr5UTaHHZKagcK1ZeMpXZ7CvAB5ah0VycQFAMo8irLXaugK1eJCcW4srCA43bJmwVa+7AYyeefhsorpJA6jqVgwQhAPFcImGxku8yftDqJG/PrNZzeOc3q4k9cmgLVtO00J8Mdf1Jymq+kVn667PaeXYKvadZ6P2Tmno4uqJqGu2u2Orjot1DcBDCF2Jx0AR05VIGvpdXVRwzXaVno7Jwdx4bJnvYlTF/X9t5flQWEdHTV11KpqADC2J4Bv0rp0RHGvVus0qAwga4ezg7jEMiowidoOT2NaXEkREGPIfaSmtcoCGKzgQoP3d0cQIYyJn0yy4xQpnHQh63ccsnWYD3rGev7oVC8AwDhBadVWmm1mCLHRbbv05FPudz7U0nJMCVR8xpYLIfh2daYRjj+UALTj0mZgQUuQy/HThj7fO1Ug40URF3GxEWc59+zEds1OlCXQLk8quN6hlm9l5Bp1dZc5fe/ObYUjOdVsXAm8HA7Hz/t3hi2IARVMwHvcCA7AxioPmeKedLxOoWqXN6Cxr4FgsHJcc1k1Hyu0YNvKw7EJajCAAPJoZcmvnXXckH+Cc7AC/W01iM/kQkBpyMG6HHRJkH3mtAogJrMIKD7r/vK287zJOnRYgnVJ3KvSAHIE3O2IE3HSR2gNzprKEcd2LKNNjJTtmSzq+Ybk7ODGU/BSJOrRTrGg1UxOH777LRRpVq/3y/qzP3mNWywDOFGn4syoVlIiyGddEg+lqlo13Ee5od2tgtKK4MwuZU1xe52JgtGs4tmi3CiozojE9TCPiSW1PCl13QifKUITl2JHgAKApfUYnVm5HHNnfN+KbtsREFuHs63vg9qp/ABwHWfYxS2/vb2kVUTC+fWlioDo8+fX+ud/+pgknmnlHm5tRI4TE14ciW1GsRJs4UhKd3aWdGs7qxnzkFNS33lwG8BxaQdnGQpF9fbdh8RYG4eadQ6hh5m/R09fqFqq4AjONGl11GuWIbyOGpdNABty6yIoG23I4eu2X9b8fAKIJRNWAAGLNbMycOayED6BANeF6LKdxYxNq46YmA0gLbDh1aniK3aUpCNfFIKBbCa4OTcu2WXPGpEffmugMAUfcNdzT8AREFZBKJZOQBJglR+3nok5Z2sThRSiDveBcMgCdBO3ldybq9NDpWBTY6mggvzXil+M+7ZBilgdWu8Pt8rnOCNE3XRyqq3NZd1FnNmRkp2tLX5q8R7QFtj2Bz/4PcZ2qsOLMvndVQex14Tk/b6EU/TABF690bVHcogbSBsJEU3HnX7AuVze2XDlJo7v39p2xMkScWib1lYX81oskKvk1FkDd+S3IyIRXj1nPLwIj4FTiMLqoGbj5KwdRUHArS8toplTSuQSjH9YV5WJPn3+2jkOlE5FtRxLOsdUmp2KFjJLzqakR58dyY7qZLZXtYqgx4Q6e0isOXT5vOEsxWYKiN/qqTxWQSyY1tVrXJjtpUvb/Eo/fOcdnR5dyoXQ7LrGWtpKa4pj/sXHz/Xgzi194+Ea4zbWDfH7yZNnev/bW+SS7Zw91ctPXzkNqb1gfDSQ04++/aGePb3Qy2cl9X09YsZLTAzJrxIk3lH9qKT0dk7ZjbzGNcgSzsrfSiNsmTuuyZr/xxhTyEAZa0Th7WPCKrhYO69uNX2/ruwUQUQMMUK//ckjZG1Hsa1leRGJa8zPEqLUmnh3GmMwwufEeCET0jWcYd1+9h5/+TVp3vu9Dz4qhlLYc79SsLEHp7aYK+jBboFRHDu9FPuVkL58XdIsMVU4DBiiqq0SxmjOh0IY6wBFqdXXPiBmG0EKsaJu7yxrD6f0Fsrgx+/vQpwN/erTJyi7kW6OrT0XwDD04rwyeg9n4bIlNMB+u5BTPpFwiA0N5zygtw4qy7mU04Jq7PHomz8qQFBZ9SoDp7NHFtVy9cat5bWUNpKrKpf6uIGA7m29rQHjWKrXlQ4GlEp4VFwqOhterCReBFWS9SecSv3njQauIqZMOKoCIuDl67aGrqmWILco72VVjNwQWyoVUZtEmY6D+sEPH6g9RG02Oxq0Zlq/m1EJcHUBGCt59GrLNsXE1MMt1HvXev7rK705OwNY3TplPMNZlCJO4/KoBpi6dVMDKDaY5IWgBpWhOoxZZjGoNgBsW6mXmBOrxn+/kNVqLOU8m7GDzo/2S1rc5hoJhtXEonaZ4J/9+kjtZAQhg6vtXJJMMd1ZXdX2Dkq0gsCwA9mMSSCNE1sOaA1nbwXyU+G0NlcXFYXcfAHACiDcLaa1vpzQbNTSrp1jJNmsm8XZJYTUmen0ZKi1lRzqDoGCS7i9wnyO7AC2B9cTA6tm3N9Uaxs4PsY8QpQH7YAqhFnFuESjXk0RL7aM++qwpTdcXw0Qf+tuQf5OSGfnXS2tcm35kF7dXOizlwA5AmBjJa5/7Qff0//83/qx0x2mBrHv3I7q+nig+WSgpcVFefs+HSAgBvGAlu8mlRgG9ONvfCAfc2T9RnPJtP7kL/8SkDnW073XzMuZ+synrYykCgG1GjgECPXtuyvql72qIFKCuJVvvr2F65mpBKAM50HGyuUcvwqg9t3uGGNrHTUSjguwVlq2NBlJhAB921n7ddcG5wwnbtyWMM3121M/+7e12pqOhijcc8CspfU7OUAhoIf5vBYSGQC55oDtq71LffyJlakk3sizVO5tbS/d1iYO3gc4hAGK2sSOsPsgg7xaCEFrXbazBZj5rKfmSNY3Fv2jeHzunI9+cnQMYBDz0Rgu/rYq7QBEg1iujLR+f1Uzb1ShDNjQ93N/YXUQqb5oSkrjtnGSVlghmso492UFxwlPBVGtVl7PNkXN+ceq9gw7TcjOKgfNcZuHEO5UjWsr3o4IRLCZaETVatLsMYa4T353DuD2bbWEN/UjsgPEf+2wTq5cO9VgYFwcQpixAjt5fyu1GUssQLbMh21StN2suCkX+RSH4KzYRT4eUuX0XPnwWBfHb3S7yLhFJ+oPhjphLJ693kf4ZZyZ2dm+TVzZjnSvLkrXjrAspJYdwgqDI1ZE3AoepCFzK6IQj6eV5GJKCJEu1Onq9rVQXNAXzx/bw2492NpW2HIQEvdyf1bntovgN7e4f3WlFctzSLaAqRiSh1bF6b0H9yHPGQQd0XPm//CgrA8/uKWv9o/08f5LPb880U8/fsw4Su7AXNaKcTGUdI4fNXDpdryoi3N79spWDxAea28pEl+DKFo4aQ/Ozeq54sySfi1lmvrD22Gn8MPKakZuqxMcxZX7RlrlHs38fPqrFwqOQ4jCsSJ5j+rlmrNEngWv3dMxue/XF48QSYmW/vC7D7SajOvFk0sd7VXUhdBcKdstTVwwV5uItg/ubyJuy+QaonE80FnpQtXjuvx89sKDRfnjOWXSt+UOpdWtMe9TYoX5tA1LyaUUAh/xbSbEnnk6G8lCSoHnY/8MHBwrzeti4axazbFevNrTkrljK6YfwEhErb652zF8OcyMn/f9ez94T9YV6c77O/r4r/7VM81v/ej7H72zkFOpMwS0AFMUfLUy1eIythsitF1w16dTLUMo6nnV1ESZaJxkmTEhkIIpqcYU0qnp9GIgX2KirbUFiOtIxxenKP6oTl42dfga1u/LqeBwcoQj5It6a0jCerW2mkQWDzWZoshQ34vY5aF7rta47zyPOj0tO5tPzlAXVp5p62FKey8bqGO3wumIvnl3XSdvugAEJDrvCx2s3FKQ5I1oMuuqdG2FpztqMsC1WgtCiOJiyuqi3KydzFp+FQdkB9TDAGnL6TI/bOJ2+PzlxTA/izhLMNYh5Tkuxnb92YPr927fYxwIMp91iN/EUQ10fNTW5kaYiTeb6CYhfIB5k4DIKzItKIZybAEu8WhCZZz9ADLZ/+WV4/66TKzVT5wxNn1UvG2PdnkH6lzZTtu+pp6p81lW1PlqONT1eMi8tZ1jCU4z26RPh9dt/fyrMw0WSAjmzE/wlBj716c1hZNzPdhY0jv3NgHVqY55XzunuZsLKB1LKEQw5SGIIfOQjSf03t1Vhbn+GGCFCkF0ZPTk0ZkuUaKt6lyHhz2rEkdy+BSPoWiLcf3Bt99Rj3hoNEZO7MQBlCoEe9mtaYBaLuPW+wRvPInLms2Yj6msWbUPVTyz+q89HOFxWdnFhIrxoFxDj/OM/aZdccrXWXeFHu5jPPY6Z7veuXtHy6k8Lt4qMh1o855Ht+6mHIdwcw359FGXJFOMefRM0JYo6goAbS57gKAQ5P7Fi32NAMZcOqfGMeodIRfZWVDaln3GXcjQo9L+UD7AYApop/ITvbO5qIg3rF98hqJHaCXDkGLcmmYPAWqrUwvwkEtGjHZWEz0DQeBqSGTrijKHylCEECb/4WvrXzuGhG23qD2ucAU95OOpcwYymw0pAAu9t7zCOIfVGDRxJMu6Ktf1m98eOM/t8/dR4SsFrREjLw/29C8/+bXe2r2jHkRZrV+Rd9wvrtaKmCzk0o6TbfcbAHJcQwbdGvPGvUEtMf/VZhtQPdfzp8903alrBNnEyFHbeWxdU4Ipj9rlPtc7kAd17w6bCLAziF7Ah/nplBFPCYAdwd1pcH0jRFII/+UhJmxH4lztdt3ZjemHYBvXZbnIi4TTfDxBHvkUyeDawhBRf6bkct7ZoWtu1RybF+fvs2ei5Jer6lL5q5p8VmkrE4RUrSCAT9WnZS24E1pKhlSu2vk+RBxkkw8HEbMNvbcNgdrSo/ta6ehYYW+bcS3h/m4hjFPOs+6Pv3jN5xA3EObnn50Qy2598fjY+VmjdaN4OOlstrIevyOANYhwikOS9uzT9lXs7KzzejsrPFdz3FaA31leWtGz/deAf1TbC0tqMNYeiNaq9lyXm86Kl+2dajS7kCaYgfjhR85ekAZzlMsV1a71wKa5Pn185JzR/P537qo3aWu/eqZ6B5FEjFr/25nHRFFERStwwDW1enXlcKhT70xn46ZcEUReeBEXllUYYWvLmH0wzGudRDA/Zy8fMf9lFXC3U2I1nw87QtWOeuXDAS2CYa9xhnak7sHbS+RPGMPD52WTCgcQIddVTJgLob2OmbI9Mnm9PL9S3+3T+k5ed2+tKYQAud6vKI6r/WB3S/d211UobCiVyemb72/ozQvw5nKE0cDQ7Gxq7fa3FEnmcIFuNS+u1ENUzW3jHiYrbg0LMDkhe/bN9Q46GKk0pJgI6Lx9yr1U1Bn3iM+GXh6+4P6JWURFikjav4SoEWrlZkuHFxVwlvm4qOvFi2OnelF2oaCvfvWbr0lz5633P3pmtU4XA/L3AbXSSP/2v/mH8s6CevzyjTZWE9rdzjsFgU3ddDs9SA5necUbk6BrmaROTvoqj1ta3IgqjU1fQWEdlau66Za1s7nChIXUJrCsQLDtLGvhTmynpG36yMT9Cif8+pKBO+G9bUv5l1xPE/IqxuIOOL56U9KrE0i5OdD2e1kV017nTFcDZ1K7HGo7VQAoi6pOSwSoVa+fOBspbi7PFMDteWduvTy7gsxTuFbpU1xeA5U9xAHaWcc4iT+dNvXpF6dOR5GZ07Joqva0qzzAnHZHNCM5unxtzWbzybDcEMLx4Y1+9sunTkmqJEr7ugJdG3kVQiqYCge0cwRWtWpkL9V6Y/QmAMpYplNzxmVIgHfUOgK8Ac3IKm7RN1SY30NUAsIJBX1h9c7zzqF9LwlgwNFAVV1Ue85xG9uS3u9O1boGBNs1HTy+kSc3IZGHuNCpkriQyuFYQRxV27qmE2ixgC02obDtYX8fp0SALBXSgLwBZkDXdYCVIB0jGj57daajSlkvj0pKBIL6yU/3GBuSHIFRQG1aa6MZKjiEEhwhAPILKR2cEYCDOiATlVUuKaNiLxqADF83qmNdXrW0vbKgtcKC9p6f6vGXECLq+uDTuu4/jMgFcUTt3omlBcbPNvZcMLYCtAIgykIKJzSMQNolffrVc1z1x+pUT5CVQ/3sJ6/VBHD6qFSrGGPVpAIhl3PA++zFpcokxMBN4oz6evL5heq1mU5eMG+xmJqA0U2pocCdIO7SNongDFDstauRugDFnLgrZDy6s5DUN27d1udPX+jVZdvZwNbrjVS4ZfPT0/V5WX4cewASIaMhQlu0mSBKAHrAbkqS2gaquW2OweYFrR4tY2d7rCzurHKNLQ1fnR7iHu06ukrjTu24iZ94qAD66cwq7q+mTx4fKJSeKlFwK0rOXL08QJiF9De+/x1dnF8T85uOy727tqXlwpIWMsuyeq8+ctFaKKXiKWcVJZmK6nfPnuumXML5tZTLbOsOBPJy/0SD6YWiWa8mvO/QizOKTDVE/Mz7uIQYc5KKEc9+9XFhfcb8GiBtAUzJHJ/hi3Pv9iikB9iCIQHy5OIYwWIdTny4Qr/GfUQqIB4ODQF9YimDiMtElfEEnIPqM1t+wy32mRvbIGf21ct84NEVBKhjEJAXHInE+UW3XyEf+d+a6d1799UhDuf1vlLBIYKrpHdv4yRdJT1YCDHuY/nJ5xDjYUvbT88a+nLvQns3BzpoHnGvAK/birRARIiMJO7r/q1lba4VdHB+jiBn7hTTk8dX4FNV62txZnaiXh+HzeVlCxmVyhW17HHSuOPsgl1eWtKLwz3uyY+LLDil90YTW363Y0J1/fd//hxRFpV/HnDOwloh9wrEaseXKoiLOHNgDQX6o65+9+gcg5HRvVuLxA0Cun6JWGSscYZWpchqqaZyceUCccg94PSzTOE0zZwcVk7UaRLfxEUolNWYa2xiLsaI7GAON+4BV64PtJ4LO4I6n05rZ33ZKVR/l5hyjaz146LuvLWptz9Y01u3V7WUTqmYY3yIs7VCwWkAsYQoWl2I4dYTfHZEa2sbenB7Qz/81lu6c3uTa9/RB2/dghcQFIhCN8Lui8efITLr+vKr17psNJVfLKrZHWjx7nsqLq9rAP61qnXMzYVTbMfO0GaWE4qkk7omRgajCYIL8zFIKJfKcU8D1XvkpH+MUWrrv/pPP2YscN0rXsTHWOW2nXsXcS6Vh1OcKMamVNPVxbVK5MJ1daTtB4id3/zua9JM7d776KRmjYJhc9SJlUQ6PajwRlWUT8Op95f2J3V8VlHFWm2tR1UMx/Tm9aXq/Raqk+CbARaoVTuWUAiGtZJb1NFNSVNUZy4Sgzh8enRwgf1NamdjhSBEAdlyYzHnKI7fvLjSz1/tw/yoIyat0R1xA3X99K/2UAa4vaJHRdSFFY7PFqPyjXEfj5hg1JB1Ts+RnCUApB+CgAsRjXAv1cpMdzfy+tF7D52zWDc4s+YIRQnwR3ABUx8urtOEeKfKrAPMqMdWj8DsdhVZ9OnpL29QxV4lNmNqYw8OjmpO9/tv39li2PjdOYTD3+zAtW36ubqCmAB+G+TdnZTW0suajVw6uazozauyDm9wjtzfPIKoWAYoIEY7AA0EObUVqzdVpfNuiC6nVj+j0CL5H/NphWB3tV0akeBxQHuRCa08L6P68VsoSYQcIDaRn9eOe9ZvDt009qFq7Rwa5APR5n0Z5sW2p7ecTR57Fx2lIIW72VWcD4oNN7WQizCWGY0gIyvdtoZrLC5k9PFXFVQvLhswTIUHcrlJPshpZq07fGM+G5AC/Dq4thGCowcA2m7o2s0NChV3AehY0k8h8e/cue08Eyy12/qHf/SH+sH731C7O9PrvXN9cO+OvkPyVKZlFGELpRxR+bStCQoZGnEa3IIMWk0XnW4864UswNHH2Q819o/0N1Hb41pI/+//9HPVuwHlNpLOkn6rO9Tv/48+UCG+oo//2ZcadRE0awmcWloeXKwnKtVLTbWvT4Q2UmobQdFkfJ+jiOuM8aSvoW01DU2ZKRxFu6TbK0u8X0p//smXKpJMHdS5jxg3lWtkVzrDnY4BOCuIbsXaZlPFUcIeHOWAcbBSkSYwbKnSjq/YcuPcNsTZEYogRMGY2MpC8+pUaZTwYFB1Doy/v7EDyeIOiOdMLKXffIkTRF1N/C3uAdBjXryhjO4v78pq/rVAgatmQ3/2s5/y3h6dAPR1HNunj5+QXx19/OgLteptXZ5fanElj6C6UKczR/ClEcwHOoUo+hZ/EHXt+Bo3yX0OBlyXnXe0pSyuk8/3ZxFcuCxbFbJ2eHMXZEl22JnhdDGFUwrLjlXMcUP+8BzXyZ0jRiL5oFO4wDUJIzYHTqs699CnhfWY88xueGT1dBc0iCE0EL6jgQ9d1AIjcOzkr4kBc0TzaJC4mwCSkCWkafZ9i9z6W3/wgVqjoW7dWkck1yCsFHMQ1JPXNf3m8Yl+d36hn794o08ODvXZ0Y3q3Is9H25wrec1xDcXWZ8PdQNxN8HIZC6oAi49FvU7K1bWPzafRQgiMl8e1pwa1AE788dc+pjHICKxelNxNjM2ue54IECe4bbevGGivcpGcvr1xwiI/hDBO0C4u3V9VtXaAmaB67aWVFUIwpa211YKGBWrN5xycsKOAE4mQ+K5r+99945OIZAWeGzPsZkE1cGHDiSYSGMyEKAJPrsLaUZDMe3v3egn/3zPKTaxslMkFiLqYUDGY7fCkE80g1HATHzvbl4riOd/+ckX2ju91Nnpvj59/kz5eFh/+uef6sWrcz3efww+djTo1vX09Rudlc7VrpcRCyU92TvQX//yM/3u49f6bG9fteolMdDVL3/1c97vRh8/eapffPw7Pd0/0Ku9s/8/S//ZY2uapelh9/beu/A+4niTtrIqy7aZKs6we0gIHA1FGYCgDPRRvyB/gz5JEAQQEIkhOTMc37Z8ZaU3x7vwPmJ7742u9WZ3dSLznBNn7/d9nrVu85i1MB2XzlXFT794rtpFT+ViXXgeyL2pwq01rd2+o5A3qrOXV+RcTd2+9YB2O1XCxhiBOjFQLGJ4wO0kRswfQMAgOPszw6Sxc87CQ76FEIhBxPjFQUmx5RwCISZvMqppIKxJJKiVTEbhUVSd5ljV64qWH25oY21N3/7ut9+R5uYv/uyj4NivZCyi86O2JgnpJ+8/VL811tfPjjW/k5SLh6m0O1pagLBsaeuoqcPDOtTRRX1F9PZKVkHPWGfYaLs47h241RraEkJfBVzgPKrb+le6AV47xVQa1JSIBXjxgS6rOLxvjrU0BxkTaNYv86cPt5TzA/48TBQVn4Msxz2XTq9QUihUEUTF5sRRBlPX2FkStmaoxcYUdehz9gnsiLbPN9T24oJOijUdOddcpgR/C/ALArQdnTyr6mgflb5ml/B7juqf4WQ2l0Lq8mxlHMYAt2CHFhqHQ/EIkDauGeAvdgnmsQunWNKH77zrOKP80rqigaRGkPHRdUn3tuacu0PRtFsJV0T1q4bWNu207xSQcOnmxgbfU9O9jSUFAYkISra729b5y2v5sqhf3OwciqlbmamLi7h9O6Wfbm6odNBXx+PSgxtp5cM4Mg9ur40zxoHM35vT6EoKr3xX1zSb9ukvP/yBTk6LyoYAxPScs3S6b2Xg7hY0qIrEhNBxyskg8+ufAkoDzUNM2VRCL3aLCIaSvnhyICWKEKRLPZi6QYLeuJnRzbU5zeVtL8GtBeYwjWtfW5zjmTxOF/Q67rdcbeuq0VY4kXSWyUZTuw5QgPxyiqfien74SguLMecaxKuidVCH/IcB5gKXAVHZga8EYumtzU2tZgpykdBfkDhn5bK2VrNaytjdOpfScTuJGtIZbjaRmur91R0cZpA4GikCwB0cF4UAVxD7eBMQ2t5exBe0IE+vzvYRiLiA+z9Y1Y1Ikp9FWHlQqrcXFEX5J+ZyCkVw15BCcJjVv/tfv9AF8RBajAOOQT7UiphDABOPBoCuy06Aombt0r/1jLTKM2Ad+YHWYPxs+c66g7gZp6kd6LB7jm7b53Xxc1BOG3V8eaAAwodPdsp/vbWxhfDpwgkTR/z9T//qW705vdJk1sdx5eXN5uTPWHGGnn73+0cQcsa59tS0puXhrI5Panrr7Xs6eHOt+9tbztLnfDyNwCTOUQy2L3x61FKaMS13G9o7POa7EaG4iiS/N4dQKT9BTDJRg1bdKUoyBRvckYTC8ZngUPQkYtJrRScgFuuSE7LzBSGIJMS7Qn42AF67SsKTITztgNaEuev1KvzMQAOnWlBLbohw3Hfr+M0VBDnUxNkTdcuNi7Qi96OZ7akiORkrK3E45RnRNxpDRi1yM8m4babmtZVPOysie/vXesMcf4KT/OTloY57LVUR5NZMv9qaaTq2KxEmBhDTHki554GIETVeCJ+MNdJs8X5fnBf1EpEx7ZP/rhDiJa0g73J4WdX8Mo4XUK43uwhIHCruMRVi/HjPFkLQXGIOIfVib88pl5ePZnRyURP+2Gl1lUJ81EpDFTJghB/hQTxEowFlEhEleddL8C/MZ4x5V7seV7RKPcdlffj+XZ55rJPqJYIXjYLIH9S7umQuY/MxLWTjymJm2rxzgPfZ3W/oqy+OFcsGlCr41Gsz7t2gfGnIJGUChlhsXuoBY3d6gdsq9/XD731fZdzXZhLHOZ/Rt3BDPrWsIp+ZX1kCU6POnugHD+6r357q7KSCB4+phkCOhdKICMRFuanFwpyzCuR2JfTD+2+rajcFEnn96Hvv6bxyAjFfadYnZmseRTcSuLqQqruXSq3jcjMr6pQGmoxmuMkrNYpH5ELb2advgPdjjE8c0zeq8u7nZWfV0LYjkPSaISidMpa4+mQGnCf/9l9daxHTxnAitshXxL4dEkz5vArDEaVOBX6ZKbdT0N31VX3813/7HWk+2Hrw0eXTKwJgxqDO1JwMdVmuafcAFucDwmEYuuXRyXUNa53jr7iUK8QVygdkLXK+f2eHQIjD6H1l4jF1cWrffAu5ebvyQ4zeqb3EyCk23OujRAO2YsXMonw7DdQoKi0H0PpxZXbcu0Eir88vOg5y2xIV8BbP9OIQoi5VndZBjXKDwbH9ro5OX546qjaEQ1XTNtsrJAwvGpnpbiGjeQC91KxpVoe4cAMu1MbukzIubSJ3wY+ND2uJfxZjVv4uoml4pIVQXA9vreunP/6ekhDe4bMr7cyvaYzyiKCoGzz3FKP14YMHqpauUCZ5FbK4DBD5zq1lNVplXZ33tblYUKWBwl1YUhZ3/vJ1CdcC91iHhpJL/4//9r/W/utj9Roz591rg7oWt3LyALxlBEhuI0LSjPTs80spOtTSWlx5gr4P8Fc8PdwLY0hyWT86u4ReL44VyEQBJmvmNHQALcI4ZXi/z75448zbytKaQh6/Lk6bzgnkrflV5/DSi71r+VHZtveViAxU4r0ur05xniRaFNjwIoYY51a3B3GS2ATnjbkF50i3lzhwz3wIHNvbAiR6uDLUrp199CBi+v2hnpPwDRTfzdU5iKOrSqWsz558q7/68qmsQLTbM9UrhFi92XfmYlR18259eVDKJ8/bkBJOBYdxfNlSh9g6q1it0qkWV0hXvnMRtXmAGv7y8akmCIBECkcWhPRx+UpP9fQFKpb3nQCO0SyEjpjYw7EPQwA282bEXjDBAbCfngH2fG5uI6Wgf8K4uPm7PfnL5/pnP/yQ+Bvr13/8WsGV7+p19q5HkB6MH/2uC4bLC4CTyKNOCydw7rhmASB2CMop0M5c2eKiH4KcEdU+IAAA//RJREFU8mu7P2j9Gqck9BjAsxgdtI1srjVivMPesRZRvzeXFnAkDRxeQN98WdW/+auX8uf5nERQftwhaKkx4Ht1VdIkEHfuMlZakBBCswKhH1+U1PciXGM+TQAGu/p0CkC9Kl3oGHdU4ruOUPe7uMnoWlICiEzAjaYRucwpE0sTL0SPg0/kI6qegxv8vi+VgeDEuzGWDIN14GBgnH3ZEe6v3qxCiH7FEHgRXMrAKmXxfbYhPmEs7HR+366RlK8QODj9pJ3C9soXh0wg2SHkaUW2WweA2NDQYyQPOeoD6EyFzMy2mhBBuNkJGBu/GYQ19HjVxN3+8uNX+nTvWI/2zlSZNJRY8CNGGGPyuV+0ovM8O6JzDLBaazCeziHpYJxYtlI9PIvtM+Pj1ANjikWcfbkCYQx4txY/29PqVhiSHegPH79WcdzkOXA8vNtoatdyCF8fecKkp9I5Pd99iQh2aWtpFUMQdbAjh6OLR1yI3IgyeVtyDijLvC4tJvm9KEJsiMuMq4cZOb281P7VpSqjqooQhFXecntHOkSoN0d2H9YKo7TliiJ5cjFlEHUmjmw1yK7ZBP0RnWAKxt6BZpiFl58caOHmBu8eQSR9V0Xs1deP9Mnvv9Wjb1+q7JupyO+VENrd64E+/XRXJYRAPRHS1NuQKxbT7lVVlfOaU+7xmze7qiP4v/qmonK7rttvL2jY9ujzb19rv1bTNApWVfr6Fkd5zvy4MF6dbtER6w24olSu62T/CCFv+gocwDW7MHbB+KIm4A0crM7kRPXrK3kQiFMoO5zguTskFaLSagI3WlYxaqLalW3FzPT8TQlHjLErtXR63lTXnDpxFM4g+Bg/y7POSVkR2/fn569aTXlzYOd8Un1E3fZSUh//p1/yBYT2//mf/cVHhXxOd24/cC46I361Gc/qg50HurO2qB9ubysViaLGRvrk8YlqwRaDh9Oxk5Vpgom4jQUyusDBdfw4olYPa407QyFlAaduw47Y2wkst4YuJpRgnUGYfYBiPOmT7D6Uo1eXtY52UZupJY/uoFyMNMcE6qev9wkM3EoHa01QLUOE4TDKyZUByMaySkKhcRi3E9OHb32gDs718mym7buLOKskKholiRrJoaAykOKL8wucKWoU0jOlvDM/r59//3t6dYSiYhADgREO2EVAufTnf/IupFjTq2eneri5RkL3mGyCxVfXUh5QmQV1VL9WZ8h31Otq9lt6cnCpw96lc7eweT3Tl8cldS04x26cckWZ7Rjuq0+A2JH7MAneImmy+hjlVxl25FmJAro44nJVqWUXuDVW+RBlhtt2kUTW/PrFQVnuGO6o15UvF3KO0O8/rSmIwIllUWezkcrPGwRbR7FFOwAzw21fOQdB9nAmaxsAxsit2rChhzcKWimk9Ab3EUh6FYugssjufZypvc+nv9t3nnVr1at1En4FEVNu1JRA8RoQXlcafJatMuB4UKjW3d7A5/jy1JlfO/BxeNF0RJjdn2w227rg76RRzmfFni7KLZxpSPFwUGGGNBvHhfQRaS+muqxXNS0gRgD9IIRul49L7ZZyGa9+cm9Da2GfRq2BdjbzWl3M6v/5//q1qhCXiQ3kqOwkbxRXOsOC7CxndbGLirVj6XZIyu3V499faBRDWPijap1bbVmm1NdxOkJYkYQopD3BUflwCTnG9L/+k5/pxtoaCvVKL17zfuEJTmSEiu5rBPjUbMOcVBwjDoco8BlA1z5rqn19TfKlnf2+MbFi7maEkHDzs8POmBzpoIT7jBsJS/IOERETCPDg2ReIujECEVGXndfD7Q0+o43Lmulf/6s9pyl5cgXiAWwM8OJJQLraRATVHadmzdlPjk7V9U0A+I4DavtONS2IsdbUefVaZ1Xi6xJhAcFWmzzXsAah8pwQptWZGTEWE+ewmz1fH6DCjfHOBuy2TFzcN0KExiDanv3cBKdZ4e9C+iN+7SOHW+RI0whxUHX2xLxuW07tOu/rJWYa1lFleqWOGyEEzrgQUFYuMsyfBZgDc40R2Lh5MlLtrOjggB3ca53xnoxxp/7dISE73e7CBfeZCzyAil1y9+BUjxFSHX6fYdCUsbbT37b8Oe5AbBDncMBzg2Pt2hRnYfdrcaD8uZs5dw9sr3kErvEzuEfoHdfYBxfaYEFXxQqCPOxBTqb0xccvdISjtT1nOxi5d3ama0Tok8NzdXnODOCaz+VxvHs4ox7i25YjK+Tahc4gpNagrFq3oqML/l79UpfVC+f06KvDQ705P9Vp+Vp14urw4oQ8sM5Q5GtipKvamfYuz8Cgtq7IrTbvFSf2/TyX3w5YEetL6bxGmAw4kZiKa4yp6CLQjp4cOG4qjkGJRuf/oYHzpVytE+0+O1NnYMVCjIDAFLDsGpFxUe9pQoqN3GOF+bwJ81+uXqly2dSnv3yq9nggT96nzIY5b0zKrm1RHeCuvXLzXAOe7wgxdnZacjokVRAgdgDK2p9lEfYTvsvqiw8Rs1bVLJhMEN8eRFWFL7OuMo9x7WMV9xABETsxbcLLBy/4NSiOnH6bY/CW2SbHIEReuju2nrkjMNwOCDEMuDcTqJMu1GmNRoZg0bdXKpcqTtN6+z5npQRx0cUtW53nx7/7w3ekmbp3/6Min4KjxhEQGH43yiWm+bmEVpbT+nL/ja4I+np5Cvv2nQa9PiuAjUqO4bpyoRiT29TLwyu1PDg9T19L62ndWk6RRCMVIc0kgGtBFkc5ThnoUNyt7ZUcoDbTZadIYDERfEZjNtQKymgTYvz60bl+8/y5WhBVLhgmIMaqjuoQ7EBhBv/VMYA3tMU7CKtMhkTNEYzVHqECRx2tLgAiSMi/+dUTdVAz86koSerWZamr/HJALgbPjkS7IOPD0qnKBJt/EAL4B1KIASyW9Pz5oXqdmg72KzpsDuWf9fTjdzbBxbHeHF/p290TuQDOvquna9y57aXUr1t6sDWPuQ/o4Ahly/tbk22vcA6ApHUUGAJOU97j0dd7znJBLOwmaNq8R1Ox1JR5aKuFExy2Ozhf1CeKpzdoo8YIXJxYYA7RAei060MFcChdEhMkcK4qxAIeSA8netFRMGMtwlD7gEkyE9RWPoN6DeFaIjj4iAoovDmCIRmJ6+Z2GiLzKQl59foTFfjzZDCm8/MeQRhSJhp29p+mPh8kzHd4IpAi5DDqod7KznKH1RsuV6oIkjamH3DCfjQhgKOTNkHIsMZwgDhu18ijywNAFhTL8T2ZAJ9NIkVjQWeJ+Pt3t/TnP7ulgHuiEqo+xHxbTWOrtrKai+jPHt7UO5ubEPmy5pLfrWC8OWGOzhoo7rHtIkJYfiehF3CdKzijhXRI8wspNXFeDYTdnVvzev/ukh6sLeuH925qaTmvtJ/3Yi4TiDumQWnGdpt43MDtPtxcd1zhHoBXSFqpsgqJyFwkAo4Y8OC0B6j8EQ4Cr4k7cSGKAriuGfmEFp51ASSTznYSFidtYIyCtRJtdp3Czk+OSexwOOy8py1rN0qXWpgPK5JMOpfgb68t6apU5HODgO1Mn3/6EoNl7arsG/ksAL1ZbMntY7CJxTYgNh5a8fQxoALBQ4xW/9bF900gISt+PmV++uU2wBTSwPZwzSqi0EtPaghHnPxSXMkWr4NwsQNWK5mQvLWWykdFCNUcdk/BVEoRRJyrgah5cq5JA7GB+LbqPmNId4qoGiDg+k1iWghD0tXji/JcE0BxApBNVK1ZBZmes4KUwy3+4p0V/eW9NaEV9c2nx6r2eM7gDFJkbpZSOEscIcTeJpf6uL0xseQaeJ2Tyi7Gdczc2N5wea/B97lwXEFyi3jlXfpgmbWbCqeJOxylC/JRzKNYnnHzehUIR5xzELbUbyBr7dG6w4lWcYRbiHTraJKM+rRaiCi/NIfY/KHi+fdwrEHduj/SIoJiJb+krfS6c//W+oyeX9bBoIA2VrfU6VSdk6Yxcgo+k3UlieJ221XyIZ7Tz3/4gR7c2NL66sp3bpj3DMaixI9V6AGfEwnys6A8455P5pzrXC3eJxjykV9219CuovmdfLS703HeaZEYHo+tAIldG4wJFeLs3Z6/wuEhfk0oZLc2EK5pjXsnuOKSUjjyh/e2iIehlvNRefo8C+Zn7uGi4rZKR+yGczmeu457DRDPYFHJw3z3ld+YUzobVNDd0dbmoiMmV5ZzCiJc4ujWOzdXcHhTbW8tg4dV3d5ZVZh5iPqtnVlYFYRHq4YA70thhLSX5xtWLnXx6g0i60LWHN+uhahDTFUmamMymgiPQRWcRDwM7OAgf9nujBf3yRnbLryuqLpL3hbJ12CXPI4imjpqXTWcQ15T6/rE811fXWOsfMwbQYy4WV1lvGMpffmb3/8DaS7f/Mgu7LtQuG8DDFtzcZTnuZ4/OnQUy6ujS62RODGUfjQcVTbj1yKOJxsK6g6qoFPGUant7D1mQnEGxO8sDzzYyDtgs5BKaGsxrxsFK0Xnd/rOLc0VmFwXwTyGgL1MPqC9ltfdFcCNh/eOXarbRi/ge5ME2Z5fUTYWRz16lCKA4zi0eV54MgEq4l4N2jPF0iiHnltda/YYczlHn+0+4AbPYX0vt5ZXcBtzuoEQsBJQtyBtuxc6jz338nM/e29H3yNo7qytQNDWly+s85OOMgtplC3JcK+g//In93VzawHHmtTTQ9Q5E7K9kNNSNKVMNqXV+Yx+9PaO3tnYIqgTWsNd/JRf315dUJcEzi5EdWs7q1987z7ubtW5h7U+n0VZVpVciml7Nae3VpfkRiVtrsyjdKeKEYx3IOF0JMZkThQCVF1WgL0x08pmTMs85/eXlpQFKPt9wCGGwktHtbw8z3iM9JP3V3ivNe1k13RdGirG/E3l1ykEU6pP+M5FSDOkFA7g/GqoSpt/6lICteZ2B/ToRV0DN6QLoFwUJypDkp2qW3vHBGXSekeEdHTelLXvGrvD+vLbkk4HDQgRgGJ+WsSQtSza3W2rRmKvbWScwtKHh6hV3GokaoSc0jcvahriHh6urxAHy4KfNJgRSwm3YlYzEoBYWsjq+w9wmJC/G0Vs+4RW9eM/fHmk/W5ZC8TKg8IKxOhS3zPW5nZGd5nPQiYPyYyUy6b14cNtvXmMMwSMb28XeEYc5x5AH58pEcNpjVO4UZ/WFxO6v7hGXMfJgzaOra4vX1wAGmXmcNM5OANHaIjIjIcTGqKgoSTnwrzbF3GWbW0lAQRT3+sCKHtKp+cUt0MzvFsXYjGhkJ+PAVpW/WqqHoIomQspZkKA2J9Oajg4O0AW0M3FeS2nUzotXmMK/ZqfT+oI4Xb48kh+ANQqu1gR+kA2CQkknfqlA54hni0oBgj1ShAcczy3ueA0ls4x1gtzObl7Uw2mxCXxvWYCip9ZmMsqrTjuPaN/9P4DPdgGFxYLWl8iR7eWFBwF9fSrrrzEvPUnjS8t6N5mVjkcTKfqU+NypMRGQdG5pAIhwBanEODPAokM3zVUOjmnzNwSYDsC1yaMVwDBa4UfBjixlP6bP7mln93d1s7mknZPavrDr67UnfpV2MrK9hzncEXuaEK9BsTPWA96E/kyKfAkKA/4MwQPZhB6ZjGNo/U77jW/mVDlwFZmrMJUSL2rnqyvaSAd5N8+2SGiFHhmHVRcjC+KzREX1m1lbHvNgaA25xPaAM/a7bGucLl2SjO5tKXc8gcadJHFkFJ/WOLzZogt3hGgfX1a5TPAw9vL4A7vkC+o1rSrXiHnUFAuhZAauJwc7PfDxDk4BYFsbG3rrfsPdHJ8jTMa6+Gte2BjSkFXGDy4rXSYvxtIOvVUlxfy5MpA8RgiGXxo1rtqdc3lDx335YWZV/ge6/hk+3pWOeiK/25M2zr49pIYyUP8dj3oHDw/Ve+wrh/d2iCWZ7q/vqVIYKK3tlaUyIMJEN7qZgE8aylBTHrBnYkXn11grhkjT3bOOej1l3/+UG5cnF0nWs0sgJvEgz+G0IUcwZ8H5NAAc/CT773n5Mzm/C2FbO+u79Otm7d11TjV1soW5Gyl/vramLuvO/c35HPzGXOb6mJiPnz/HXmG0s8+/AHTY0v4WW2trTOu8/rFn//IOSX+j3/8PefUftQbJxWTjFFcP/7BW2BBWLeXdr4r6r6yog8f3Nbp64p+8PCBOq2JFhfm9fN3P1Cz3UQczetP3/+x/uX/+D98R5r/t//uv/3oJgB9b2Vb8WjEOfyxtbah9eVFgnZO793aQqWQlLiQ++vzuru8oK0lEgjyW80vaoUEWyc53tle0wokeW99wVnGK6HmSpOhcvmIUp4gjG8HakI6uKrq0WVZNQYs6EIZMYFh1JFtdMeDEZ0ctACxK/kXgs590PloAXB0Q6xhBn7OIcssrnE0hKxnM0dd2YmqBRLYak/uXbTV4/vCMbeef13RZb8hO+pexn7b0fd2Z6DLXs25U9VpetTGbcYBtTYuzurdmjJ8CUBaW5r5eEoNFA7cLh+J0IA0Pn51oM9fHCN/fCgh/pX0aY9kPG73VK5aWa2RzktNkuUCsZHWcOrR89MjHVxWATM35B/V2lxamWRGl/WG/vDtLuDX0AmiJUYCN8/amgS9EF9Q37sNWEEUz74416NHRQVWYs56vggYK6v39jtxvbWGCwlmnOIQj7+6Vnx+hkob6bpY19JGVsVLHO035yqhok6qVje4pK+enfIsVhKto6++euO4wHwqr5WVvP7NLz93CugfFRsIgwsdnV6rfNVSHcXY7ENMuFMP435ULOu4VFK53tHXn7/U/nFZFXdVnUlXT7840HWrq4G3owJgMG5P9PU3B+RDS2H/2Nlzag6a8o1bzkV26zZwfNFQFcc6xGFd1Or69JTnPHmDi7zSHYSL1R/dPzmCSPraPz9VBSI7ODrROcTzbP9Mw1nL6dX4xd8/57OqjFMXMEBE4HJevT5wms1eMAevj45wwteqXTNHb8717dMXCiUgjlJLv/vNE53gzAbO3uRIK/MbToycViuqFyHFMC4xYQXYIe75Bb04r6rH/FvneGv6bZ3xx0L9QooR3EDfF5KL+PRHY85VkkR8SalcwTkoFLKrA2EEge1HIdowC4674RfO/pkL53r87UtnvzOJu36wsqACpHZZLiqMQAkyf0M7ZOMbyY/rt76WvcpIgbjPaQ7NVyuHExrZKRPAc8A8uXqA5820NvPEIUBaPCirg3P50U/z2rTT7LzLDZzDDnO8vZrWehagMdc2GOkYp2TL3UmPbcm4VSyO1Gq3ARePfv7WqmI8fxuDfWsnq9JVHwLEsQ5HvMvM2UqwEmi94cBZTkskViE3XBMDNZ14nPi73n2uXqvkNJuO8GFxxiQBmdle1MffXCIeXOQS5iFqKzvW15WxwoX0IUR/oO8sx/qnfJ7tS0IyfUSKixwPkUe9dl89iMQq3viTeHqPNMLhRQsx3K0VnvdBLG7Guo+It1PnzD6fZQXM/Tgrq3QECGmBuEiBFVZXm1FxxLU50wLig/TV/rdvdHz0XHM4zcMvr/TVbpH4xSWFXIoncGIIo01w9eTUmiHP9PLFpf79v3ytX/79GR+f0BK4arcQ3uxdEu+4Tsb/9OhMzQYY5ourVelBzkNn66iLII74XU69V9/Mq0YHR41Q9TGvxydV1dvfdaRKZyLOIZcNHOnYls5xgYlYUhfNmrOHfb2HYEfs524UtIRATUDoxbMLvf/Bu8xXRZF4XM8QZne27uj6sgZZJzAWWzrbPcRkbfKzh5oDz+zO9WTacW5QWPW00+en8MOc8hnMUiSjOStXhqFpT9qMV0ZtBEedvE8UCnBFSTe2VvX68EAba4s6LV0QOg1tri3pGCfoCw909+6ac/8zjwHzxWZaWk6pkM5jOEq6fw/yQ4x0eb+337uDwKpp58YqguNKK2sLys9FcY1ezS/Naexp6M6NdcT0hrNH/GjvwKk9vraw6Cw3b99e05uTQ33vwQeaK+RVbzbBsHXwOqz/9X/5F9+RZiee+ajnbas/RhFPWzoE7F8zELaGfVmpyBp5Ntot/Yu/+4P6fKh72tXJ1SVOsKQOyRROQYQHu0wqNrha1WfPdnkpj775pqg/vLLeffs6Pb9SsdvSlyTAV1Urk9RWeDLQOUD72ddnumjVcZU1ALik//k/Peb7y7pEaT/65giynirHwO9Wa+pM6xDSpZ6dHOs//vKR03i4S+50Rm1dnZbVZ6BNQYYWAvIxOdY+q3rV1OefHGqUIDjsEE8VhRnw86w1CHSqSo/nKfX0zcsTHTTb+obPtpNxOQa0RBJnswm5+LUb4H/56lKlSlvVWg23S5LVBpr5bVmxp7jPheuM68mzM523y/rx9+9pZ24eF+LWkyev9fJlGSDzyRpydwH6//nffKJv3hw791673YlKCIlwwYvS6zl7S8NZX7/91XO1/TVdXhZ1fjSQNzPRcjKpJAnlxYqNhw2lokbaDbXHdUBuXgNI6OIFxEOAT1Fpo9nIKSqe2w7rFu4owaQHECvR0AShs6C1nRRj+US2Kt1uF3UBQazgejeWshriMDt1HFLAlupx5GDHKgq6X29pY5Egx1Xe2lx3uiCE7IASALS9tqzsNKW7G2skyUBvr68Bjn6nnm+2EECEbTtF/fMpknnSQ5ytqdSu4mLmlLMSg/ttvSldOUftu4O23iXAPZ2kSr2+Uwt4cxvlG4xqcWldf/x8V4+KVd5lqj+7N6cHqMO//xXzh7uLLoS1spNTuB/TCWP/ALffa0b0yatzjeJD/ec/eFs3iStrcnt3+3u6f3NHuxc1DSAPO3hjNZJXIapu3ad9xMM0BzAh1Prutq5xiUWI/eV1Ub4IQJzAqQCydvzXYh880NTtkgfhbHcwO8WOBo2O5tfXEV+4MdsT8uCOAH+rymR+3efDp+KcrbhIH4VutUs1LMrKQibTUb0DgGQAsDLzEw/F1B3bdZIShN3UjftryhRyyiUgnBnMQqx2rvnOiVszBIrty3VKVhiDebeKN7YMzeO2AXQDFCumsxjOKozjtHZIVmzBzhlYmy+7MmSnZ//4+RU52dTmXIL59AImYxy59M5mVDdSS3r04krBDJ/r9qnJvJaIP1uG9WYQBbxjgs+qMWZu3jEeiMgVTNkqMOMkVeq7Onv2xNkXtb3rg3JLLdyL3a/+21+d6AyCSmxF1L1GCPEd7gjusA/lDoaQ7kzprAeAbyK4yAuXVQvyygsB8JiywvEJFwLxBIC+ldQMETXp+yFDiM9OZ0Mo/LRzEK3HuEG7zvtlMyG5UTJ2qG0I2UcROTsQ0HwM0g8HnNZSbtdYt9dTCsxKsPm5quevmSPENobi5auG4nf8un/HVqEK8qetiwdxS9wXr680QsjYftvHH5+oXBppcS0LsPtlVbTs35OxXbko4j4RJ13IL5tVNp/WxG1FCCB9xEEfV1atNSDGuLPMb8LRT/xY4/EZn2M9jmOMldcf1II1rZ8NnRZ5OQSyNZqwwy498ixmzQZ4twtMR9KV0F/+5QP1BjXlcMrm8vqjmjZX5nR6vO/U7j0rV5x7z3bor3peRNw/ULF8hftraFgZ662V2wqFBXEt67JZJO6YS+bEBRbZls0SJOUFg5O4YIv5ZDSEMSHmcflWstRWkBKQs8ViIR0h5rLKENu2RbS5nCWOiipgkgLg+WnpWnPzKefMSgyuWJ5PkjNW8nEsvx32wU2HfFMFvD1n5W9sY5mIOyU9W70WYrXHd3nB6Qgk6iaevDq7vNQH793U0TmitdPR1s66OvDR3/zbf/sdab7z3i8+6uKmHllPRE9bZ6cDyKvruLd6jUHu1nGAIV2X6zi8eR5uDpdQ11zYowU72XhW0wSXY0fAM/OLenly6vz3P//HP9f2XEF/+N2eIvmojgmAV6+buNmJtnBbdwuLCk6DOiwO5cm4IF+SFNe5VlhxylYN7Ag+D3hvZ077u3V9jkOoAjwt1Ik1Iw57UOzeKcA+4zmi+icP1rSYC+nl85rmN1K6n/Lo+7fuqWBNln22nBzTrVVevjHSP/6TD9VqWEHzJQCcpOPPZkG/3N4hCnWkH9y5q//uf/9PnT27v/jZh+pXrvQuqsrKge2sL6uBo/GiltBOepCLEbgTraXSzhK1XbwvBKJyIbsH9ama44bcEJRQ7BaQK7l5XVw39JvfHiu2mMI95/EmGafLx/du7WgVB7q8sKBqGWImMKt1wBoVm8PhLywF9RfvvOtM8G2eI+RPqMF3ByNxpRJ+vXV/Q0GS//5yTk+fl+VfzSlEINSOB4osJwk6HK7tdwAi33x1gSNADAQTakMEURAeDe3cp314Z1kpiKrtHig3F9Id1N3OXF5JG0OA/xUAWUVgxPNe5RNZx4WnUK+vngIUK3xPNkxiW9PeJmoS5Utine4PlMn79fMPHuj4DaKoXlUAIFpNLqlULZMM6zipCMCfIbHa+tO3tzQHido+nkYeoGysWxvLenfnjuM6c7E5PX15AED3lYv79e5CROd7Hf0BR57cScuVwi1MfIr5YpoCjtadwvp02iETOw2789b7ONe6Dq/MhQ/1tFTB4ffkZRz6EGbppKK216NvH19q7/GhkrdiGoTcakPSrdZAu+clFRaSzl0up88pLgxhLg9uwp+0oms888COx0+UIi7s0EthYQXTZ850iAsCIAERc5yTmZvYcmsCOZmLM3fQa/fUOj/WgP+tLIX19hqEiwM1kFifX1YRAXGN2LTyYZnVhwqm1pQsLKCk+wDgDPDxKpEM4hRm5AruuTxWJOUCLABlO1cw6ulWIalg1CiDZ+1CqICYnf6dzqwWru01ziBdCDTw3WlEa3S9gosA8c14qdTvyY/g9kejaiGEUrx3D8JfYC46xYEuX5eIP5wdAsCKpU/qY42uqmp2rjQmR0KhhMqVQx2//ArS8Wp5h1g4Ljliqlhr6aA21kmL5y6EAF0E3KHVPe4rtRpW86Lr3GuF2RXFoVcvEOKQkp3J6EGm2C9nabW532BOp851CFcQQRSKyst7TJmnbrOnGfPg89geKB9mGOAP8N5upzm2O4Bj7dtJXykdjWgnF9YqwmUxkWd8ZgCzxxE3k/EQQUZclMsaMo9h4n9hMaSFbMBpuBBMLCOS8sytX3lEVa9XU6vfAKSDevmsBDm2EGjkEcJiiOKyq0hC/Kyuzjtl9WqVmqJWYck/QRxAmkEjfJx1IABxWSUmP/Mk1TqQhYl55tBceX/Yc/YabSUvg1jzME7NfpOczeuqXlOx30LMoYRnESenFpaSuCs+G/FnW0e3d246qxuL6TmFmeMlhG0BoWll/cIhr7588ljvvAVhNtp6/OhQK7FFRXG/qVxGSXDx8fPHur+5hkiLOiReyMzx8+9CWimFIa5t3F4+U1AGx7iA01uYtxKnm1rMz4OLW7qBIM+nbdtrCSe4pq2NG8SbTze2ea7MvLPF8f5b95VNgKBO6dWkYpi8ZCyD6F8HR75rQTeehOUPJxFGCJ8btxSOgAluN0Ioontbm9pBuFtxlgi4moSb3rl7k89LKeIzPEoS0w340K2/+vf/wThTnv/m//B//GgtvaCnh6jAtFsNSCyPQ7HjuHHU5/7ZKTYZmw2gRUJpdSCVr54dKTnHRCGGba/Cjje/OOnqalziYZrOUkk2EcBhHWuc6CuSGCpoF0DbfT28EdFSYlE/+/7PdEigf/psTwNXR9Vqg+D0Oa3GqrUKYHWiwmZO3wPAL8tNjaZDNUtTkqmjM9RMteZmYkZaAIgnKMQf3twgmWf6nCCMrER1Jx5i8BN6dXilG/fWASUC9NW1Q96vjyooraIWcgm16ta9gweeeXHaba2gpB/cvKXj02P9i//hNzrq1PXV6aW8kE0gONFXLy+Fr1MI19QZ40iZpMV8XmUS8A/fHOucQHWZu8Ql//b3Z6qG7PRZlyDxOfdErabn/v4ZrqmjlfsFdYj+61JHayjpn37/bVx9R7eW8jpFzb1+UtL1CBhLDeQBUGeunoYRXOlJU4GYXy8OK3p2VlQN5fkKF3w6banLvAUiYX3Ns3iycc3sJOf1APcNiEKsZ0dnzn279CL2wjvRq8dvSFS34kt+/fDhilIotm7Hq1/++gTCGyqzYNcGRoBtQp9dHqjG79ml4RLz8ObiWqd8djvQ1P5xVZkdQKTg0TVE9AzSHkRHerlna9g8w5jk9Hc1bDOHvSbOGKfURaAhQI4REX1SvY5467sGOImh7m2vOUvan/2xqLdvLeuf/ze/0OPjU/3V336jb63g83VJh8dFZedSSuN4ZoroX//bI/UB7ti6xZrdGYYOAO1qs6w/fnKko9O6/IWZ08pp98Ta0p3oeq+sbrhNDA4hoAunhu5GYV4t4vkSYElbL81uRxMIq0eSNq6uAL8WmRNRwpY/cYlWzWdiBGl3ej1SEoKIIZTsEIKL9+GvyoPbWiL5I4DXEAcQAYSmQwQjTsjpnILrnBELQUAwCCO1aj09//qFohlpIZPQ2ytrxOlIFUB0KY/qL1d5Jju5Hlcgj5Bw8V1eFDtkUWtcIEh8CFy/QjiPGMA9h+Ca2bUucjUxdukdPthKoV3iVLy4h5AVWWcUjUA9XrtTyoeDxCZWrAOLlV1M4xqzKHQjzHwhChmSh/2KUvNx7e9VnW4rXkRaPDHTykbC/qaOvz5B3TMGGb9DQIMrHKGrrRkk2GVeGo1T9U96unkzpr98b0nepld3EcreegtRVtDa/YdaXFhW9VVbdQR6eG6iaCKqbmXqvI8bEdA4bfLZXcg7IVcCgoWY/OQqr6mgGzH1WZHnItwjLkWzMdzoVBOEnhdyc/OeU+LftmA8GAErGoDFZVb5bGChczWAUK0WaUTbmTACtqvrTlsXzbpz79b6YHZw8q94vjdP+vIw5lh2Ja1o+Bjhj9B0WaUSF4KN711EmNh7W4EQvy+gF6+sny1OE7FZgGyQLEqSg1Mi6/79Tcbdq4ODC94nCvmFdXx0LXMT0eHMOYV6bcVYIj5ZcQcrNWkn2Hu4aasJ3e50cV9+xEwcAR4FA71qDVpg+ZyuIfnLTku9SgPxXNEA8eka8m4HTd2/taWrWk2ZTJr3xfHyzqcQ9/J8QRVc7CV/58HNbT3kHxfv8Xz/jTp9r35096FWbqT05M0zLeLI723fUgpXaXV4v33xQleVa2LLrpbt6/DyHGH/Qo0+hujx51rGQHzz9BtndeTR7hvtXZ1i2Lr69Vef6dtHj3VevXCuHR1inup859/8Dmw+PNdp/UTWXCTgBd/PjhBkcAqfZ3d5z67Pne2Pl8cv1Rq3nDMeloyHxxf66vk32uMZivWmtlbXdHR2qMvrU10VL+VBOM8gsaOLKwWcA5AIAVz3v/s3/+o70nznz37w0WTYV2mGe0JSlQ/a1jbP6cixnMeej3s4q658vaD+f3/9tXYbDV2dFlWBTC7qQ3VakB1qy4oDDNpVHOQ8udbX77890nPU+IzEWszklQ+E9KP3tlCMfnUCdkx/UZ88fqXq6MI5iXb6bYdg82hxvaD962P5UIO3Nha0HEszYdca4Ya25yN8T4TvrWl1we46dpyK/FWC5KBR1mGpJm/cxz9BtQddPbos6elJWTVIrtYv6QLQq6AaTq94h2pdIyYwlfUqjArav0bdtuvykYQvLo71HID++vcHkGfHKSp8DYA8e3Kmo92SAllUSjakNkTuDXp0avU5Jw2dM3bWhimBErY7d24m0hOdySrw12yZrYDLw5ktAp5fffpcftubnQEkKLUIpNz1jPQCoTEAXJ6Vi2rbHgVBH8XFtE8gy0pXPZKy3GrqwpYWCAxrSj1ETU78VvQcR4AIqBFsR48B/NUEqi9CcvU1I2DKJEBp0FF82ZZ16o4wupnG/eCgR4Ge4jj9+5vL5PdEdQh4Om0qgVP5+psLvWEcm52ajg5Kqk0QWAiDFonrDvlVKl4rknE5DVvjgKPLDmMNxoC1yzkp1yhVnZUEL6Lmm8eniJ4aAMfv1/qaxAH10Aw12NObV8RVr8M74xyMlwjweUD6qnSuLx690rODY/W8uBun6gxSmjFYTmW0u39NLO0jYsZKZm2pE+dg9gDUc/umSuPyJxczVS476qmpws4ywO9V5XVH44Ff6RtJBEVa0RnP7h1qLb+Iqi3o+uLCceh27cJt+6+4k8xKHhFhzQRGiMwEYzHUiLjqX/SVWMEhEovdDs+Akh30x/K7iUcScBmC9fmyqH3+LuMThtQ6gJoVPvDidPwo0JmdBodIe/Wprs+aJGEZ5Yw7DIf0wY1NkhlBUqlChhkdXVk/wrS6JjaTmxrwmXZKVJOuJv0qeTtSxItrAGBrJeKmQzwSSx3iswegbvDsdmWhU+U94gGtLy5oD+FjB8LsWswAN8wMOIQ/43M/+foaNznVfAoS4E+sSEHXPyD+rnEpxDlu+b2NLWfPu0ScmVObYL2vjy81ZhxGjboCHvIFoWb1df0wfqPWxiUFeJ4xTg5S7vicSk8fPFyXG6J2pbZ4tgIAGJYXAd8rd9RpnCmUtAbXCAScv3MV6UVR7iB5tjUHm6CdyZMp8R4m70wE24G6ymFRnTIx7w/iOCC0uBcQHajfsWtwAafry5gx9FrRd17QE4K++IxRDfIktwrM30YKXIGc7XK+i9iyIupjnO7VWVeFUEj/1//TL/RPf/aubiQKiKup/vr3DSU2H0J8EDOiJkCML8WJi15bdtaIhNXmjW1Ve1HEasgROU0wNZuJKBg2IpipXis632P73cFARG6wIYRDNeEQxxRYeT279/v1wYGzH75ETERCSWdrKMivbfk7zngFZ2GnpGXFtpziOVWYjxOMg9WNHuHEUrfnlc7lic+klhbSevxiH0HT0tdP9pRJ5fTxFx/j5jsaDJs6PDlVyA/5Xdrp7kUtZdPaYey9MUQSRDXHs93c2nYqVP2rv/2105/44b239OYNBmxxQxenFbgliwCo8/s39Ydff+t0lAkg4uwQ48l5Wb/7w67WC4s6rZ3pqyenWp+/A0nf0C9/96XCgZjK1SaOPYDzjOjW5n39/rdfMfE+xHxVL96UefesynBCxh9Ts1ol5mKqkgeXV2Xn4JT1VM5Fl7W2vChSUXsnNcRRAAES1BnirDfw6Q+ffqtH5891Xq/K7pU++ux3xpnyDEJLH9ldw/m1hAoen7IB2/D2oZz7qIchyedRbwYIH/QAdSYs01d07HeWM0o4wHqroww/P3O3tI4y+fl7D3V0XdPHX78EjIOKzGd5mZauXmFxQ1kID1WD+i6i2N2juuoQxvbyuu4tbQEENR7ypYAypXFJ8wz+08fn6gf4zmWyATJOQBCpZFJhd1+nKNTROCi7pGvd3Eu4t/bILoVP9fqbK57Xq2hqqqvjipPkIz+A1ufPpxM1dnGLaYKZid0/qCDZZyJ++Ga/rnA4I9vXXAqpVbJuEx2Aw5ZuZ/KgXGbujmpnDQLI7l+SPAiJY5yVuY21OzH1y3bnaKiFOwlA0e2U2SpC6EZu9SpqjoCtwwphkiMSdqmJ0ry+qjoK/JQJOz0oA1AjZddxMk0U8xgfZmu0foAgbftnqG2eY1DtO3VoAxCbuRDr+dmzy9Z9+AQg8sSGKOmBhrWWs0c96PJ7GIp6p6cKgsOqvAR4LzsN/fkfyzpt1bWxnNJf/eobgKGuH60VnGXtESTKp+vsNXMY9Al5pT6kFMv4nPttpRcoVhcq2+vmXcby8l523L0zmDG3OEHvHDEEWYe8WthY0tp6VodPG4wpRD+QypUmpIGiftpSBsFh10wKuZTWsgkHKFYB9L/7+g0Coysr/P1f//jPULpzKNiqljJRDZoj7T2pQDYTh1AnQ1zWWpJA5/OSId2IxLTGP80qYxmQU0c4BTAEE0k1z8aKxBAvI5wLsdDDAa0uLDlu/eCyq5OXzwFur3xzOcZrTpGBCxIaEB+ILtxDZjGmAM7b9iITOJFWbeIIJq8/BBgzTgjOBDGQACXHvhwZ55PflgqxCx3EjC0HBhjDEG5n0rO5nqkKyHS6CJfmOaIMd4J7et9a2wG2VRxONpnVawj9omF3+q5xXzvOJXAXIm5Qf83sdJ3tAANahlxNxuf8tK+b2wi2SETyeXC3MwURMQXG+BBx68ZFhqZeVRGVYYSgHYzx8nNeyHBM7lzjapI58CFsZQHNk0pXg6YqVYSqNyZPN6yNlXmUO9ERIc5wbNXrloKoo8a1S/2mX5vvLCs/V1C7WeO5ghriEKunDcVWwjgzhqbh0vaGdbHwafekqfJ0jpycgUPWzME0EOr/66cKpeLEtlf5rYimjZEuntRwZm3FN7LyhgLqX7Wcg3HWoHgBB7exFFfjvKOW9Yjk742ZCx/YYI2V7aSsCUBbnbUDT7YiEiAnpx5zsnhliNNLXIcQ0ylEoDlT/IryOI8ibqwzAkuO2npnMaE1xtAqkYUDPoVixJ87r94woGjUrwB4FeqeISpiYNFI3z7fdZbT33mwjWt6oVl7oM2NpKqVDmOEGwaHswXryBHQ0cmlRgg2qxAmH3HEfPRgQzubUQVrp9OxdrbnVQhDonYoMrWoxXQa3B2rOWw5LfqQ6wgMv65rZSVCGb14fqZnL88g5xBxONbyZgFhi8jNeMG/Qw3bzNfGCgK8pyBYc4Zx8ccSmAKEYzil7fVFPcbZfbO3S74saj2b19PXL5y78PO5Zb05O9fJQRXhnGJ8Awono+pMG2qCK23m0wr9N/j3AExuYgIWl7PavzhUEJdXhhNOMTxL2ZS++OK1rOvT2uYCGNfUkxfH+vL3eyr2wNi0nVx3OZW6zq+72j240lmx7BwmWyGHv3z8FYLbrsQ1NYkFdbp3qooP7HY1wL0gQiip3FyUGMeQ1Epg1gCOciMmIN1YXr//5Kkqza4WV5b0ix9+X//+X/5P35GmN3j/ozACzefGkTDA7+P0dlAPf/35kToE/3W7D4C4dXFUVA91YeX2kgTM2lZCdondumH89MFtFMSCU9bpvNPRi1JZ0bxVuEgqAyj7ajN99ssTnGBHka24WvWy7m+t6/1739PV0aWzJ1SFpBrTKmDv0e17OQ2bA336x1faPcKlpP1anPNrxRVVPhJQEqVxgMMqdxrqlwALHwrRSk3F4/qvfvRDrScWUHdTtaoDJQjYWn2mXN7W/u2+Y9ABKawVhBqGiPzae9MkWeDNJFBglXvdU8X5rtYgJASuRkX+PmBctfJ083bNJKPiV2XUa1/TdBjCBuj4MyvK3YcsqwAxcUDS8qFeFyTQVruKciZxjl6fq2c1W+2Ept2NIhnt8v31XkPF8wauJ44AtesHdlIOYuKZuuWuaidtki+ofBqHWwZsSSpTdpFMSEFvGJDtyxdCWOCggrjg+ZtZra3gUHHi7ZItNUG0EMic3XGbepT0o6yHbUjPpz95uKmTFqTq7Tj3cwcAhd/vw+VZBwwIGZi4vGqrdDDTrXvp77pTzDyaJ0GK+13d3tlQGjBydz0qHvYUWYsBUHY4CNJcWlHWE1fvEpGzW9PCTkYf3rnhbMS/eV1GOXuVnXfr3ta81tdyzvcWIPEd1OBxteic2oxDlMVeDbxwaW11VT956y3dWN9wllturS6pXW9pcSEHcOR1WayrcQbAzwWcayvRRFyXL3FjuJ0AzurFflnxrahT5i6ScpOskB4kNvEa8TF8CKcWY/Lq6JzPvXJKtaVu3dDyEq4dd9A9b5FIzCXOyBJvZRGnBCkZgMVtGRrBYh0pxpBGIuoFDO3qCPOYXuSfNY16XUXDgD2u0k4cGmiFIKgA4tROdrdbA4ToGCL0Kxyva9hraiuTkpUQbHVaauF0somcXp2fOye7J/51RQv35Ob7Jr0Lubqnznt7sEtWqi/Ku1iFmwix8866nXKN6PHzU2fp/wf3VxTCBSUixJQXQcbPTEd+PcHxW6Fya4rdJm5C5Eg2EWZecMmIC6NMI83jYkuXZ0W9+/1VhMJUmysZWS3Uw6tLxbJWYMKuPAQYjyzvDWjnJzgAt7qlKvY3pOhiWk0Equ0Dr69FGYeMGnxOOOvWVb3HMyxCDtbxJeYsqxUPirrevUK8RNSoTJTPBzWpdRHkTcbLreh2wSHrcQOXzPxitLU9t6goTsoOKhq29MibaI73MFK0+Q7jxnC+7tAMAeN37pZ6mEs/0qNz0WI8puSVh/yaImpdTlcYFw48FgrrCqBt1keKNiZ6//YcYgyCQ6BPEe4jcnptcxWDYIf/bM/QJW+7pLmkn3ca63ePnur97z3EHDLOdgL9i1NczkyrqxnxMcShS3MLBee5T04ZT6vhjSmJhmy+fIriiKyDke3/mqP2Inj+xb/4QhfMibVesz1hqzjVGdbAdYQhatl6fTYwOXYC1jpMXfLfkSTiDbGwkCUHEGVlMDqMOFhesepDdbXGuKxpn7isy4dIPq1CSuTupd2PhGxXcaHWivASF//ujdtamp9zVvn+6rff6Oy8rn/yi5+gCKVXh0+Iya6a7YYqiK2jakXtblW1Ns83Gum0hOslAd+/+7ZOLsu6Pi5DzPP65HffqFYsKbEQUoXcqcIdNcRzmzhJLyQwbFPwvYGAxdhgHhqThvxJOYdSL15caO+wqGnEcmGkMrk4CcIVOG+rVHTZ6WqIwyiAc6NJXbNwl/FpqQEhBxIz9btNvf3eLe2s3dVGNqb/5V/8j8aZ8uzcfO+jFooXRtHMN1VoMNYvf3mqQW6KkyARKz3lmcAsJFi6HhBgBGvO7gT25MNx3t1eUwRiSPHF/+HTI321+4YkBZDScfkHHZVQdz9+7wNdYm/P7NIorqWQC6h2Wtfu0zP92U/e0q8/f6w9BjOCu9jGhVR50b0XVUXWM07PwgGTvzwfV6juwWHsKAnun1/XUSh+1EoLpTHU9Hqk26itv/jJOzjUkF6+OJJ3AiBCqNbM2oWCzHusm0NKYRzzP/7RDSVRmNZJ3j8MQxQ+uRIjEjeA+xnpT+7d1Ts3VlD7Lc3FcpoBqm7FUEYTfXB/CfeTwnH0lcJV8XUoyYAW1nAa5y6AzK9EDjVMst22E6uQi/W+rB91UHVhBZgAvzulm4WY3tveUbfb1sPbN5xm3nai7PSgq3Q+qnAOJQRePLRlitctnFlACZyb4VafpE6kE7gvL+A5U5iHmPZczrUVO4afyVsBB7dqRz2SnHcK2V003iAVIKhJJsh1YkoBtxRD3aWjPBfKPBOO6e76unoE6P7uJUDq1/atZZKwrZ/82bsEz7xzcdou6D9YvuUATxNRMgsN9fZb6wBsWBVcwg1c9g4ucNT1q3zddPY6CV3tnbY1j4NOMRcvXl9p+05OcwCC1x3X/EJSD9e3lAGYjooVzbo4ZYCqRyBPmg2cXxOnPEZElPTxp1/rdx8/cU6u7pFUqyspzRE/jWnHuRb19OOiGiOc8VJGnoRXR9dDjfJ+DYIzCDKEOzQwcyO8+mr5Z/IlfU5zXj9/v26Npk+OUdZx5Tc2FAFoMRFyMfB2Yd7cNIzJHBKDKP3yYRNxg0hDLHaaTUW9uMRKRYEpojIwUTI0j2DZYf74bgDC9kxsCXRKXAcBwABzaUuztpNWQ8n3OlCSe4YLaskzayEC43q4c8tJ5i7qPAKJPD881hQVH8t9AEEnAVevpjVcMcLX7jLyTXaYVxEI3G1XFNpWHrMJaMcQpB7tnUOMxIf4p+Me66Da0aP9C3WJk7AbkXKFiz1pOYd40tjAtqvLuI1kd6VnEytdB3UiPi/7NQXJ9VUAvj2wQz4D5rgFafo0bvf06MszBNyifC787wQnX+zifKzCU1hdvjcOwpX3m6oN+ip7A3pxUlQbwBrN6rqzVNDRQQ0xeeGs9Fz1TpSBXIf9phJLCGvi/OizEigWQKjh4HEvXeJrCmmEkwHmok2++nR0VVQRAdHl92fE/9BFvsRNrDLfzMG4iysPQMAMWJiJnlmt4yDkXushOAeQGOPEOHhweWdnDc1MFPH+dvZiWPHpNuBtuHXz7g1E6Zxy8/POFYU7ywG9tR7VfHKkVcPSQR0NbevdXuZvF0eGqw7FcK1urW8tOM0Leoxfjty1KyWFfApcweVflyBUcj+Ba4c07PS+1Tiulq51gSML8d7Vdkd//PRCiXgUrI4w311c8QT3ZHeSZ8RkFML1q97rOFf7rMhF2UQz+NgaubWFWUomg+pYlRxEsovxttZvYZMIjIvXRd4NmL/+UC1I9OSipNmVS2/f3dAhGHlRrmhtvqBff/21Xr061Gp6Wd9/f0e/fva5syJy/PJKJYxRYTmJCAEL60OVDuvaiM3rww/eUjqR1Qe37/OeSWc/3YewtCINX3/+iiA2j+MnfiZOMYsWhmL5Ro4cGji3DwbgtdUZ6PNc1tKrgFtsNmo6e4UQSUXkBYet8UIYk9Q4u1S32HDaq02IiTneeS6a0qfffKUBudvls6xaVK/VINdHqlSbOj44IZYa+uqTf1ievfHww48qlZpGqHgrx2br4EnU78l+lR8caQMH8NO7d9SdEdS9vnPBdQ1Av7GwjIVvM6RRHKhXnz0/0pPTstLLGRKEQGNyTl4N1MWxjeI9VVF98dBISytAZ5vAbOZVGrd0cH3iLP91rb5kKKBcGKDsR9TvpJ22SA9xRnYUvEuUDlGR1mPz0bNDFVErN6xt2eKigsMZttxeuK03WD4ritBujPQXv/i+IpD7YiKBw+zp1uI8qhUVi4WPRRO6tbaIEutob6/mnISs4ZINSLOAq+29FjJJ5/j/2w82VMHi1xjQScAaUSdRujiGLAls7Y4A4vW5FUVwksuA9/0HW9qY29TrvVPdnItpPhBXbWJdB4Z68NaGVB8rMYb0+KxIOImKbetH72xrg4B6e3tJh3tNZaw6Dop7kc/fwd0fX1hXk5BaBJD1afQxVlOfKX43rg+xY/sX/Rlz6NaA7wnhejrlEYCX1QEC5P77S+qgyi8umnLjygeQhp0kzeKeOpWhvnfnJgAc0VWlrEXIeu+NHZpCxRGEwbwtIXcRGAmAbqjXp9fyWgUmAOe0U9XjL4oaejoaRSFonqlLsuXWGEPUuwHvJ3/YVzOMA50PatjwaX+/pJaX5Ou3nYvYF62KLgj60qSl1yTc18/2nHu48wCkHwB/e2EVVf4uqn3snHxdgCxMpD3ZLSqLArWSZ7v7AEnarzbzuYH73H0OgPMuAd4pkrMKO8QORGVVaKwBs1q49HBQRUBwBEBZRRyva6j25bmaJw3FlhY0g6yGxLwpbz+gb7c3O/acZz2l1hFFvHM0v6w0yiaeTSkanQOMcQqRuLwRCA2HmC1sK5O7Ba7HnGo11hx6NLJqQBMNYR5zmm7A20qZWQUeW/obWfsciClkNYq7J7qVTWtjEQHX4VlHY+WzeadbSQeirVZbssISPsh11jmF0JBTuDnnfiTfN5oxZuT1+Xlb55ddYgyAX83Kk5mpSJ4e4pw/f3aq6/BY560eAnWqn91Z0hwxvrmadlYEmhOExARngVRrIwRsL78HqFqpS6vc4kslIBlA2U6i4tSWl/KM1NA5XNPiO4fMSaYQUMiauLsjKPcEuFKAJBAxxLf1lLUuFKN82Ll7GZ4DqP1TXRwe6cWnL3T85pmz1OqOzRgnCAt3sjGf1PETCJvvjuyE5Q3YngRCsDdztmfQRZAU4gcMayIIXGEE5WpUvDJjz5gQ91AorglQ5bndLkyAc9Vmpt4l88rDv/12QdUz63YyIBcD6tXGOiPOhhBukziK4V4e7txQBKHxzju3lGGexrjrYb/hNH13Q7LWCDzuHSiIUL+G4KwheSgQ1iGiLOGPKOYLKRSK6MaNOS3Og3/pEM4xAhYN9fDulvrM8/nVFW6MdyBsnSL3xOOQ7xnY3PIibv6gw/M8e1YmpoXDzTpzH8FtF/tFp6F0ACeaCEVVaVcVRdieHbf0+OWpcks+yMijeDxBjPIFjIURjT9ojjuAww3x37bXF+W5gxgrsLs3VLc60ubiHPHa126p5BSGcfEcz62tY3GmOPnUA9ebA0TGsK9ZIKHkIkYAkTgg3p2i7QjlaGROtzA7fuLVeqH6/EG9ePZS/R7x5u7o5cExuOTTGhgcY2ys601qDjGbDSFEo4z3GPyysw/L+sGDW8z7BOxEkDFXQ75nEXE16kx4F5feurEkDKlz+NOubc2Tt8uFAm41qj/8/o02Upvaub/jNBt5/uWR4lsrOFNizpbpRzO9+vbz70jzT3/xTz+ytjRTQCqz4MLZxPXn77+lJ68nzppz7kZSu8Wejk6vcE5utcroYdTSu9urDpD81R9f6ulpxdkY7+I44ri1ZUC5V47pGjJotMby5jy8WMnKW+otEjLvCgMwOb2sNlS0SYyn1O24dLF7rVnUp3VUz7s3rfoDii/uh4Byujiu6tmrI50P6zoE/P0oKh+KdTHpJVDmlUJdHe8C3J6BdlBovSGgyWcPRj6dozJelc/VC440sOPs9Rb2nPeYTvX5o2P1ULx2GnBjLsSE9wEhvyaARK1XU71b1dFZUW9eFLHvEwWiHtWZ4OvLlqxhqTXTnk1G2sUJDiL8ORORibtQ8Q2HeLwREjiJo43ZaeOAvsd73cAtVgC7vlUhAVynHqtX6iPgznUyqim6EkKFDVFoU7Vx0UUUqNV8nJAEM5TzpNMDpILONROr0G+AA9QSkF6ACFIlEa0Kjx0o2cTxTSDZaBQw8U11+qihxFpKwZjtrQG2U4Cy79fzk5KuGyY4OkqFC/r4D2caRpm/cVdLEPjTj89UWMXFlnv69vW5Q4gXl3XnJOWIpLB+g8dPKoojqjILPtUAq1pzqCyOYzGTUJb3vAKgb91Pq3UyRvS0cYeACqB5emD7t0FFSF5rbbS9vcJzhfT7L/cIYK/ShaBWttZRqpB4papbc4tqd6faP6lASDjWNzZPbh0eHvL7dt2g71Sx8vNeB0+vlMtG1II00qko7nXgtPHq9idKLATUeAPRT3GSy2H1eL7G8aXiG+sQdAAgQTCgNouIqjix0SR5agCzB8HR4v2SyZkyczjcpS2lbInUPU/szCufs3uTG1qYw6VG8qCzXeSHGJkHW9cM4IwGkK8PwDNwMrcH8imAIjam6TbHKOqxQ5pjQO/tlTmnmMJ17RrwDerGKskNqads6e7lVyrEETT9E8QTxOGaEmeABJRgh51605kSvqDgbIdg7QCVH9dxXSP3ugiW04ajuMP5kJZWk1oPxxkbxIyPeEME9l19uRDUPdsTtz01yLAHMfeNnPmf3a2ser1OV48RYz9zTwkIHDnjlECwpJkHax6eIA5G44bu3F7T9tyW9vcOdFlDPFXAlejAOQeALFYo4SIevcQmBAyBFV9cMqdeja0kG+A/8yBeILHe4UikhaI7fDc52D2va9jx4s4Zx7A1UwbYez3GD9c5n3CW3q3qkDfEZ/F8MwRwz4r3gy9BctMKhbtwonCGBtWpmpdWIN2lrQcQQz+gs+dXtiiDUEaEZb2MI5hWK2trI613ILe72+vMNWIUAeB2k1uAv5VQtP1Gpt4hNiu1OUYsW9Py3ZMT3PmW7JKPHRisVK6dsR2MfbLKX//3/8tfOncjiwj8F69eKwYuB/wxJVJZS3DyDeE8sStfSXlxvld89sFhU67xWGuIxiHENpdP6rRy6BSCCE+CEEVE1U7baZ4eAMtf7J8Tk9bSMMq7QmgI5OmM5xfPzDjXcL0uBFebz7SDTLbKYDldqxK7rrx+8NaWlpYSumuVgbwBXOZnxFMXh/lAg3BLX++/ca5qdKYBpxpannxqI1zPr0a63q3r7h0rAVjWyzePERdBnmWip6+e63C/qe2Vm5pbmdcX3+zKWhou3Zwjf8NKIdQnVlN591KL8bzubGzqxfMDHFlUP3r7PuKwiqGZ6ubqBs/a1YOdm7q9vq0L3OIP33uo9967q3IJDFm/oa3VguIIsRzGYml5FWE0p663pb39A715jVOH4EcYw0QYI7S0DbH+tXGmPP/5P/8vPrq5koN8kroLOQVmbgd4Pnl0ALj0mKCxdg/qWi3kSMygXCnUMZNk/SCfVYuAakPfu7um0IiBT4wVJmg2UN+LK4s6sXZcEFT1rKnFjTktzyU0LKGlZwE9uT5QBTWRXcsz0Sgn7L2Brx+Vs8oA16+6+vblsTDRakMSO2vLOt7DhWZ8qDxUI0m0GI/o/LinT789wg0uaHt5DWXs0nYux8+MCFSPPv/0TI/Prh2gC+DGIgBWBoXyFmo4CFj9/rNzJVYCem8np51shsFeQ5X5Vao0lYi5FfPEcJBMKIMVBtR846E61yM9uJXQZpzgA6fslGK/hosJDpVb9OoQxz1AhTZQ2ee4ri7u0E7sWQ/RZZ7b6r/+x1+9UGDeraVCxilEsLCa069/vYsAaThVXV4/QV3aYQWIuN/E1QEg/kzAOYBkDWP9MYgwiLOqVdXujTUoAhJO5RIAAeCNpH0oMcKf7zdgs7ZnYQDl5FUT5wigQZrpuJQhAU9elzUM9iCxtHYKazhym6us7u2sag5B8/7tdQcYJiRpkaTa2MhpVvWqQm69/b1FhYdRndaGiJ055p759HnVxKFHchnd3ZxjXFdVqw2UWgnLLvv7cZzfuzGvcA+X2CMwIwGAxOcsX0aSCeY/qYNdxrAGeDcaOGNi7fVrvdw9RkX6FCImeiMj5IC+f+e2vnx0iTjpKzRFYTaFes7qn//8fSVxeqflC02ZpNZVG0eBCFwwjrK2XaAoIsMu79ueeTROcjc8qN2BCot5TRptPeCdg/l3tPfFKTCCCuYZ3fydAPbcxZzHI27N827pudvyTCBAfi8a4l1Q6HZfzjWzirAgJi7AOs/YvtwUEjNFPkJVizmxwtEdyNgFZXg9iLFS22kYAOXhggD/9rneXiOpc3mndZLVfbayYKfFSx1cXOj89FhpkD7OPIYRiB7cZzIcxlWEIR4cspt38xD7fPbZwUClNmQ8Rxy3EQrREHEQVQlRPMBlBBBaLebp8ecIjfWcc0UJDeOcCLYKLhhLngrHx7vM7EDTxKfLYhMxB/AjAKqtll68fqFXJ+d69uYEwK/o9LqEw60Rpx2dAWgjVJ7fk9dvPj/QDNHxs9sPcb7kdrGuIE4t6MOpNcENBKkXckx7F1Qtkst2KMkOnqExfL2Orl61FFhkTD0I/hZ/BxHlC2UgE0ievLVm8EbiflxbeCGI+7aDPzOE+3fXe/rtobNEORvMEAAjRIVPY0jWDoJYHK7dWFUksah4LqAwsVFvj5wrLJGM1Z51aVxt6/KiiHhP6Z988J7mU6HvDuORg85hIeLTStnZygBRpseH5wittggACCus/aMT5aJJsBS3DZFYIQVbuq2R2/u4wH/6F++BGR6dnZzp22++0cbmthZTOeckrAmjMDidy6XJ/bbqrS4CYKzPvzgx76w7txYRdAEV8nFdXSJwZzb/EE4ko1K9RA7i+onTx28udF3pOvenk4k4+AC52ulmPsuBEnOV6DgXsUPUqg8+1zBYfh/PO+uphqmqkHCrqYyuqk092YXs5uYxLlWVhuAnY20tIIdghi1323UeWx2xziyD1kypOAKx1lMFN//9u/dUwrFGoylt7ECEpSP1EL9HR4fMh53tiGoegTodW89e6cUnVb298wP97/7Lv8T9jlSGa8LgoW1fbEGYQYTeLmO8ur6sd3Ggjw8OFJuPQoBJ8sqlB7dv6c2ZXSWcOsU2vnj5tcq9EuKjpH0cuB9XGyM/zq1iEty4kl/UH37zD/c0m/n0R4+wwLm5JAqn4tRuXbx9X/v7r5zlpPVUmrhcIFltbzDPl/YUn0T09x+/kTfr0T9697aSVsbLjdq/rumHD99XsYQ6OroUZkgFwHsuCohMvfqL996Xjwl4fnDl3HH0hwMA+gAiq6l2SUCSNH5fV13YPd0bodziurERVr1KrIVwwal5fs9Is6/72Or1ZF7V85oW5yL62Xs3Ve9c6Qg1/s2Tmt5ctQDxNM8b12W7q3gqqLsbi7gmBp+JMbC4bkjngz7k4tFCJqYg5Ngm0K1yytIqpOoOqYO6jlgB+/mYfvbuXchkTktM3p3VBd3Z2kBV3Vc86HMOb5ijXmSw10J5wD2qtYWUU493jv9ejSWVAiC9I9QvyniEMrf/jQnEZ0+LaoVadnZBQUA1ane8BgiDKKSGqrUaa3c257WQJmF6HoUAgBtLSW0Wssr5woiEjLLxkEI41wKCJk2wJkmsPKAbIvGCJHs2FVCS5Lf6oeuL/J1CSGkQaNLwa34rDSiFCR6vzt8UtXdxrgIO4cZagSS51B8/fanXr6510CjqAndgXd2ng4ZOnlu5K9vP66gC2S/isq2BuS8JCDFuu4/2ZUar1+jp7/7jK/UhiSRBalcjXuyd6Dku4ni/ovzmTMs8f+u46zRNdgcI5FRc4J0w3rq1sgFS+mQNjxfyKflGxFM4hAKuMm8pPDaCBcUcx83kClEVkrhwREaUoB/b8lAb9zFNAE5tDcNWnLrj3F+1w1QDSNKfwNFYUfkYwOfuksz8LGr47lZeH9zbkHda1UuchqymbAThiJtKA+DzczcgyEXixa5ATCE9iJj/M4I0jjSSNIIELqBcJoH/t0VBK69uTZkD4SARgGAcfFdIwIq422GgAGJw6ubXk4Fmoyu9swaBEcd2nD+XngP4/XoFmFxVmQviZQJAvObPyi2EhpHGZKJBs6e3bt7UZmZOEavXHIxpcznPvCe1k07owY1l9TsuPXp9oUDOTgEnNIU03vz2DLEcUXYzqqF9Du/aG40QBHZ9h7i0mJnw/LaUCSGPGb8WbtRvy8wThFvbmjrMISpCkE1O1iNyIT+vn/AsmbkFLS9mtZzL6uj0RCME1EZ+xbl8/xrnMGcnXZfnlbFzBwro1TcVvfW9dQYUIRjFCYIdS3YK801d9VJREcSNl/cbTxAqjIG5+Vl/SNDY6oEtJQ4Zy7DCMebHDhRDwuK5u4yzD5IcQLa2Em71Zn3usSZNxrw8UBI1mYHIg5kbmnoz/P0EbjSoaMbuUE61+9tzHf/xjKibasJcZVJW1D+tfreDk2QumW27Y+hndr2M3xevjvTxiz1lozh+SDIBnuydHCkO4Wb5b9vDm46IGf7pQ7KXFwO9/c6ms4R/cXyhkyuAO53HQbWJ8aSaEGun1QNfQ7wTz0/Ot1oTVUoImqlHt29bxxKEFABs3YZsic8FyVoMlchhix9rdr53BUbj/lyuobMqYYZgSlwOceF2p7bdtDaMbRytTwmP36mDXarUVasE9cMtXNvDFUXdbm0yVrbEbj1HNzcgzeCE+bniXT0qgosJ3jtMrvF0Oj+sqIHBsLusE2NkuCMYscIDcjoe3by9o2KvqDeX+05LR2uvFk1A+GmEDyao2+oQfyPId4g4h0D7V+BcVO+u7WieOUjwrgW7kjTuqQA+xqOISZ9bhfk4xJdUxopE8K5WqMbu9q7nlpwVkxpCLMTP9oiiZscOToW/u9qTtMpl/Jqf//qTf2gNVth896NZI6irEhMexqqms/qTH/9Yrd657q3MaZEvmCssqIkieVW55MvDWkUhVboThdJuW6DRxf6lc4Ajkkzr6Nyalnb0MZY5kg9oa2EOwhzqyRdXurL6j56Wyt22ggtxSDAkP6Q5aeCIAnzenO2RdEmijP78B/d1UOk4ywWDnkv7tYpTeNmazQbnIJc6AVVrYq1dekggzaN25pZWUXlRffXylUO0XjsppSGTEtSD9Zjcg66j5Lp8zlUbRXFa1P2bSdRRWsdnJ3q9f6XXh2e67rec/omtrh1sAMiLV1rB/fRQWZ88ewmYoFAI1ucvD/To5ZF+95vH+ubpsaIrQS1kY9qez0IyRTWnPZLPDv2E1WzzLL6pHt7cAlDd2lhZYlzTyjIO25CTVWNZ38w4m/89ADNWiDgncK0hq495wRvwewAZitsqyEzaU53sFbX9IIMLn2McAlpZjOjOckEuBMdnvyk5hyC8EGcHV4PQBwAAOxIEjFCT4LNC8Z9/dapJbKJIyE6LQa76rmtNEfBbzIZ1dH2ivb0OKhDwBFi8npHm8wndSuDy9xu4BtzWzYA2GftUJKKd9TV1Ok2nRFs04dMKyW7l37IQ0iquGgxTyp1EOFW1tBLRWmZZmXm/UvjHeVTgi2dFVacNYinodGK52q8zg1NVAbzBqKtAxK9CNK3edKDPHr1UsoD7tfurjLUv5HWWKOcSMRR2RftnZ06R9tbVTL/42S2FAjHnna1Bdb+GYyR+gyEAZ78N6UaUXAwxdg0AFkJM5uTqMsnlGmAmvgMwzgWdno0ZRNZSOseYrWkM0JmLJ/D4/ylOyq70k9zdkVqNAZ8fgvygRlBhAgg6J6f4WFs6tINAXgDMyNaWFc0JmVL2x1GbCIfG+bEC46Z+cHcDIEiqPRgqAcBY+6rjy0tZgetWu6OV+TmeyUTvWFfNvhqMQ7NblvV6bbVIBLvYPezhrio494qOzq70DND+ev+1LnGCk4Ff2YJHV0/K6pSGmn8nD6D7IPCRzs/aWsqHFAd4jNhdkGbIlvFcOOMZ4mUMafLefm8QAYITaUCgMcALETqxO6pWQ6Mf1Idb69o9q0L0LS0QO1aYPQ9p2CXyR/vXOj8v6tbmiv7Zz38I8I/VQkyGIa982qOba0u4r0tnP/vHt+cVG/t1Xu0pEk+rc1F3lloDnokCAJwVGR9d9YhLuHbSlCeB8hzOnDue5iA7ZUQF424neVzgipX1c/F9LgSAnaRtn9SVygQRBZDoJIggimuEmA4H0xo0wgjZvHoDDwIMpxoCs0LSaQP1TfyFLQYA1ZPrKx2WK/yXV598+0KPDi907+Ya8c284PQTiRQO/FzBBOMKGE94Flv+5hud+a9AKh9+sINbIravi7jBa8zDPCAexYG3NOxbHW3b2846J7CvGh199fRUeXDHmi+vb+SJpSH53EXMl4hZ26sFP/guO0xmBSxi4ZjOKhXwFlVK/MXiho/EXoQcYCx8QS+k7cEpu3H3qFfsXbM7ULPeQQj45AJbepOebi4v6uyyql//+rlWsoz/iOdtIsRwfUM+Z4ZwjCA4bBO5VR3r+VfnimYTSiW9TiEFXwynTQyV62WeBbN1cKTjclEdDMCE54/DEQ2r1tWZYMCiymDAbFy8vFP9vKG3b2zL+maGEbo2Hnau5Zqxt5ZsTrNqQC3BuNmp3YQ/ytiW1BvCdeCgrXpZb+FSrYYYjMg1dKuLIZiYkfO71b4GeXiGJcTcXDKrP/72H5pQv/fhzz6allFPb8qKrLgc9j/Ayhp43EQpHpKUr9rH6rs6JJzdAxxr6p/qzcuaJoGhrE1NMmSdOsrabTS1i9Nz+vHV+7qxvaY7qORuZ6Zp2quD42OVhyMGn6Sb8MLLc9rILSs0i2n/oCyygd83N+LVxZEV1y4qlQtoI5tRLsYLnTGwxRoKY6xzXO3jl1V1UcXxQoCgwWU2IdhZU1HcTBdjMPWOtZZYID9sUWmglcQ6QDLSTz/8vqwD/nwqizLx4cRSTDKgDSDfAGRtz9QOHBR5h7lY3ln+2Vjc1pkVy4YM3CTtggXoMSCDCm6N3arXxwRAUDHs4cFRyXF315dFdUdGODUAD/e7d62xL6jHT070//l//0ovceRlfw9iKuq80dZlv6PTi5JOdxs6uG7KFR/xHiWdPa1rnJxCGLxFuwoQjfTt11e6vMSNZ4eOm7Ru9RWcxjVz9K//5QsdHbcgQ7uGElbN7noCehVTkCTPRW2gankCfuOcQjEHoGdet1JzSeVJmgVcqA+DOw8Q//H3+/r6y2PnZLE/AyTwOXZ3zD3w6bQGOM1n1G9OtTG/4ShLK0NXtIpNZRxuCoCIFJyj58lgRP16WweQ0ALEHgvGMY89xnFBb8qXzqlYawV2eVzD2QDCAWutVlcoPtPFYVeReQxEsQuQD0V+qI7i7dVxU7fW1a4NAQvAxOVHsQ+16ksARgHItq8Ert+6eRARelk81zQGY/kH8toJQ8TEiLGonU4VKqCkERgRF89+IeeCc2AhLHhDV5DR1GqeRtHKxHbUj7jMbMN9AJ6dgsVN2t6PGUnrLWn7k9bB32LZmgaHEER2+MeIE1zFMQ9VA3ysp7wRoG11jHFvEdR3o3qqce9A1f2v1b04hYwG+uG7d5Ui8edzeaUgpMcvT/SE2NpZKAACRa3Oz6sDbv+7f73HnLSlQlhlXFMVcO+F3DpgnK6HA31+3NALBNUb1L9sn3cGsAFYmTXID1cygySstVnXDk1VrK6yW3OLMed+rTnk3TdVct7m3wo2AMQQaB9hUIMwIhCW9am0g1ZTRKodqEtH3Th4cglXn0p4dH0+0Ce/O9HNGznH8fz13z9ztib6U+KSPLhZ4P0QVP5Z2HHfx1dXgH5dv/jxfdx2Rn/2YEt+YuPzJ1f63/7FTwFOZhjwGx61nUIR2+/PK5oCwyCdU/AAs6HAclLDnh1QshO1zFet78S6ufyxVdnCqrmZHxM0qRyKDjIIhILqIhzLxWvywwdZZdRiPDo1hA/iLre2qtzWCmK+otpRQ2Nc9XGvrk8/O9TX52f6T1+/1GeHmIcW706MWQu4EMRkBy17zH0mk9Xe0SHE5CcvcFn8bwj5wS9yg0ddRMyH37+lGIRvFW4Odk+VZt69iDPbqrKyhvZPCFKzpVarlpbG7bZweodvTrS5Psc89JXPp9XAHJwPwMRIGLcYwgy0CE+vkrG4jnDrtTZKmWRPYXjscMxVveE8A6oBnBPfAVmBA02IZsb3xxFqy1krKtBXn8+6tbSmN4cneolxevvONk484ByGquJSg7aXHccYxTcZ4xuIqLxC2VUlclMt5CFjBIfPZ+UX+S5y982zM2cfMhAJKF9IyU4AW6WiQjZOLCW0PpfBoF3Jusvk8gV9/YdrrS+vEAMN/ebrr0msqT755FtZgYIvd/cg+5DjgiO8668+e62wN65ffvZEtQA5gKAuV2q6f2cHMT6FV/p6DKFHEgGwq4fA9iswC2kXEXXn7XVtFlb1N//xX39HmrGNmx/F8mO1z2BlArWD5T1vlEmoob54cqnPdsvq4gJdEOW9xTnnDtwFNs6qzHgIrtxiUkkC/Y/P3zgXYVezPmVxowUeNDZjYpMh/f7piaq8fIzfd/nDimfdWmFe7H4byKpZYKxKvcnfbxM+M81trSqqpIogVqfX1PPdisL83ZuxhH7wfUAS5dghIO2Y/Yyg2Xtd1IvXJbXjzPWoCvFtKo6LsE39pWRef/vbVzi+oNbm8nqKo7xBUDWrdZWqqBDUSwrnfA2xXaPOfQBHF1Vew8k2AfGDU8AY9fHy9aU6WI58LqEybsYc62d/PFdzwHe8lWRy8bQobvJDtvc/q01xjQntJNJ6a3NB7965CeBlFSKoziHV19+WNYXcp7x7Bndq+y9jAOy9tXndgMztYJAtJ/70nVtydQKaou5u31pSu9xVMj6vjZ24que21+PSvbW8lrI53HNVHhxCEaVdOe9rZTOtpc0CTttPANrF7ZkmAF2rPlTD7qDxd9P5sMYAh12BCJGIbt5tOLbqMWMSM6y95y2nGW67MlVsISd/Ko5AaJKcTZIooNxmCjXWUZv4KJNEpSLiC/dfiM5Dnqg9kOAaJVdBeDzDUdjyY+52FgWIoGjYXlJWM19b6XhEjWPe5cENtREa4Whct24v6NbqnH7+/XchJAiFMbduETFvQXc3t5w7VZuIrmuexx8P6B4JPOm3lQRs7C5cvdXQXDqh88u+vnrdVgsREcBNdCt24AkrAnE1d6u26gpg9dTh19YRZH0treoJKjPm0tFJ2bmu0HcP5Rr1nH3x+XyQZJ93ANQOLrnctjdq+5AuXABEDAFa+a4J8WPAPBy5nD1QczXmdtqtHmQ7UTAW4a3s7/DnJnzKX+vNl3/EPbtQ1GH1iO1U0qcPb6zrAoA7PDlxWht9/O2hHp1aMwO3cuEwAJRkjiMqjwbO91p/Vrtre/m6zBhA+ox5GTLv9SD95Awws44rQWJnpAl/f9xsqHTYVITYzO8kNENxu/keL+I1k/IoGiCoIfdUOsJ/2w4d7+Fm7qZWzKKvEvMVSiUQT13Neqh4Yrff6MruIHbOwAneu4nL7UDoUZzj6mJap6eIHvdAf/7Dh6pVp1JKendjRSeXdQh0pEF1pEePDoEHu6+K88+Ye5rphLh9jcOwpVzbg7OrKK++RcyuRJVLQoR2narUQfggVmIepbetCAZzh+uJQPQtRGkIETCsddB/31VhsmbZdvUnPxeGgHzkYo+fayuHGG/1yrK+wD5v2rnGYnu5tkIQT2cZi6yzPN5qXjPeY+3vgZteHChEMbZ9cwjnp7fXdXspC0kFdXJVQWwwpsmU3hwdQ8YRJezyvwtBDFGFQwHiyq8yIvCH37+Pc4qRJ33tHexqY2MV5yQNWpA+MxCAwIp7Jc0QuRb/Kysxvdkt6eSooh98sO3kcNjuNyP0d8t1LSeSSvjIC8gU2Cffkk6XomKlg2HwKIv5scOB3Z4VYsGN1kJaisc1qE10b2NNTx7v6Z3tm84VjMujoT58Z4fnnmltYd7pdNQBv+yu55Q8KdbgB8bIB9G7wjuI1wLvYa33IirM5xELU9Vqp8Q+GsUVdCpTeb1TeaM+rfKei5s3nCs7cavepAD5tqRwBGdZbenv/tVLzTAXa2tZpVci6nh6+uqzF3L3bB8/pqeP9lU5rOmCd14HOybM+VPcawnXOI+h+fbb1+oEyckOog6W2V7Z0devn8F9MxWWFp0Di71JxVlRHQ6I9aBb79/f0Qe3d/Tf//f/3+9I80c/+suPMgT8D+/dkIeE6IyngNbEOVnWbKMGUIsJVKk10l1MeFFsA+2/GenhT9IK9Ye4xomupziB4FBrKAK7cxfs+yHNFf3q5YHOserWNTuKdU4AGM2LS1RCTH+6c4OkTelx6VxVtRlsnFowrH6pDVngOkZdHR9eKrMQ1ypB5mMy6u2+/vjsUn0CLAWopxaSSBWPBvWuvNOgU80+FfM6DnRql8MRyEk+849/fIVTcGuMy+gO6vwzgjhqes7g7pJgM3dPn3y6r5a/yWQDpiTn8StAFEAcz1DPE5R0QDo/rKoV8ao67uj6sKyDN+fCx6NOXCqed+XBDXZwWXbUmyFR0Y3SxHgcoVbmFwvaxFlbJZ6r+iVuPcy7pZzL2PXjAUAWAmRmWk0t8Dw+nmUk6zP3/tY6arOng0MUYNaPg51pITKnOyvL8gCUrUmNRJ7put9gnHEHBODI3ORuBxBEGZMILUDTE7IWXRCzC2eEGBnVmfy0Tz1Az55hLgJBfMtcTHhe74RgmyhvAUOwtNpTnR4M5VdP1Su+D1KqXTS1upzV/FJMRy8regFwTRM47mpHvUFfufm4Dl9f6+K4KB/jEk7bqUGPcrxD2DeW9VKtAah71qFdIDtizQrZtHpd3DBg+sENbWYgDpylFUw+3j/W/gHK8uEcLrOvAYQ0mjY0D3j1oa8OhGYH1CqNisok8Auc+tBrp/4G+v2niDYAPLyIW8UJNXAN7gBEk0gh/txKbgGAvFMcBzXE9dhhipubc/LhjjqXHUhvqsQ87hpCHHdnyhC/4dgCv2/F1wfOMXlwTFaD1u5EDqx6C6RlBbIb9THvB4mSO+ZTmpCBLd1GAXjrDm8Hhdzm2GZVlU5ealht6/3vrarg9Wm/WNXWQl4/uLGjqwax120q5oM0IRNffOgIBDtc8qc/eJ/PbGlrGwdvh8jeXDgXuNv9idrEOuZR+aWQXMTwpGeONqhGY+g8X9z2kqs4gxc4K4SFB9EbWUSyAhrR0Ey2UhyB9NwI4BmCosc7Wqs+D7+2/c0eYqgIiIUBXVtm7rc78oaTGJWZYojqACRgJfZmHZeS+ZSii7gjUmzU9DqVYdyeiA6OWoosu/Tyy6JendTUcLX1zS+fEssIgKWEipCanUFYy2Wc5fu9Uh0wmyrU8SgVTuGehuR0l1iMK5sNIvDaqp51AW2A8XYGx+9SLoOIqbRUOyDenL0Kl3OlYtQdyCkSgOsfg0HWTq1THatf6ckzYp7AxKCnTw7ggEIJJfJRBRk/0ozPtXKacxD7PLMYglSDqr4qg2uGm3yfy+1Uc1pJgV8o+GtzcTNyIJ1zhGQbZ56NQGZgpsjrMa60Tuy2Rl49uLOufCamKoT4Zg+nmeMzvH65wFKrK2yHiSLErJH9lHd3I8qucEgnYM3mVoa5Ynx8PE/jWg2E/QIEGLETqgj/ycRwMuHU4S7VbA9oJmtZ2EfIda4HmKCAFnFwXsySLxzVJDDVFQ79Tz94X/tXJ7jJtOYKSWevL+SHtBFd46kX0cH4RL0qNRpOAf/cwkOEeU5WxnEydjkNBOyEcKm8r3atwlhgGvj9aZ+AgEItPpbX3uLntsmVkDyT8nel/QLbOrnuaBrqadZ16fTphY52z3GlLRXJi/Y0pOX0vILBrl4e7OvwrKJxxq8q4/vk9YlOa9cKxd366vGxqp2mU684icjeXF3UF79/rZenB5DvUCfMz1kZ89Vs8nfbCmXiWiAeRM68enqmzz79u+9I07O885FCblxYRvsXVyQSShTiyYQ8un56pakXFRkbaUxy7F1JbT58/S4OJpvQFS7s7JLA77e0XkCZpAv64e2HBKCHz8KdoNg6AH/rDFDeRFNDVGdPO05ZpINyQ3u9trqjmg5QTGMStLbXUnI1qYI/p6XFnC6LA0VyaA2UfJfEvb29rNPdvup28KM1QBG4AC+3IiTo+u2w7sznnL59be+ASQREA0PVBg2nykUPZ1xBQddMekOMNZxmyA/BfnOgenCkTMGnDpNt205njT6BESLQg0oC7oVIGpVYUv8KZxDtqZCMaA1FkgUIrbB2qdRDdQ2cvUS7+mI1G988ulIvPFAYZ9pkcvfOLxkTXEsd0gbojkjq8E0TAzOdPxs4y6Z2D7VIQO/Xe06BaXIChzPQ7tm5zq66wvyi6oq4X9QeDvyUhK+OSzrnz06LOGcIwK6nICidk5cd3IUbEJ3i0IK2Lwpo1ooVHAFq2O/SPMD4MJcGqEc4QSvcHdDpUQ0B5NatpB1sGCmLU+sBioPEQO+sF1CgXkRUWBMvxMXc9nt154Rdn/gYImpCiKt6z6dQzqNesaWjZy1FcwGSLKjTl225MyToQkyvXzaUWQwqFinoAqdhd3U7/Du2EVJ71tMGImOBZzg9aauQKiDi3E6VHluVIIdx5QiSsd0FDKrcvnK66wxU0dX1d3dRG8SeP4RbBDyuT2tqnhU1MLAd9Z3j7RNv0DklGMZNjIzUUkEtJeOaNgdKzKVUIGGs0tTelyW5EhFEj0eZBIR75VZ2dQHHOwdpMiHIf6sgA+apWRmpgysJ8utm03T0lFDzAm5+nAHEwY9XcEBWw9bKsnmNUGw/k2ccdtq6fr0HGQyUL+QhhJDOK16t5sK6uz6ni2KJdwH8E1n95uNnihU8muO50tOA3n94Wy0I3erdtslFO+Fop5mtdKRdivfhJj24qqDtRSIA7GpSp4UjBiR9LjuwE5Pf18Jl4HKeVRzHYcWlPAx0FyHjCvJru6vKu3gnVmkH5w3p2ClRE2ItFKI/HOEdh3ITv86ViFlIpYu+0pE4pMn39IJa3k6q6cLh4R9SxOfB6aVqPXIHEdos17SxkNHdewXQY6rzk7Hia1F9sB3X+7iPvUpFk65Hn399oBrCZi4WU+l8pMV5hNt8Qs/eHGnxJqSJQGvXBzqyerQ2r9tZBC9ypdrQjOe2vbEhBO5L+p2DYLPJwFk+h42ceAoHbG9/jFsdqH0JcPLreMqr1394w/ucSMG2XHbFCmdiy5BT8jYexS3Owkpa3e3BQAPEXPWyCaya/BrL/JIdDDLMCSPi85m0LmrWynAIaWYgbr6b+DHitspKU5dfK0sF3i2Jgejryy8fOYdacpib15DFyWXVEfS2EjQjl+1wzhEYcMHnF88GurWdclY/rPxfs3mpEiYgyBxmwzFNrdQiztuWe3cvr9Rs9cDKqTLpuOot3HHdrx+/t0NY1xBMISWTMfK/h2jxaSGX1MXlhb73YBUMazqHy2LJpM4vEeytCWKsr0677JTB88dyCqU2VL52gZF95ReiuGg3MdeGhC6degBB3H8G9xmJI0ySkF7iliYe3Clx5gd7QTJcN6KuaXvo/B4mJJlyQZJgGU7ZY4VcxrzXSkaNXlVPnhxpSM6GiQm7xudl/OsnVeJ4xjwTF2CpxzuCr6aI2bpaw45eHV/IGmtbjfRIcIwJ7Ovl799o7HfLjemIB5C14Hqj09HTr/74HWn++N0ffmRr4hEG9bzYVcqHi2QAI6hDuwTqG4YIIh4aBd23ZJgyWSTQVaXBw0OAoanW0ou6tXCHoAZkFxPKLab0cv8EhdN2Dij0q32nq3wuSgg1UMAArjfOiw9bSuNW51EjpkI6J6hiADgEgTa7JQVzqHIe9qI8UgjgsU386XCkarethWVcF46ocdXW869xiGHUq/UDxbm8+gJncY5iWgipiaNam/PoDmQ2skLJMdvj66lS7CiAGuyhIhKopkGbieY5Lo8hgmRUMcD9B1tLuolj+sHOEgDr0vbWDVXbDVRYBuWW12I+oLura4wdYIDac7l4952I4raHEU0DVFYerwVo+VVDBdoVmAkJO4DEplGSt9dXhHew+2+xxZjaVbtXCoEMcDcDfn5knRPKakHyttxsd7pCzE9g4lWFpJugfs8eW+84PgPSssMP/pDLKd3m8s5UmA8qRRKGPS7d3NpRl4APz/Kofw/v7CFhvfrFvVXd3sjr9uaWVknSJgM2h5KMhHMImys93ivqEKHSnQ21tp3RznIY0BjpDHLyZ7OqHdchGRTmkl8L+ZymCIg//cmm5rATHzzc0eLSghNwg7pX5eOJkusAO86mfm0nRiGicEED5jMWxm2Vvaq5ujjLgVZI0KckwWW5q1gspC+fHyq+FEH54Ryq/Hs5DxyRVkS89RAMTWN6Z2dFG6t5peeSqvL3cgtxp8VRxBvXxZscwOVWfjuq3Po6ah7X9+pSI5537UEGwRfTjcJ9XZerKizHTeeqdN3WxfVQc3djms8E9frTuoIrEa3vbENAKQAAMemAVxB4HmsGCTUqBkpTRaw5Nb9ulpkXnEG/O5E/gqvlewbkm4Fkt8fzA+RmU60CU+XsWC7mvjFy69FRkTzy60Yuqnur6+RZGIERVb080N/86pGCWeYwFXEOhRBY312sJ+52L84RTx3NICWr3tUdQXJRN7k5QbwyJnO4Gp+ZCzu05AX4rZSfF1eEiyaGx02/IhlcRwPHD7nP/AFFsZsG0jG7f4jEGNuBGgjZyG9cG+gUQkuvIljH5Gu7pwbmxYNrd5GzaRT92eu6rE9iMu/jeUbygy3rCIO5vEfr+ZDeuTOnN+e4nvOhTk9LGgVncuXsPixgHg0C1lFAsa2D/RJiCLHGn9vBo2jGp3DYpfPDFuKxobn5iNoI7VZzrPNdBDDPE+a57O65NdNORIKqnNcQDhN5/YhWPyQKcNo2yRCRYzcUe9iy1llNHr/dsexoLhdEkMw0wnVF5j2ItTpzWVatcoZjgxABV7taNCTP/JGIrO5po8Sf9ZgDA3pwM4QosjUFO2FqJ2et7ZR1+eCPtYAgHNhp3mCAZ8KdIuSGPGsGZ7nJsw9w46/evAZL7CigV6l0UnGIJhbFbeKCx3x2lPnLZK0IQRCnVYHIEPVglF0/s0N5pVFP0URMCxHrpmuVfSBBxMxZrY7AakFS/CgGws94uNxD5xT9P/6TPyGf53g+nB5ibymfsaZImjNnjbsMQ9jzhWWnE8jjgzOeK6fFxTBxPdalmYgopBZb0sTIG4Hux5iZsHSPjTQvnDusdqrbWjFW7M50/p5Gkzjj5SO37HCcRzN3XNfnfTWslCaYjLXQN7/9WtY2L5mNqs34T42IEa7WN3kWZQwwKZk8ZMBnrsUYw82CthfSSoeTCCC30ohEK2G5gHCZYCru3VrkXVyIsIRq1w3EchrstmeWbhUKevnVkY4Q67dv39YXf/j770jzzv0/+yhv931GVb3eJ/CWY7o9l3f2oiLZAG7CLrSituasoJJLI1xQCGeX8sRI+KQCsaQiKNwP3nmgMWr17z77DMIsKprFvhNsw15J7z7YVrWSVGp9CDgG5Y2EeAnpg/lVHeM+0jfnNBcKOgUTVubntXbnHk4nqfffWpJ3QCBDbPEQ7g8ndHt1SfXSBNfYJEhTEIBPNzcSTt3MRISXh+TQ9ZCo1VmNOlcxXLivnz18R/VuB+dpE5/ShCTpkby37uTVPe1rF/D34aBiAf6ON6xlEnolO6+zs6rubeedQ1B/+4cT1EpDPpLTlGkFItxeyjpd7q2qy3v3d0imsgKuuHJrWa2T7KlpDjXPdyZX9MGDNQD5nv74u0cKJS2mPQSqG0JpqbAextF6FYVIMF06e14jCQI6fIJ6L4R1+35M319bwY03VSt5COKw/jd/+j3dWl3WXDSmwNivqxOcej6uDOB8f2FZfgCzvAcoZkL66Y/e47/revjBA+YaBVoqKh4JK+pLaGGuoPJlWUnA/xq3bZU5msVr3ducV2/oQ8hMdfKkqLltEsvqd04An85AP3x4ByfhVZ5kbEGCd27ntJb06Odv3dAapFerdfXhe7cV9obkJnG2cGjNakWLKT4XpZ4CUH/+/o4KgPqd9Q0EiVvXk6pzunfWi+jZkxOnH2S/jYLGkTRxC6OgX6trKf5uUHuvj1Wp9NRCCS6gNrczc6jchjyAoF3EbhGrw+sRn5/RUaWvKPEXTOP/YrgvEmUnFZcXMfeDG8u6gau9s55XtWPXrka6PmyrXMSt4Zxtr6X0mu8m/tOFuPL5VQX8JDGAZktd1kjaVG2HMXH2uwC83hDwa/SdQz5BlDS/dFZgDMjG/Ky50Blxao7Pevv5JhO9/vUjAH2gGIDgBXzNGb27uajVuTliF7IYuPTXf/NSX39zohCCkOBXC8Fhh3is7+IxQGz9FpuACzZDCcY3j1q2Po0GNC53xFk6rCJ4EsSMzUm713JKtyHx5QFc+9bJLQ1RghoXryrkPf8+KjsuttYe4zQ6arcH6k0njEFI7aO6TpstReYycgH2Z0fX5EpVk35Xs1Zdg6sK89BU8cqWVLtOicowJH+621FxVAFDIur7iKfeTKXjrhrklCfi0+2HOR1/XlOr1YSgm8r7g9oAELu4Fju5v4wLLUHGrUlDh6/LToegEKDimgX01oc/08tDXGSvpkhBeu+9JYgT4utNdH5QVxQRPW3NiNmxsksJBL0QWFklVgsKMcaTNjgH6A7rE8VW4hoS34OGR4MisbSewQikdfamjgi7xHERL7ZiAfnZFosfi27Xj6azjrwpqxQFWYFlG4sLsnrAJpBsP7HcxHQQ10u5HOTHfAPoHcSuj7lsMnahoFs3dxa1v3+kg8NjyFSq1at6fHSol5eX+uzloY6LFypWr/X0+BBMSzhXRdwRhBvC9+7tLM+HU4YMW5gXt8enubCR5kRWgSwaTKjUqukE82OndwMBiGqG0Cv7dP9mwdmXXJ7Pq8HPXFdOHKItMp/719e6LjWdg4czYtbuvVZ5l0G1DAmOnBWPywqOLuInvhMKIvSi/LddaZkgLGZjDE77lPicOdsYL7+9kje4iMHZcu6Zx8PEq8ePoJ5h0GZOQfrRYIhrRTBkiGEEm52FKcMxwViUeMBFp4lriD6zmFUSsF1J+50m9xGMy9rcEnGzoPqkBRd59OHDt539/Btbqzrhmd+6AVbNb+DCM3qFqVhfwyitbDoVlxaia0qlss58/PyHP9B//Hf/i3GmPA/e//FH/9Wf/1iFeEyf/fFEncBA9fFAf/ubV+qGRpqmwgqkUHTIjDmS7BcP31cfhW3Vf05OUVcrfs0nUVEM8u+fHWuMwrwk2Fr1CqA/VCaY04T8Prm8UmY+4KiCs9MuYOtBRa/oG5xiM+YGS5hsyKBYaanhunaOuJ9WO3ry8hpFgbtCOBUSaa0klnSKqmiPAIYpLnc5oM1IWq0aiUhC+wMJxVxugMirjVRCAZLI2pbNpTLY8aEKgFznqEuy4UyDKByCugeQ2SGoCKR7Z20eZ5lXaDTTXrmmy2FVTwmSVydldaptJRmLCM87aPXUG0+0MpdyDvDkFgK6ahHAT85VaaNS42OnI8iwgQpF3H/49qaTPBGc4NKCVycv64p45vRwA3GB+HJNw4BxQPOwaTznh7DWFfLGdFFqKL0SJvhJNl9GzXZLKwBpEN5+/50tp4uLF4KYz+F+F6JaCIWcmq0GAl3XgHe0E3slLTFG9cue/sf//nPF1kYOMSWSCQgPV1YfMaZFHRXbapHsdjXkH7+zpu31JT3ZLekaYM3Y3kZooPLUq6PqCMdmvRo9Or8oOu5ql/EZhHA3OJg2YuDT56/kngX1giR79uJcL+260oZXm/NpLS0n9PzNufOe2YRbx7iqX328r72zK83fjah51VMmnQBkZjp6hZOahRRaCyoYhGAYc6vq0yo21CBBqx0IjTFpAaQHxbrawRbiKcyc9zXtjZVLFLT3agAINBTKtdW3tlQxkopn/9EmogzATkMgeZzQ7gXC8epS1VZbYVRqoOBVs9bWFHBtVCdaup9RJBVEoJnaDuOQIU3IL4BDsKbGVqUojWgZz2rqXhc1PTjWwavnUqTttEeL4DBsX8rqeFo3k0g8ApERK8SklRG73juScFFuv4GAFXyQU4RjDpD98vVzpRNhtRp+Pfn2RE3mwZsS5ObSDUg1OPuuuMBJqWbV5ACNME4KkYqrjCEQmqf8N8BjF7ttP9IqsjhLgoAQ+IA7h7waMCY5kOAdR+4RhANJzXhDE1kAYQOwspOuxUuI2hdTzk6btgY6GzDm8zzMyA5OBHEYCa2sLwCWce1/cqn8Vk5/8udb5HyK74OQPQHlcEz/4d98qycmRnI874JVp5qouN+SP+PXP/rgpm5lFvTq9EI54nErt6oQ4Htea6oJ+WX4mXnG2u7sHR83nLqjaQg+mQ9q1Y3bwzXYXlwA8WsrQxHfzHQEz95zlv0WVgoI3ag83i5YEVB2Jakcwv1uMktOLpP/Xr3ZrWmQxTHHgupdjZ39tPQqQntpCxJ/W1cQV616pth86LuDTo2y3NMhXq6C0K/j/MGseFTzTEIuGmbOEWHgThZXZoNvB6PskEuI7x0xCfYudmgqEcGBQfivdl9rb3dfg05PQci42rZ97baKZb6rg9DGfZl4jMR5n2xOO6urur+9oi3mIkW+XlSQT7OB2rjwKHPv453suoZdU7J91AFO/KpVhbyGuPqQ8nNJnHtEh/uIr3pDp9dlnV1eO3vi33x7oTxz9uWbI4VdWf3iT99Rc4LA4++Zs98/bOoGrs4Oc55VIGXyyfZIA07BCewWQsm2FwY4zVG/6GxVOE0kMqvyJDecw3vWDDzotxPl5ARf2unhMhF4VgYvkIAEMzZf5FzHq15l6nQf6mGIDBP6PdufD2h8PNTdlQ0tFvKyxu8z8qTSYcwaYH6765wa7iCyy926qkUr3uNWKhHXF89eyhWdgRd2vcba6WGwujVE1XdXDYPM0R9//Q8VgeI3tz4KuQeKkvgv31xDPBUNUbjWA20CaJWbHYI1oK1CUm+traPqLmHwjHZxVD2SbYBymKAGxwxctRdw/o4d3nj9zaU8qxkUStO5djGDsKxIrh1j96HMLo4r+qNdrJ4n+Zm0kzcV1UnIM4BvZyOsSC+qT44u5fKNtMxkGdBMAMEVyOH8vOIUAV5IppRDPcVGPux8hMmZ4jq3lEuNdWcJS0EQ3l+Y097hJQDn4meGyhay+t1nR6rjYMPzgEY44NQ03CDwfTynzz2FuC9Q1W2CcEVH+x2dlkfa2Uzr/VsLThCEfQElPUEtQOKZJJOJ02i0Rnr85EoXuNbcgi3H8j4Dr54/P1ViJai3+LvdZhESrDmd3W9szem9d+8rBRneubtE0rj1Aqfw6qKiMp5mROB4cNZXhwQwjsWDO39zWFKZBIive50SaMVeF7fTsauE+vrNFW6mo6vzpnZPWzpkLE8B0UkEZMQ5tro+jfwt7UKC8SUAJDRTIRfXj27voMIhB1zGJ08OZN054gBPiYR+eVHS/sW57u0s6z/7wX09fXQqX8oOK0X4nrpqribu1Ce3d6j6bIgqcyNscF0AeK021G8/PdP5FIdox9z9Y11ftFTnmYv1mqZBF+o45BzEaOOOrGTY2WUToDdxFFbz2A4fdJRK8+9TSMg1ZQ4nunF7xamY0+14VLI+g+mYXIB2t9XVCTFly9N2EngpkXTI5MZ2QUe4nEq3qtR81Kluk5+PaRnVMB56dGtrge8I6K+/fqGjXpN4bzN3ttzvVwURkeYZrSB2IB+VH9drJwDTyRXHyVpHmxmJbh38Ww2IELfWbV+q9/KpkuOaHmwHNMSdxRCP00oN0htp2PWiqPmchN+p69nmzx0niOP0WTUcT0seq+jDHMzhiB/m87IC20eIjuWsrWrkdYwbHqX8EPBYb0OqDxYBebvK9PhKv/zdvtJbcXlcVk2mIRcuxgqKzONMrRF6wD/TXM72h6QxuVXegwDdPqeLxXDocu4dxtJx507ohHlNQBi29+eLQobEjPVKLZ22tbKddMi1X8ThnjecUnVhPntosYYgsB6crXZfteMqAjKst+6uKR+IaR+31O00wSorJMHPl/uKucfq9Nuybhe2fBmEeOsXPZVxmBeXDdmVjMaldOdOxo4jKMu4VeodPr+hp88ulXxITib9CENisehTmTjrtTo81zEiYCy/D2FJnlSKVTWKxFu1ogfvb2IEwnr26ET+1ZTCQSsYEiNuW3p9XVURoA3hHHu1kXMVxETr0k5MD5NxLWAglufdKiP47TlcJn4QdMNeQ6WiLdt2NGJe44Wo3iWub83lwAhcqM8acfOOiAnbY7P72nHcaLMDGUKC7UFHfXK4D2aOyBtridZCEF7Zae9Bl7ya6t237unW2qqs/Xkhk3AqUIXtZPYUp8pn1Bt1NZs1DXnf3YtTPdt/Ay5jCCAGK0weQ4yVO7jtQBxx39FZs+WskHjBtHQ2iauzqzY9MHhTVx3wmtzMJWIqgd8m4p7v1RFkC7qqnujb16/0YGsLzD5ViTzu1nu6fWtdpV7HcYmDKbwSzfNvnD14ZkUFprM+sFxxOgv1wMdIfkMxhC3K0c5f8iyQCnPsdrsd0h0hjE1UesnrUArnyxy6/R1lVuYhNFtKDSoQ9+vWWwua2BUrcrJpdW3B+kw056wAWi3yCMI4i6EaDGrOUq+N21Imx/tBnPBEzsoIurwKW+/ECQSP8QvHrSQjIg8Rns9k9Zu/+fffkWZo4eFHjVFXXz+6xiV6ZT3l7ADILMDD2BHr8oTkRomjXPPhvH755a46SSsE3FE22ddOOKUfP7in9cySfvXZKc4Uq29HmBnhCWZwNAmQpBH9hMFc4Gf9KM23by3xcFmS2Ycdd8sFiJQux0ot4hpO61q5ldG069beaVPL60lt8fIXx2XlshmtLOS1uFhQNurTYjaq7eUl7HMb53Kpsy6OaAUCu4aQP71yClKf18d6tV9WLdh37t6QrnIBDMWTnobRAZM1UpyBzXuDSqA4g764ehO/Pri3o7dW1jSsux2y2rmZwM0O9eKooYEXx4J7PTuq6GpU1xWK6JJfuwmKxHzcqXpiSjWA00zkQuqjEPsAxdV1ic9GYEx6ms8QxJmI/tNvv9Dff/xKdc9Ag2EXeCDYhjNUXlXD0FhRyGJyjYomOOYTkNlJxyHpQb+n1UzMaYP08rSkWMart9fn9eJ1Wf6ULS8RPFeIFQSQBWC9VAaQpGQSdTYcM+Y41e113dtYwJ171e7MSMacxY8GAN68BaipQUhxeaEAYKf0cGtd6/msjo7qCmUjureY1+2FFR2f4cYCHq0uhXVrfl1L6ZRaJenzb8qKrVrTYr/e3phjPDchEFtKDmp9Y15vry4pyGR4+N+3T2vK3YzrgzvLurc8R8AnVa9VlPARyGk3ijSkKcTkjblwREOHgFduupUgzqpHA0XmfQpnwk6lk2g4qD97567e37mjN/uX+vvPPoeYUesJvgkCsburkSmAyBgxrPqPf/NS++M+xODD7RVJUI8CuHxDaDsg1IZgYhlbSrX+nFnFwgXcBKTZ5TMBw17b6rL65PFDEntPtOMb6598cJtYCuvovKo/vb+kt7ezWg679OLxa+YVp8T42r276/MuqhzRAlDZ1Z1+C4fKfMF12kxHdTtfUMhcQ/VS89mCPCOX/u2/f+wcGlsgX5JBCA0BYKsNtWpfR5cd9dzEEQBXa7kBJEDysq5LW1oBMHsD/s0YtHAvfTsRS8zaomH7uK7MZpb36ql0gABDRFlz9HG1idi1EpcQQbMuN6q7af1icQztTkMz3GcRVxdbtGVJF9+Ja8H92nbBsD3VEEEdQSRas+MuoteIYQoZeAZBVSDljY283od0Hj3pArYT3MdYVqXm8KqirrfngKUfN9AuzvTBO+s4hkttrCzoxasTvXpdUXI1DTD7IPuBNoIJDRvkW4F35P+Pn10pmCIud+bVPJ/i2iAT4tyaUd+6s+AUi7+AMHJrIQgzowoO2g5yecCkPMLh6rDGGNkyJO4HgXXzZtpZAStfdMjhjl4fnKkysDu/Mdn1XLtzS8ZAjlhafv8OhPnh+rIWyYcsYmspn5IbBvaCe3UI/28//p1+9auvyPeRGu2mE491xLYtiVbt3witKmM/Qag0IM+tzXWtzq0pFAwrypjt7r9QtVVWuQy+IBzttK5VDWpB/HYFJIjYGTOPfjtogxrK+MPOieZat8EcSKV6X2VIctBjnP1BZ08zTYzkEGaXzK3L09MiWB9E8NYhu0vIfTgcqHRe0+2tZa0uLuKw+05byBrPXB8TTwif8bCFy0YAEllWXiYaz6HbbW4ZHa+dEoZriKcEeDzj97yRpFOH2e74VsodtXGFMYRzMITLJ/dsv92MmxecsvIrlVJLs2BHC3NRzAzGKZfCXEHKdkJw1lOGvNtYWMNYXPFZbe2eX8ifCClIfA4Z6/3Tc/D1WtGx7bHPlLT981FQx6dn6pLTVyUMwajmLDEXEBK2vJzHIP31v/9fjTPl+el/9o8+qqIeviLAAgUClB9IphIE98TZG/re2oIqKMnjSRcVNNb5EUkN068yce9u3dbG0hrEOHWI6PwSV0EipLHRE5R/iyCwh5ji8jo4o7nlpNYX0s5R8831GCo/o43FJCS6oyLJaUtTy+ms1ueT6kNQxyTj3Y2s3r6xghru6bTU1Em9pVMAZMZoNsfWM26kz9+UdFmFyFAm2TmvClFbz47Ih5LrMoFZxEAs4tGfvLOlEMFyXcEdk4gBf0SZXNjZI7F2SoVQUn/7hzdqoug6VsLMD3ji1q8rRZ3vnwMoY93bzKM++1pOpXR8WFcKR/Dqyb4OXtZVBBCW133azKK6HfAOO4nz3s4GgR/V9cijKEr6Ju43DYPVqtYJfaLjoyZiIKLbywXVT3uqtGZaW8+gfuL62Qdb+i9+9gPc3qJODhtKbWYYH8ANMh+OhxogSlrMlXUln+Iqb95cgeRymiPp/S7UIwTxLn93k+90IwpyqSX94O5N/dl7t5ijmXaPShB2G0L1k6w9/d0nZxqj0l7vldT3dVUnuCv1uhI4w4VCQTXA9us3hwT0VAlvRNeNqnOMm6nTWzsLkHtYj/cOdXpW1NGbMyXstGwW0rNT2STM82cnevLoQuVR1ekZ+umXxxpHKiRuXydvrtWaDXDsxxqGCeYkospIAQFStzkjKaJxj0Y40GQuqNPTsrbWCkqiks8vSzwTgMRzmCKwzgoGYHbastzoKUZyzZnTLPZJHC8CMCaMhn71h2O50iF5AddOA7VcGimaD2tuxbp2jLX3dV1xBIIAgxiJF0H4xWJzssvoPTuVjCsa25YgIDEaHGl2XtRbgIkVUflm/4IccOvmXEQBHGm3O9UxSvmitqeF5WVoN87vDZ37kF7c5tXTF8TWpQKIqXg6oQ0Ib504CxCEJ0Xrkr8ua/f2/IhxwtXmUgMl/F7NJXLMNbFqIo38nRHPDeZpZjVhAfDKsRWbGKvPMxiY7v32XCdHI4UXYk5t1ORyVBEPgOTrKbqcU6Pvc1oxJRcyOKEMOeSSLxgHCKMKLmcYq7imENTIG3euNAwucInEctuuHvRwyiPcSaAnT5+c7rW1XOA9IaSob6AOoJULx3Hz0uvXRT7T62zVnPdcCi65lSRm59ezyuPsE66IUxVmGYxI4Pb9gb5K1gMS8CwhJEeI7R8/LGiePJ8xx49eFvVyv6SVd2Nqn1acAhWRuaDuv7etJHPsg2gGEPMlomDnZkHhjbj6EYQPwnIeQisgjGzV4fDbMmTU4edaclm1rFRUHZycL20H1SANjMUFruryrIEFhSghWX8wCniHlLOOTdZJCFy6dyOP6POo2uTdQ8yx26V60+4Cm3DtOBXJHn1e1k9++EOlrXJWzlYVYlpduIkriykczejW9h3d2b6t2RiRxpxmwRbrYmP7oX4TtKtrurG2rcW5RS3kF5RFjM0VsiogZldxY6vzBb08PwMb3JoLJRSx/eOGrXrEcZ9BHZ5dOn1p7QoYM6w9DEJlWEEUjORDCVghj9F4xPO4FUFkWI3bQSunna05Pd7dx3P0dXNj2dlv3Ts6cVbm/smf/VBtKPPa7mzbXqkvCkd4EZkDiBmJBmnaiof13Rxj2IzBPRC6l/cJku92raveYOzt9C8Gzq5v2SqjHayK56LKQ9LWlaXVavMem+RfTqNuQq5pV22watJL8DNJPf3mjX7wzvuq9GraLuzImvDfZkyuayUNwIpCuqCtjVVytOZUsrKl7Lubd7R9Z0nfvDpQC3G+ubQJaUadsf7bf/cPpHn7e3c/cmNHU9GEzt9U1USluKz6CaqDHASgw7K+k9aC5bo+wOUltbpa0J/egsmPavrV50/1zetdPYNYRwBawNUSuktvra8rzoPNhfz8k9Pu7qFu3VpQeOqXy0p6CYXGgD7n7wZwC4NpUyEAz8dgVlpVnQCiKxtJ3ZjPM1lBXGJET17YsXviFPVyfNpxTs4F3CFUzkA3l3BDyaSj+n0hQCrh0/fvrEPqC+qhqLfX5xxH8+ygpud7V8rP28nEuNMCKMC8+VDcjW4NxRqVy5wMIFDGwR6fVjEcfi0ClnGsuoFkAgX0/fvrTmeUUCyAS26pdhGTZzUCALhwUJt6dngOYPV5hi0d7J2o3iHQR9c4HJRuaaY/PKmohCqyU1pvPVx2lp1PTtokUUkBHES4MJOX4DndvdLHn+/p29eHevGyrEl0rMuTSx2j9k5PagBwwwm+4quOWm5AZdhEnTZ0udcAJHExcZwVStHaoURiUX32+AnAP9C432c8j/X7L18yrzjm8rm6iBzrSVo6r+jw2g5kkCw9q5JDDCQZa8a9UbV7oW7lIgW9f/umyijkYula7924q2wkrlw6A4D4AXNrgYSgeN1VqMDPoxy7xE8oXlAiFdJqat5ZZrrCGdlJvNubEM0spPwyQHxZ1TUg3yT1Iim/bm6tOQfTGhBTmO9wN/26v7WhzbW8bi4vMQ7X8jHuy2mEyKCvJUB6WMOR/fJLRRftysaqtnGhByRxqdhCXPlVal+rCJg1SdoZSVsvWaNqXH6zqVTWq9RcQo1rAPIN5OuH9CM+TTxWumwb55NE0U7Vb1uRAjuBKufqTf/kpd5bSQDCUVz6iPEkViFmK0f27Yuq/u3f7ck3B6GbgsX1ugHw7izixIDdh25dnOns1bnyd3I43BjEM9N6JuMc4jgtXQKIOWZgqOKwCNH7yLWR5iI4GJI/YkuaBqoZr1YyWYjTDXFDmqgI72iog2+vcel++Zi7ym5bQcjE6sfKDq3A+iPczOW3CIS5pOwQhruJC/fbfWjUPoDtQsSPISsri2andT2Qth+AGM/CIg2ZzyV1Ue4pyCgP2W6t5LWEoJlaC7xIyGncXghncXYTzScB672WUwwkw3s8e2FCwS62e/UXP35HP//wfbVKY5VPBmrgcLL5gH78YEF2ZSHCM8VxSybuQ/GpvEMrPI/TAMwevzjTwq2sFleZA96tVh1oguteW88rGJ4ipL3af3KJCahr6faicvMx7T26BrR98iCaEnzurDPSl388J3f43g2/U0YzzN/3+QcagAX+gcfZ+7PtlIvHFxoSb5GF705m3uc58wiTE96tPrD6xHb3l8kFD60akBVwv8blhiFYI6LT66JeY1bu398Gy3zkZVBDCMKKo3R6tvKEU5sOnCVvu/tse5pWlznAGHz27JHO6yVZOb1CIqO90wscd4TPnTKXxJ6tJoFt/3+m/ivG0i3L88P+x3tvwvtI766tW77LNNvP9Ax6NKITBVKAAJknStCDBIj3UQ8CnyQKBCRIgEAQJEEOZ5rTprq6ustdf296FxnenTjee6ff+rKH0M3KysyIOOd8395r/c3+9l5rNhzh2s9w/36lrLAMv68wAbZcbHVwD86LzvNqvLpu3FzTxOXX2qoVzg8gVBI42xxxl5Y1tl6FjJvtge7d3dKLZ3uaQVrf/u49PT94o+sbW4jqrGZuv4adqgZcd7Fjy7RDxZIJYjjhXN8MQh52z4lDcJoxcTM2LVuyx/26/bbShRHABAyISzfXYK3P+pWmRsyDCUAun5/DnQbetuKz87jd5hgCnajX4ZpTxHu8BRFafV5yNGDH64C/tkuPz08Q3gjI1lCusNX4bapUqGIOXXr1/FLJTJBxH+nhwVMFvAFyCOGOYG5Niwp5Q/q7v/gf3pLmv/vv/Icf39xa0vffuYbdXlQQ53J1QvKhtrcWklj8IDc/1/lRD/XpJcmx+/OuJgD0AcGXjUz1/vqmDlC/PoJyNRrUtdwWSbKsAq7QCgd/cG/TKVTQgbRaDHQEEkpGrEA6gIE1z/HbyqhNhii5xgzyaCroiiq56tcRCjvJBH/zrKYhAbOeDsv6vlVwsB47j+gm2HA9nXIXQJF+/os3mgZxnVj6Airq5PwShdNC2bb11cumcsmu/smPtlAvuNrFRVUu2spHcF/vPdDeZQV1vaNcMMK1DxVJDtXAVaZI7AIOsKSGDgHX6Br/hphenNb05YtLuVMBlQ4HTARm2VpykfB9r1eXp1cq11DRjZI2Ymnd28jhtM71r/78hWpWmcZtTVSbzgajWNyrsC/mLP1EfRAUAX8HddTHQeZICuvf2fFNlMGht5pzCDqhzWxQ5RNcPogRzMR17UZWm5lNzfotFexMZD6kuxt5rQNohWJd69kc5FB2gvN1uUOQRJRPp3QFMUyhRGJPx5Clb9EOuEfUrnYVQ0RcZ5x6syYuB3cZSOoRrtuW0ALDDsHlVq3fw7l7VcFpW1kvq5a0v3elzsRqP0qZJY+sGPXrR9xvEjJ0dRFpIafbywfv3HWW146vjhX2W5WZgY7eVAAt0tievaHwr5oEN6602Wzh/FHsqM5Coa5RqE+cLekSATGZdXQtsaJvnhxpGRAb1nw6uKxr+R4Ji5vJ5pMqcm/1OoQRCgCGVZwmboMxqp+WiemIuo2p8uu4qFFH77y7Lm5aBy+aiIegUmtWvSespcVNooxrcOFucE2zUUhVhKZvcqY84/DRzqZTt/WyM9TrAko7EdXMw/ucNXVcGkGYTW0hAkKAc9oLuAVCOAquF3A7+eYhRIATu5PgPcJa8Lq0nc4C9lFdASxbOH1bbvov/qsXCMUxzgSCTMaVwDXbmVE7ixxApGZSgCN58soqCMVRyYCvNS3O4aIiAIR1nLl326oqkXc4nsO/OwPouPcbGVlt3RCOIsbE2a7uKgLK754oimCpcw+2uxeqVxZ3PKr1ETyQZ9hcg+1tCModGymTtccutgXalgubvN9cR69wo4ip81ITtzLU9+5vKsg4WvGDxXxGiezbwggL2aheH13q4ritQqmrq1ZN1++ktRZfRGRt4aJsFSeis0ZXX359yhyk9cd//B1yoq7Pvn6tu99fgQAmkJZVHLOSeTNNyCvbABaNeXVx2FHjsuGs2DRnjBlCcYwzt+4IUUSF9aa1Z7KxcBQBYzs0Xbrx/qaWE9e5XyPLiZa3o7i9PriV0hFxvnAzjVBO6UF6EQHdAyMwAKvELyQ4RzlZkwmkhyYQWguhlYqnnDPChWoVsK4qjRhaxsH7IYlG0xpG2KpEX5N2HyePohdiB+E2sg07EECemHh5dIR8mmh3cxOxuKARTNvD5VtxjuuI0aDbytkx7pWyKq1LhRBXYU8IMRtSs0sOQAqhUEjPTy+dMTCiXlmD/GM+CHeqGoTR5+eykP4YZ93mdx33bed9TwsXOilxj4G8YhEr3vJacWK4j1D46uEbzVpep/5t2T3ns6wRhcfZgDOb9dVrn3A/4IbPh8hDFEFSXhRZ03CV+6gVPeQCRLscB0ujslJ+9ZMKOg2EigfIQQwc5spa0E37HuayrcxmSkmu3Qux1a8QigitaBZCRvTbOfdognlpexDWKXJtqpkXHzweq/J8oh/88D5iBcxq9J29Lbnkli4OrlSqX8k7i+vG+gbzFXX6nv7sX/9Lrh3SrMe3Pj68qqoC0B9PASLA8fKNVVnoq+0acWOoJoDbhTvpVewAFjfCnfz0nfeds2EXraq2dxaVQxHHUFmJaBr729E3VwW9IPi7Y8jl+EJXkCWIC2D3sL0zNVBy++cDvTo403I6gvurqxwZqI3d9038+vb967g6wJtgWSPIXr86VzI/VRybvHcIQaMcA6i9926uyxqaJpgUaz3zzvUFjSGNj27fU6Nifd+STr3OP/jh7+gS5XlxcOkUgn5yUJYnE9I6SXjr1ro+/WRP//ovnmmWFwkfVAtgTqNarq2u6L07687xkeJpCwBHtaDKX+5XlcxFNOoNtb6SwEWh7ACHdNqvX/3lsdokmxXvfvxVQTNckFChHlzNnfy2Hj29cpY54mshuYd9LXvS6hRRkvO3nfKnuNJU0ofyW3TcgxVy7qBM64WJ2pC99XmzguauwVD1qh1bCToHqH2QyOWbqpqdDm4TMo1MNG56dHbV4XW46KFPr49berIP+aziHFC37fpYdzZWSQiX9icQ87TJ+AG+7pFOP6/IE/Ko06gDjEHAf6pkKA1hXamtruNAr62u6bRS0D4x1EFIPTsuIBQ6zpnSi2pNbRxjbjOsdCKly5M6zhRxAzC3vENdXRVxNjl5UHP2zG7UYa5xqiMSM0GSv3pR1cL1jB7ktrXEXFlPVzsve29zievz680ZRJXL690byzjhgFPo+skTYo7hTq+5VDyvaoyqr/um2uOz6rUxYAhAomZtg4PPdg8bwV415MWtpJdTqI8AYqGsAcp1zv2cH1VQxPZMZYaASCsdtw0HjGvHXENboWQMohqr9OUT/fDOqgO8B6WOnjyvqwn4XL/nQ/n39PWn5wi5tlbvZlD7kOp+V01G8aLZVzQD0E8RDl+8fKvERyLWowpDVNfzeUAUIVsrazW3AJDxOhBugFJ2j7u6ztfscHqdcQ2SG1aSzcoQ/uzv9/QQovIn/JrZJi2ILIy6t16ZtpYeSUyUCk0AwalObZkUMvSGRho1AUYAJYr4SedWZN2JgsGw4zxGRFlyIaQaee0ct2tPNZrgnPyIolAc99lX9VkHosK5Qd7FQovPI36qbb08aKsyNyEXRRBP9WBrTZ8/O1TLPyGGck4XiqPzsuaQW63fJJYnSuSIE4TAQj6iVDCu33z+RE8rF2+fh0XiOrmCvOPke6KjR2+OINm2gssRHb6uM+YIcNt/QH7t3FtCsN5WBBCUf6DTA3IhNlV3GgJAkUAdF8IaJxpzq1/jml0e3djNcJ9jYtGn93/npwiX9xVfvqb8zg1c04YCkxButq09iNXH2L63vKpIX3r2pi43YtbNR6VSca0St1YNZ4RbN8c5HIArcch3Qk6Peji2K7UQHz/+8bcAfRdxBmnZIy3muG4nCep9Wf9OF7k3GeF8UhElwK8Xhwdcu1c75F+asbGjGA9x7ECCc4Rs5nHrtHap/cs3mkPWPnPmc7/ivrDzPNWOdVh/zddVhH2roWgoptxiWuf1ptMGrdEYIJbmYHHX2WDUR5lvbKwoaQ39+ZAWAjGEQJqN2xBRyHl6eWt7k1xB0HswABgJ6zc8Rfzb8aOQl6CeNDXHcPnJfys6aScpbNe5i0no10eKL91zyqyOesx9NowZ8hNTVqYQ/oEu+4gIq2Ll5tpNgFjpwXqx65TBDKeCisfC6iN8W7UI857m85II34zaBYwM2DIdBZzPTcMjhWM7Guhl7lyy4zNlYtUXHxK7XBPuuFIkjl1DhGpacRyorYb95b/6F29J87vf+8HHVmvy7375SuMUyoxETboTzuFmO9AcBFjnsygqFfA5mznF1997b1nf31jUv/rvX+mw19AUAjsvtHWKq3v8dcHZfOHOzHT1GOWTgICmACWJvLji197LIiTaUD9KgvpG8OhML1+c6+HrAp8DOJH0mdCUwfcyeV1n+Wh3NY9S5kYvcGXdkaqo9DlOLYI7+uZ5m0SYaj2zoN+8OdYGqs+2QNskWxfvCUE/IFgy6ZkuuL6//dVLjQhkl2usFuBnS1gHZ8d6c1ByGlTPSKaZb6YcQX/yuigXLvaicMLPFFCvLQYcwHtdVuOq73yv0yYgrDM6jtsUUnyDhIHoa6cFnEDSaSHVI158uIJiGXB2obav6iQGgHoLwMZBnj7t6fFZQ53EXC6UUKtGEnfaOioWVBu19OoxSb7ihXyiTKrHObfkG7vVs/mBLBY3fbqzCaALZUVuXh7y81b6MJtAZfblXkDFz3ryRZdVdzUUAEit6s+o1NOQMbcyis9wuGMUWGDkxVWg4AqoXURTdieilXQOgRLSHLCtF3uMI+owixIdtPTs8zN99vBUqfWIOjiuo6/KqD6XMoiPQR8QxRnlVgBV1N+Yf5cLgEC4rzlGpFFu69Mv3+i4sM98zZyD4AMS0hcL6d3bO8TM2w4JQdSmK+DS5XlF6cWYPri1pc2dnB49OdUMwbCQ8urp6zOVhw1itq3SQVe2e9kaYrv8XnkgjUGxqQpxF80xfoRVu8xccxHBmJ2cGwLQKdwZ6pSEtuNTUchz4g3L38NV4FZGJP/S+m1F4xnG/+15vylCIrUC2H/9hZYCQ0VQpBE7FgK4Wbee1IKtgowB8AHubg4BNLVxd129wkhvHl/apmaNA2Nc8KJiiZjCgOnJo9c44ICWd5hPt1ubuTQEFEGIlpTAYdnZ0PKwqXJ/CNF1tcQcp0MJdXE05jasfnCB2PxXf/5GE2Kv32loI4MI841xF1PHlfauXLjtibPN3447LKdTKOsuYBFR89wtTxBVHg0qkYkjDnCmFRzgCvMf8PP9rmK5hCa4iVYd0o14nJ+vnwOesSS40dYcQTe0LjwvmO+WW+U3RcRDRrlsSD3GAt+nfCSjx3x9GARzIMoG4rN0VdPzr4uaRYmz3lgXpbJzjnRrKys/wPrkpApATpzdsx5EUxvHG4X8//XXD9UHYxbiQeXyuDhcls178wTXFprrzoNVJToZ5r+vUaTN94wkuwosLcpnNQDsHqyHLsL9aK+jzLU0+U9+4M7X7n6LOHpAPuJucKFzvmaYMp4Dxuf7uiTPA5vgJfH7+rKuUmekvs/jbIIJh0Pcp723keYYMTSS1YDOISCtQHxv1nEeyRy+utLNWxvO5hcjHNsBaoX+o/EwMRR1OnLYYydzrsl0ABKc6LJeBP69zordQiqvhYVlZ93SVm6+8/49Xd+xjk9enV9eImIrmjB3IcYlTcB3pxAi/44jhi4GZcaafB7hhT1WmGOKkO7rWmxVGZxerz7T+/dv6PD8WK128+3uX64rais+OMhwIAQBk9/g80I2rwuc6zePr3Rrdw3MQVqPBk6x+ngkqOmUz/HhHBFmZ0cNVc4qsq0sAwRjtRRRdHHFOdNsm5L6OFvb9xONBJhPI1lypTN3NkBCDcw/MRqyjUc2l8QUOGjF8Wu1mpLrKd6DWC7BMdybnaUeM3dWTnE09iMeRzp8VNK333tft65v8HVEYiisq0JTa6m0bi2u6wgh2UV937m3DSa7ZI3j//rfkOb1P/jxx7urgGm9IWsy2gF1Y9spWJcLB8Ss+8K33911Jv/Z5ycAWkAbgHet1NTf/vaFMksu1Iv0ztKOlnnNZb3nlCHLAIqlPQYJhRFATXYBivTKOs7DCpNP5UfVdZsQGuSVyCS1uujSVnRJnQ43O4ZUmdB51KNmoy3GT9lMRAfHVygoApLrNNANxMdyMVgxSO7p45oOL0uQRQjA6qjqmisV9muKPd8ncGqtAorN7SyVTbu2p7ml7mDq7FKzpq8he0ZEQnas1BqqZAm1mOYaEgTyZm7R2Ql4H7BeS/lVqU2x8gGV9iuqIiTCG16NbfMEgODBrPTOWyo9quIap4pCLhVrqAy5+oMkCp/fwMlZfZ9gTipCViWr1PJuTJEFq046wkX61WnN1Q2jhBjvAc7NSDmEszXlNgEwrWj2FLm/et129fYVYAxgJcZqTiKP5E6ENOKzvMxbu1B3Cj2/PrbGpKg261pBoNU7dhgfcDu+UAPC83B9njFJU67h0Mdcix0diKrCOJ3g2kc4LlP+bx72CD7GLBfUwVPbADJjbi2AByQ37v1+zql3a3VKrZkxH6rDl00HmJd/sITix81BvtbKyYX6M/JewoFYVQ/r0tFGfPzgwS6KXDovFVVstZ1t7AWCGl0qfwjiLtRQu3Xd2FjX4UEVxXzilGGrIJjsrNVGdpkYcamPs7Si5vuflhkbxEIepz6JOc+X/ICCdVqw8V1aX3B2H9oB6w6ubnkxqweb6/rx/WuMfVQnjN/6rQdOcrUqY9WqfaWXYFxcXuXT5/rJ7QXlEWPVCfFWLAFAHueYgB3HOLqwTVpDbdxYUIo5vJlN6YO7txFUW2r5KlyLBzDM8r5TBSMo5MxEa6sRbQUBSUjOltbsILs9t2zVRvqX//1zHb7B4cVx5LmAFmIJRQLWmsu2+EP2c4+ePrlSaBVgjM50bWdTsVhEPt7L74fYILI+zmSOILa6q+9tLUNmEMTNlLY2M9pEgPVx0u1yR9GFpFKQoBthupzLqdEaKpyZQ+xpdU8HiGrgjHu1no4B0KxVJdfRsRF3WOEcrgFyGDebCidD5NsAVwzR4hKss/5o3MQZgDkl3EKAmLVCiFcjzWNeffjRXUSUXydfVhSJzGWFwK0XbhAxbJuq7u9sYxpn+tu/PtYfv/+O/oN/631yGnfGvMaIpQAO5fJ1m9f1tby+qPJBUwly1xMJI8iNvHqaRsNyDRCHuArbJBdNxsmTCWJqrjFxZM9EMzetZyqxgfBlxFBY3Dtk5MPlnB7sqXB4odROUu0GOeB1O5WgZjEfgghhG/SSq3OMxpT8GmnstwIYA2JzwTm3WOmUeEePHn95YY+JtbGVR4S3lU4n1cKlGUYSOYB+EMxjrhDp1g/3qlxy9hJUEBa276JSa+hf/MtH+vD+e/q9H7/jHIGyq82k09o/O9Hh6SFYyvxDPkvRDAhD3vMT4UBMp+Dfq4eYgy6ufSfvmBJ71PSTj+6p0e3I74k4la+4COVTWZ1dXZHbTQQ7AsIXcqqQhbhP6xaTS2YUJkbHCE9z7dgIhMeE782IayuOY8J44qwWffM3xyq+AUNMEPG99MoWIiPnCNIAr3XDrnGcppklKx5i9X6tM02n3HOK5lhPV48dt4n61atY7XFbCe2Qjh7lET225Nos1uQCg2zTqNX8tTPktrwbSYwVg1vCoZQucdpBBM8IsRAHj568OlShVFFrhHhfTCLkCs4qizUG+M3P/6H27OLd733cHNT14a01NZ7X9Oa4o2ma4PD0lSRZ4oBwyAtxAQBWN9OWgmILc5WvuigJQLTiUmjJq4F7rKPDinqo2fvvZJ0NGu3Zpb53LaeoJ6lqcaorEiqzFtBH17Y1rI/lGUSc3a+xVFI7yyl1izN9801ZxQrqp89AZ33qNAd6fFjVm14NJ+RzlgfWInmdF8e6KtVtB48qALoni/Ls47RQRtaKyxWOqjHo6hTCIEt19LKkKwY1s4yicuEwXUwCrsoO+/ZQj5nloDYSC8q5Y/pnf/Qtbayl5YLcGzil/VdVZdbD+p3rm0IyauP2Bt+Padz2K5lb1iKv/fbdHzmEOy0PuSYCMpNydkFaTd/iqw4qCe0ZJAF6fXVxipF4gvGsyhqppjcBOleXRJ7hHkaq1Vuynm65LMKBycoSZPufX6nTnTjl5mIWUFY+7EmF4Irg6ryqV7s6et5UBNK2HZZ1nH+Xr+UgM1fDy/y5tbYYQaiQzCjFQYfgWuNreduN5wEok7qVyyrOOLZOCTR4NWjbvG0bPcA3xTl1Sy3dfH9BgTnBW0KtQmoLmxHxh/ZJgPhSSmu3FpzltijJVj9pIj7SuLaIvL2YKlzP5nZS29mYzl4N7Gm+7n1nSeNqR+8mcvre+9eUxfXYZojdtWXNAJs6TpzpYmymakIK9+5m+TpQM/Vz7y598OA67smns/2m1vM7GkyI17lfP/72e/rud9/TxSViCcDx9QPOslZnMsBp4EQQBTcyMQWqI50fFLV8Y9lZlq5aK6tew3HfgWHUaYpd8s9w5B1tr+0yFH5VccseACxomwRKR9oNjXRtGf8EkLx+3dIxcXlxUkJgAc6NDu4Dm0JeuBBVCRTwNRR5NruOY4vo7PSFgEQEUFwzF9eFoxqMTUS4lCOZV3IL8qC8jy6vtJxhXAGQv/rbA40gj+SSZP0G7UgGxkSHqPex3+0UIXhyWkehz53NeMtLCcZ8XavEqj3bfvroSK2B5e5E7SsEWyqGEzHH3efz0s6xooujul59XsXpMEa8f5av//Pf+ymAHtbRwakeXFvQj97dAAM6iJKAlqzG8gWfz9gvv5dTBMIbI8TsKdQcoZbfWdHNrXXIbpl7cOnkTUffHBb0/gfXlQsk5cl5nZ2l7fMh1z3S//TPvqfN1KImdrYRp/WHP7yr93dXdW19Q4uJpFOeM4YDf/aso9s7i/reR1v65afP9KsvLohxhLUbDTmE4BDVbiWVgCC8K3MEeZM5LqtSKCISrTLYXP0arsbO7i3YPUDwiO1hX3r6d4dqVgtafXBXnjDzA3cAv/wftDO3770CH0ZOf9/rKwjr+lBFSMeLKHVBDtZVyE1s1nGZe7jQc9x0n1h4sLkKEOOEu4wX2HR21nR2ji/w+ZlswtkMEw95IFZIsdTR3OpJQ/RLa1GnaMGb8yPnJEMJTDYn5iI/v/7sNfhb1x/94bcQFV5nx/tf/O3f6dn+U9xj33nObmcjE/4EGD6A1IeMX1ynxOqrFyU8K2IUbI33Y85YesGXGDF+bTuql6/OIJRNjMcIig9oZ3NNT08KqiCMXZOus5Q/AhfzxKedE+3NmwgkTEmrLje57HSjQmhYrWLfP9SETSzYMRQ3ztXOA0PmW3fk9pEJCCrrF2zVk6w85oicD/F6c4P+oO0gBo8g/xBmZgw3efnasA02ILx7YKwVkedF8ABivoJ6Qx2Y0LbG8FbRzoMRsvPKn/7811y/5VRaOwsZXSHM8/BKMBFweibPuP+1jbh2c1taJh8K9Yoe/uaXb0nzn/zj/9nHLWtUO4B8+twAij6RjcqaPV9fy+l/88//qdTsKxdb0nzkV6E6VfaaX+8QJK5JEPUbR03aZhCIKh3VNgq9VmyrSjBZUWo7SxgBXd2ogsnEI49rqA/vXGcgIo6Ctdqb34aE+pDgJcR461aaYCcYAOaNWNIBzRqEa4fXo0lu2LaFA8QJwKR1caHoIKjKFSrDC9lj361wwhzLXz9rKbvgQnx6tIKd2F1cIGBHurGzq1XI0ef2kYAprcfjevfamsrHLV3PL+vqtKUvXhZ12Co7STLyEoBMwnQ00mV7pAbo5OqHNJ7hsFNBvYMTKZ+WtJUmGMc11FhKyRAOIYL6hyS/c3NbSwsp/c63t51l5bArpRPIjavU7v2MqseoMUA9HPIps4jCR/FGXLjWskuFo6HW1pP69lpW6UgQJxdGkGwwFwGSdFXu8UTuWUQB3MT11JLWFxbUbtpjdi8EmXPag9mB/v/JH31bJRI0hRNKZbzaXcoSCCn1cZvvb6wpOPM7S0DfuXtLjfOyfvitB+rjXk8PejjwqVO27g8++BAwDuqs3NT7XPdqMqWHj46V3PCpeUFALqNI414AcaKd2Ar3DvkWISjIwDrbf3h3V8XzokKDkCoIm/ia11k2eWdnyVle6TSmXHNMzflQp/U6Diuqs0pNl4izj+7fURMXdnYOMV7PKTGPKTiN66sXl0qtheUFlNq4gt21JVx8Q7dRr4lwRLdvr2nv6QmgH9E2oN0hNip8P5xyKUPw/+j6lr77wbaOi2Wn7GOjBKjhVHyzuvLZFf3mt+c6gxSii4gXvp5c2HHO4jUrACPOa24rKJXnWiC20wA4aKALBJwV3C5XrLjBIg5wUf58DIeZUwhXZ0vD3SvAACIplS81xklHFXKOR+SvvR0LT3Cuav1EeRL4Nk7aNnQUagWcdxwg8erTr08h5Rqipq/+CAUdCOkxY/vJbw911IekcW1dHKfVYZ3221pazep37n1bH96+A/gG9fO/suonbq0gIlYQMPn1nB6+KquLOIuSqz7i3p4PJ5ajWsWNf/7JmaL8PeFJ6dHnRzicIrG2rCxgeXbadGrI3the1MuvS84Gudv3I/oI7PhwdRGFP1cdsfrh3Rv6/W+/r9u7N53HOKXiUOdXDcFngJ5bBwCcG0CtE/Muf08X7bpODEfGFW2sx/TTGzfUwGVb9a0+3wtAYrYz2PpIGogucB+fPtyDLPo4FR+vmyDMrSCG7QK3ms+4DDuzjFja++IcYTZQBKyyg+z+sJuYCKuHyO43EfEIa2sEUd1v4ShnYM7EOSpRv6ggtpoaNB/r7NFXOnlcVmAVrCSubPmwYM9Yb+NkydVAEKGJy0naThn3QNa8vYWYCePM7q+vIH4jiPyGgwm+iFeVi74OD8C/u1vKILat6o8fOTW1oxr4zfVFv7Y3VvXm7Eh2ZMLquSYgd3s+bA5yGdNR64LdcSsn6tGrg0P9/Le/Ia8H4NgIAgzzs35IN0F8ztSHjGLM9WWtpkMzFuBZHqyx0wHXdjJK+jx698Yd4s2nWMStPkLnol0lzmNcW1+LxOJqKo+46CqCE2v3iDNEWa1Zwf0F0cMBTQNB5yiOz2e7gCEznJ6dyLBx8eF8o9mgBlzH2u4a+QFR85m2ixinoLi9x5y5wSDYOfPJnNfw4ngSnAU7bcysXnkAQQkKKpgOKpZJyAf22iZPe4zo9oeY+whEGFEEfI7lMoqBh/5Ai/kaKIvxubO7rQ4i9bjdUAyTFmXeAzEw8tqKJr2mrPlCc2JnjSP68q9//pY0f/Dj3//4olrRC5SOL+LTDUjL14sy0djVeEQ3VjIEd1FjlO3B4ZlTYSaVJaDOp9o7q2uedal8CbPz9WkipFgwhNKfaC2WUKU90dRjD2yDAEFf6xvY3XLROevXHbacTh7JKKDLgJ/bkuYAdwQ5DmGr1dsZx3G4IZMhbmBUG6hWQ7nwmlqnAoFUcBw4pdQaqtvO7/h1M5NnQOZaJ4BOD1EoObfeu72stVBSIQTB9e0lXZa4Jnse6MLNGfExyD4I/BXEt7wESfdazu61i6OSvvm8pPIAkF33O7b/1VGL+5xq/7KBeuzpzeOCLopFCKmi569PNIqNdGZO0jNVFAcwg77CwYSGrb6uCI40ijQbz+jioKrSBUG7ymTGUJQjgolxWs8vaC1OIjNJk4IZZL/CCzi+UMhx8mEm7vCkKk8cFdsIq1Aoyzp2zBnbW9dXEAOL+vJJyTlPtrtsOzBDenBrSe/vrDN2JQXnYafp7P2tXX37nV0tRuIaVga6sbmC88TRxnDnOMpDHPPpWVHb7y4CylPnyENmedEp6uyLAACImutbfN5KAmU51DGixUpteQh6SwKrDlLstHV50tKbo4FaJNLIg4tjzi8buGyITqjdKcBmBafLdUREPKBQ3IP4GquMI10gOc7KJVzRpc4A4vmyV91uU/GFkFOD2MscjaZ9fXRz3bkGH8nVgOgvUIzWHur+7R2Iq6Fv9l8ra0cQILlSG+Aa4SJzUS0xprYk+puDS8hnqvvX8xAaJDNoKsM8RnC8By9qJFBQm7cgEjWEaVOwBelXSFJrnIv6b1UuANWgTsstnUAOLti4j3izSljL28Qkzsjq805x851WAyBEDOz11PGONEOQpFC0NzdvqklMHx1XEYYEOALw7OhKO5D/TtaWt60naRmgjdu+XbWBiUvE5OXLkjrEa5excJHoQQCuVQOVISLnmRC5ZVV6MnHmtXOlJ29e6MXpiax4dg9ynROjQ1zKWiZDyEHoAKwH0Khz/Z3OWJu7cUhqos9+c6Hr7yzqrFTRz/76ibrjsTrEFgZAB5Dt61JJM3K/7TRUgJjcPY38fOYE4giE9XLvQHPbEBNgbktXqrcrKPyUQgGrfUse4iii5EGXHL+2mdNpocL1Ih5Xg2pXm3KO9hEr4+lAdVzTKSIn6Ivq8vxCK7hoc132nK6KaO2Re80+8RhmzBmXyaCjzFIKl+WXP07u7jXlDor35f5xHUHmDh3iiC5bdvXjQgr7kHmHD52Sm8yTPzNSqX6u/vgcWDzTbFiTD/EzT+NoIUPblbu0kNVSPqAWWGauxkjZ7w84hcljCO94wIMgm2sNh3RjYYl8D6gMCfWm1qLNixhMykf8x/JcAw6v3bbFTC5s1ibX8pDiqk4uL/Xs9AiRhPtGPPBdLsKtkf0BeaZ4bble0sHJgY4uD1UnBlvEgc8bBEMwOOBw2BeHchgvri8VSauMGzyt1zRotLSYDZBjHS1CPjFbuiaeJlOfrNPJhJxeI0fjKQjdnhvml/QaB5qJLmgLMp+7cZqpLPh6pUKjqio4A1I4S8XWyceOT8/hBQ9Cp2k7ccEJ+5od+4lB/gG/HXNBcCAsYzh1hst5rTVun0K2UzjBqgpZgQOvBR5/t+IHhjtWWcpv57n5d4yYjqYgPwxccsE6z2AUEK1JjGA8HVKA2A9MalpFCMWtdjIx055a4xEXueJGpBfBAx85XtcE3Esk/arjml1Dl578+tc24vJ866P7H6cDPr1/bVc7ubQebC0q7fehceZaQvHUSpfKwNTxSAw+H3ORHpwDAchg2gYLNzfjQclEPXNn190awmoRdXEDB7GSwu00O+rg1Gw5RVjvdISL571urqHAufGoB9IiOK1Cjp1VXMO223OASNTKfcWVxXHc29iQKyGtrke16A5pPZLR8esWwBVyDrta0etIbEgwLuroqq5xOKj8Wtr53IVcQmtrGT18WNBx2a1WrKrzRkMtrrVllp+7evWyjbO8QEGhNEO2bd/ngOq4b61nXAqh/OfI73ZrhGvxiPzFNUw1Kw+dsoPWeDYVCaO4pP2nNSZurL6V/etNdHhU1/55STVTs1HAputytllXK2MNB4DE3aS+//4tXXHdl3tzdUnowaQNpwDMm3w+oFeGHMYhAiuNOwB8Ji0X91AFSHHEr7s4PHKLSS+eNnTRqDhnXUNJgtM2G9RmzjODr7/ZkwfXUCpW9GavqnqgjRsM6ApFu7qcVRH1bmX5LOl/8Yt9Hb+pa+leHOVpxwXKznnQ/eNz3HlU99dWnSbQcV5/sHdBwgeYd5y1l8DDFa0k01pAKcZwzP1yW20cjz1f3diJKsz47S4BHKj85WTOEUaXJyfOxh4rK5di7hbiPo1aAZ0AnlFc9KuHVQXyLtPdkKwdJHfp7OBKD66vqsp7v6mfAmheCLqjbN6nLAm0s7vruMa/e/iVKhBAu95VC4C2Cisx4ruPC35+3HaSoly5VDYVVS7q0tHLI4dIPImYs1vadixP/H0VLgoKMwf7j97orFiFKGMo4Tbi6kDTYVdPXhwBBlMlEvaMDsAg0cbqkqwJ7tktDI72j060u5nX6cWVOpY34aE6FcSjPSLgPa4OC1zfCwBrpHvXlrULWG0ukid+v+OCbNdlIhpXKjZXdonxDSfVGSCgADGrs2n7EqwOp9+NW4Nc/FB9t1gTYa0qwPB3P9/TSxzt0vU481JX3zYSTxCkrYlevjjTyoptmoI0mz3dWIsrCXh1iOExIjOR8WseGiu1HlQWl7qWjzoFDZ4/OZY11N5cS+rOtRTCL6X9b+rqAHpffnKgFi5pXGWccGFBRKwXkrfl/g2w4fhNCSEGOXjBFYAxGfcTG4ilg5bWtvMKck+9s4YaZeZu3tPnX73QJ9+cOke8vNOQ/v43TyGRff3i84f6i0fPdVYtycvcX+6BAYy3FxEw6dUcQXGF2Ly6rCJWZpAlxA6Ax8Mh7n2Au8TlevlziJAxkksHNMOx2jPYmS13d7oQLvdvz+zPrQygPaMvazgHyG3XcfjtmciEDwH4rKoKYtHKv5lg6ZwNHVy8eN12upG8v7PoLLNbDeIORGTuy8Sq1dHdxOklARHb2ZBMBMFdr9aWl5jnBKbmlV4e7yMwQOExrnns4nps7dEKHVjVIrezOlix+SamKlclTZngTq+L+2vJDQYEPZiEcJaPRMjaygmiuVyv66BK/AwQ7i5cWyutW7fWcKqvEbAVvTo5djaMTbnXnZV18J65y6d1hfCJI8pu7i7ronKsTCiu0XCO0L3iPjFCjF8fYq4VrpSE40z4zIj5UqmlF/tVtXDFZ0+Jd6632+nrsnCmAcBag8DtWFwZQ9DEsDR6ZV5T0Nnxc+LyjDkCi4kthkjtRk+NRt1x3dw9orml0Wj0D6Kg7cQUg+T82URMm4CxL+0RL3tffqb9i7LO2x2uc4iIJMa6A11Zw/xGV0eHVTB/jikCg4gTPyLq2VefOqTp+j/9J//pvGmOyDb91H24NOwvpNCeAGaw7b3ri0wq6qLeRoFO9KzUVGOME0D1Bvi5UrPJRaOMOrAxgLi1mFG5PFI4NtV2Jk1QN3Q5xWURDGEIN8fgerHZMQbw5UFdZ+dFre+knCbAYWtsxnV8dHuL5PXqi8clLSyHVCBxvro81rVtj5YTGyTcmr5+uaf9ZlH3biZ1eIiK91xp0ZvQb784VwhHu7IcdbaPr63EtB4DGI+7CkV53ZOvcE8Tra7mIOGkIlZRp2kgOdelFXJHOW6hTL97bdWpqHPKpA4BnE9fFhyHFOS6WiSadRkJTsJq9/sQNgqS10yrUx2jtne3fXqKSxlx36eFrrOUlrwelt8UKO/pZYqT3rjqxZIiGQ+AHdPhXkVXBzMtfRDRvN1V7xzXg3LM7S4oj8KL8todyH8NBWjlw85QqZPGRG+et5W+H9E0CMCUETp5HPGnNXnTzOX7eXUvh84ZvPpFU7HtDIrSgiGl5HZE6ShKjqRaS2ZUv2owhxCbHWDmuu04j/W7TCKYro4HqjAGg+lUd27ktJNfhMCC6lbHqL6ZBqMeYzBRqz0ibvoqtoa6ubGgXCCOu2sy7wESnSQPzUm6GdfTxXG2tXMnoagvqOK5bWTyOecvy8OZ+gHpztamhs2Gyk0Ivth3ysatLEb16rimnXVeh0vYWFnVVbGr08YZ7z8ldHwKAVSbSytqEfg9kqDNtVntSwSurOC37eBzcQ0B1Lc1aR4P+Zlun/eKOs+GugCiNSTwEq/WZd82cQwRV+aKI8kwOThBafe0uPtAoWlN82EDFUwioUpN+fv4INtGP3NB8giACAnnRgnblvVSo6kAWdsn5oKII7yQA55u7p1XqVnvyDqPLOD8AriTVBLRmE6oRzwYGcwByJDtLMRlWAEC24H95ZNDZ2dgF0Hw9edH6vkhYwRmbzaXawLpISiHCNy13bDOn3YUxE387nsrwrIpYmfZoFZ7TtbAGZi6N5K0pTD7nFQs9vb83XSiZhflbZsjgl5FUP9XxY6ao4FevSo5qyBbNzK6llpBaNqu3pFTUWfveUXZ7YTGzTlOnHn7HrFM/C5EUg5+PH954Rxlc0MT1kh9KRtT4QDHCNkNEW+2I/JtdZihUggue4Rjzynv3stqM7bkHIsYTDsQhZ0hh6TCOGxbqbhAPK0Qt4dNALAtES+9Qk+Vs478OwjtpYjTaWWIu/TjbtrVCW4CsXPZU/R6VlFycgZIunHC4zcIbET22g+WNSA2log7qyp0hmAeVtpK3owot4iAwVUueMJyd706OisrhEhOr8Z1c2VZC7jw80scbzak1WzSORPpxcXNAfEpxsMq/FhJRRekZoXKrYemrc51iM2LwoXKxaazOSng9UE8ELSH6yOf7Kxn3kRZOKBMJotYcquAoAsGohp1Ojg8v/aKJzpqX2pMfG5mU7q7tAOhg0mNsrYX13RZreuvXr5S4UVVSWJ0eXtJNXB/MZzW9m6SmO3p3s4q93us73/wvrNSeH3jukPEIYJ4D9FSQYh+cPOO/u6TQ5UbHYQTIm8YUHYzo//hbz7Xj969r6VVO8cNbl2U9BJR0SE3O2XmDLMUZOImAbBxZHtn5s5Odte4Tw5iEKaMBdde+PqZ7GjJ9Y/e1ahKrkVyWti6R35aj0zwFAK/PGrKg9BLIqpMyDWaCM2FBILIC+7hJsEyP7H7+X/5X+v41Zda+uiGPJg4Eb9R62xA7rrGdh1jXV9d0Xo8jCCoOqVRt9IZ/R//o//4LWl+9x//r+bBhQFWFbvCG28t5ZXJL+j1+ZFTEcI2Lxy9QaF7p1j7hDJcRLl0oc3kAuDXdlou2UsD8J3tOh02J0ouRnSLgW6gGv7lz1/Iv7Cs67tMLBc86QI42TXnfFidCWtV3TprFLQLcYajOXK5oXuLedV7Xv32mwNl1jy4l5isJ2EyhjPb2ATsQ/qv//ITXZnCXQ7q8gJEjKKmupAjKjmU8ynljuj+esopuRU0UHIHtM1AlAptXJqBcB+lFVDjaqTPnl3pez9d1znE9eJ5XavbUd3ZiZGMM8VXAhq0inr4xZXGMbdTjH0+86GsvHr1oqJlRIKHSZnjK8KhAIoclxuNkPx9deIATMSrcM+vYMjOZU0Yk6GzOejb93ZxyChClI3HG9Mvf73HdbpxSubqfaiekR4dlJS8Fta1hZQ2E2ncFIkDKfQh6tPLOgPO5yJE2hCBAWmaoLBG3HaA2zYZeBAntXafID13zndFESUL1lHePUHVuSWCsF+faXklDXFmHYdxbyejWIJke93Ur1/v6d2Pkjp9A2n2rSGvS9lkFJfMdV/0iBkAsTPUex9u6zvvr+mrx+d6eflEp/Wx7t5Y1JBLvKr39We/+77OXtX1uHwJ2Uk5XwBxs68f/POkUqGUSm9Cymci6o0C+uz5mRqult69kdW3l1e0vLQkF+NqS7/Oxg5G2sowzoyc7DEJajsFGMwhvBjEYisBc1PjQ4jPhZpv4wQiLgeUvAgerz0RIVys0Lot+Q2GE8DFDp+TMLhY6A4XMnMqY1VaEK71F2QcPR7cB59hS0z2PMj+7WPeTfT6iOtoKAI5c1281j1zydotwaUaMS8V1KxtQ0g5zZ75IqRtmxLARoRpFTdjbZOmTr3TEHM6hHSOAPytW0t6Z3NZE1TwiPiys3XpJATQ6xM3Vcgaou12dIEg+vkvLnXZq2sUtI0SCAzAvFtxOQUPGpBNZCGk1tVQ6zcSSlsVC/7zWnmw4EjVsxZxllXl1DrsT7WEoCpcWTk8Fy5gqMQuwDLCrQJKC8u2ejDjvlDz7p46iEJX2KPgRkr+oVU1sipXU8e5WD3RHK9tXiKqcZghXKr1jhVknwGQzDGNEFlznG4Cse7tuvX8m2Mtf2dB4wYfiAqJhP24ppZDmhlESC6NWGV+B/UJwmDi7IuYVuaIziu5iSE/pOSZDxVEfJfI5zLOJn4rJTWl1oD42USw4B6HCN9YALqG3GzjEFGg6kFNbgyCP2qF1QfkE8T1oqxuvanlD1cRyFyTKyxruB4LehC2HfnWQ4rkEEdM7Jz4HEOakYRLvRLCM+tTOsec2TNOYiXq9ygViWk3v6xcLOUsZV6WLoXWExeN+Hnbc3JI7NoZzmKr8faIR8hP3kQVddleE/s56e7t26o1ajhR3H0ux9978oVizjNfD6kddwcxCSl9ffJGv3rxiUaQ8za4eiO1jpiSjqrH2oFAK5DcL/afck9jtcoupbNBnRwXtJBb1s1ryzo+KilPnFiz/A8+3CTuig6mCkzdWtgAk0bKIK6s4MRf/+ZTpVN5Pd3bBwsTmoddipCnAdxtsXLIuA+4Ro8Oz9v66jcXznvk3lvTqGZLrXMVEVG5rYwiS0lVSw3FwUKrDuTujFX45JHimznd+NZ17X92piGidOc73yX3r/EzXEMcQTwEI8gJq31sm70MM8IIsTEJ7yMtXNbTc+rS6Sdf6fT4cyXXIghan/wpxDBxbxukAvaceOrXT9/Z0gNwugXWfnJRcLD1//q//U+cvPF8+OPvfVw76+n1y45WNyN6s9fCxaD8UZSv3tTV5oPakNPp0UARAnaL5CDOdP/6NVRNRdUuyR+xZdqgxoDOZjYvlx87G4+ohdqxZ2V3dnK6uwIAJrLO+nRuYRtAn+iq1tD25oLzcP6igNODVMYk4hZOxmorxlAgq7t5VPpQq9G0UinrSO5C+Q2U9aWZoKTWM3lFldD2Qt7Z1RknuJrFKS4yrW/dWddSms+E5L76uqDj0rE+eXqmAa6sfl7QNwD0NGS1SIva5r08GsgNkjVOUcn1K708JHD7BWUzMZxrRIshgm6dgMc9XF2RdJBoC5CwcnpFgOfTXxyrTWI8f3msVycN9XHb7WEThd7WwX4R1dJwlljDURcKra2Rv69ubaSHeyeaZCV/XorlpDwO45PPLjRMAqSrYz385RsCsaCvj0715OxQT56d6uC84TT/Lbm4xm5TTcDXOx6o2JzpAoRo9nsahFwa+FCyZGUKQHn3gzX94O51rWWt+8wY8RJWGoV1eHKlRNqv+rCHOOnoqIADjkb1/PBM9fa5ZjjxNYRU8aKmdzfSzo7L/dclXbsV0AqB99WTF+qg9CvtK+cMp2caVK3V0sJSjKQa6g1JUum2eO8pDmumG6trqpdHCJympj2fyuddPb0sqIOb7DcuUcokb87rHEeYe6KoyZZGvaaiuKvmVVNFxJ05snapqkqJGO3U1evUdHFcVhMg6TQrqiHIilc1nZ+QYJBJtVxFeZZRyrym1nJ2Xld4TzsHOB121Gt2dHZZUQmirOMU9wHbL/cvdQ64XnX6KgNGLVTvDPHYB6ytwEVn0lMP0LfzkVaW7KRZIlf6OLC2nry81P5VSUNyo4ZDP2/2eV8c22ykA677BOFxeNFSkc+qkV9nlb6Oxj19/vxInz460NflivYZw4R35hT4eLT/AqL2aiG7wHu/UKFccNpm/eybJ/qrv3muQ+LLs+zWhJ/xuCEjkn2Ca6zjuuIQSwIw3IpEtJNLqnBsz5prSu5GiM+OHn1KrGEzPYtzreaj8gIcdtj86a+Z+7xba9dTSkGAT39dde55jvhY2wrqvQdbTqf/V18j7nBv92+skd9uNWsQDmq/Dkl3nWo7bi1eX1QNF+nCzQQQMWfftOTDgZkDqBeGWry3pI/u7qjGXNpy2sIyIs6OgsxD8sU8TpNr20Vj3T+iAGQehzLTUIfMWdCbdd63hWjxI1J9YESljNh/fqx63UpSBXT1GoLDuVqbLzvO0DnGQeAQrRi6bR4Z8Zl+v60keLSE6A9f4niPcFXvLmpjcR0RZmcGEXfXGIt8mvtuq4mICII3QcZ05A0i1qKaI8T7kJIPgvclvWri0ht9gBqxXODvY8RDFredxGkfXBzpvHwKqE90DDleAtxtBFeXWBtCorZXY+Tzy22bXsjHTDAvD6ScXbqmn/z0+wjCEupvoqg35Dg8H8RtO+F/juOrIayub+M+Idy9k0NH0EW4thQOJ+T2OntKEpGErIPIcaEAdhPXrhGk2JMHl5vGXTWnVWXJ9+4EUYWYqCPAzs6GSgbjTk9N6w17cn6ibBZSLLa0s7muVNg66bgdA7CYDGsDrGlxz88R1O/duA1xTcn7gUqHEwVTCAwruoHRUHcq7yCt9Wvv46Ct1ZsdVfSB3QiVdg/B11F6d0Euxwhg4CJuYryBe7R2e3ENRiOnpkAmF3FMzAQitR6ytnQbB09n5KB1lrFNUZqFiNcVfqbt7P7OpEJgjdXBJQfQA+lkRA8/OdIXz4503GxoSm7YLutHv/7tW9L8/h/84ceISRUgzmAGle4PKOlF1+KC9o6q8qMU0jGCFKeSROHMsPZt3GC73dSjJxfOYeUVnN2NhSw36dfxeVHPT8+dLbrVegOVRSJuBlVEkR7sX6A+YPNMVH/5s0/kik5UKpaVDcf06M05KdCCYLD8hXNgn8nx5VQtonhjExVLfb2oFPVsv6AvPi3r7rUVLeTnaliN2HJX/slMbwp1CLGvfqXntJSyOokv3pzK53Q4mevirKmzi7reubescDekXQj+/nqewbTehRmCo6f3b97RxradF2o6D+mtzFfCk1TXMgEna0uxQwbssjbRBo7s1tYipJ7RTYigVuxryKT6UTsT3HFwJapUdI57SDlnDG2LtHCGQf9M44FX1V7R2cxTbHVxTV3lMla5ouE8ED96XoUI2giMGIq5owATa9U2qlW/FgjkzsFQ4fUwQSFdz4dxijl13wS0f1GUazzWi8/O5Y7PlMYRW+/EC5yTK9FVFyB+A+E+r56oCdH4UNvr+ZjW0iEUd4nk9DPGZ/rrvy/IvxpQ7bKj0mmH2PCTI7hSA71xQLGVCO4pqIX1LYixiUCyDQc4GhLgW7v3tBLxaJVxOSd47axVDPecIGA3YwntM0/Xr+0guIa436DurC6oUEVkDP06AfwD6YDuXVvQkm9BE1dA2v9anZ/9SpOXrzR49swp1Oxb3tDFL/5SjS++UO/5K3WevVL3gN97L9R/dcSfFfUPCmq9+EaNJ4/UffZalafPVfrmuc6+fKIRYNXbf6Po1bkCpye6evhc5/zuViCAuze0sLikHM4uCzRnojEtJGKKDEnwqU8riMeUAQsgmoglcR1BJQO4YUYkFfArYLVMp14t57JaRqXfTC3oWiKhdYBnzYAkmlXWH+U3cxkPajET0k7eajov4VTdevasrPBGRCHGME/CLuBOat26sxxmB9KvIMwhivnZGS4V1T8a+HX2vKlF2/DE+Hu5Nu/EttdHtJqI69ZqRhnczhLOYxQAmGsuiG2oex+mtLJoy40+Z1l6+26SWEooMOJ13PN2PgU4klO9oTZxri7mPYfImvWtg48QRQm1W0Md79e1dCOln35nE2APae9pTb/zTxcVJ7ZeP6spEg8AvlmnYHwojNsHnPFnikCsTfJx3A0qs5V0KrSMQ1aZJ+CAv4nzJrk2heSyy0GlEj4NcSVh/p2wzU8C6HH0D65vKL0AqYVBNMSg342YI/e6Vjax1tbi7Q092F5VwmoOH1wiwHC31kZqMlI0A8ADth7mz+rVZlwIfuZ8MoTMz2qK43ru3N+wR2OqHbU19va1uBVV56Sj5lkbVxnQBHCPA9bmJufEuBkOWy60M9K2N2GG6/YiBP3MnZ0M2GRO8vEkxqCjU8TUw1eXAt6ViKfBquua42aH7S73GdNwhHO01TK5dX3tmurNIcRyHYIiZ4qnmpGTfl/I2dw46I+VTIb053/zUjGc0Y++e9tZ+rVnvaUmOEpsJjyMIwQcCtmjjDCkNHG64vQGQ8gIwsbB2+pNr9d1hFDM64aM++DCnNgcO8dpLqtNXZ4hFMMBZ0ezHSX59d5j51HNCNLPZjK6f/uG8zye1Jc1dI6kwcloBDFddyqkreAoz99UNEEspNeTYFuc98kyFwtO6cLBrOb0EZ2Npxpe4rgrTQjXVgRmcnXtEQsTMu3xmcRDJMfnMM44ShOMc3u+OJuDn/y0PTpBEMy5LnvWacdxBpjCCGRbvzhX63xf0/aISOL+cNNDBLX1QrX+ym3moAnhm9ufN0baf/boLWlu3/7Ox5kkypkBf3ueZqQfvncTJRVDdaZxjjkANa1VAOB79zZRfgSzj4CsezQMjZzdgX/6zo7upOP66IPv6/Tw0qn2/8O791DIM2XTGT19UdDMN+aSbWNMCcdVURtFc/66qwTJ8P6te9j3JgQVV8E6eaxALCg168l21Glh9aeKJK28XRcwCuj2uu3qm+m0dqZLyHTkHzIQAxRVWZl1wGExrhLKZG+/zfu49AOSxs7WPfwah7ob073NbXVILjumUkPNnlRRvTnU4FlBHgI2lUUt4irkieCyBnr2+Eo9V0PlckdXbUAk7pU7wQT1rH5oQlMPTrlW1hogckKiWmcGO0i/zmelcH5XEFx03at/549+V/c2VpgMFCIucEZQXJ7iPEmub13f1Hsbm7o4aTK2ViPUo9/73nvyj0MATNB5flNFOcU2MsqitLPMQYcx2MikcFcT/eQ77+j9d68pSsLac5U3BzWFIMPvv3NdP3n3Q3V6UjYfUgnh8Ku/O1d4zaVYIOe49p21VaWSeR3ivKMk7jTqBWBx3r6+c87vvVvv6AXOzBu1fpBz/eyXCJxVF2Pc19VgpPffASBxs43qVLXCSHGIHumi29c2lAqFAOguoiWoSXOsFYDSTfCPPBPt4S5t+SQVwsVzHxckoAX4eOTTagp3b5OOC4iaW395ohCglMBtuFIpzZY21X7xVCOrjDKav1WVLuu9x7x4UggZyMuWUEmSsBsn2TBStvVcABNAmPYhXgRgHFIvXxV1elpQG+I2kXjrT/99TQ6vVPvFr3T2m9+o9ey5RoevVHv4QsXPHspTeaP+S752gSteXdHg6EjjTz5X+dEX6rx+ob2/+UaFr57KVzmS//RYycsruQ/2NdnbU+iSsed1Ldz57M2+ApfHGrw60Cnvm1pb0DLx4YoGVMDx+nG1WynINok7xJWb21jJ5PTo8an+m5/vaZCyrfy4KlyxPV+2oxbJ1QTOxA5y285cv37/zg45aERAFPVxbJBEOg5Y9qfaTEZ1C8e2nE3q8fND5dcigOCYGAqoPeloH+duqwPfvnNLy/zcv//H34dsujicueMgZ4GIxp0gMdvQ8jVrx5RRs9tDgPpUqva192KoHmMewtGFEWBxO/gP1Q2v2lrDNQj3Y8/affm4s/lmD6HX5Oer0yGOTLoZyiHmqxpDkP500KmIs7ESckjTCpBa04arWl87K1mthLPOYX4rGm6VkwS52WuvzttauJ3Sj3/nlu7hvPLphM7OqwqlY+oVGhCHS0GEgnW+seMO6zjRJPH5/PNXmkA4S3dzytrqVaWl118W5cM8eLmWGQQz7YBTtrMdopz7vU4x93qhpdxWQL0WToocNlKyZ4sdwD/C+ybdUy0hpFazaQ0A/TLurYdLXSTeI+FtsGDZKW4eCucB9gXIqw2cd3CHtsnOz3gPEBVxrXLPI/JibBuRfFyPz6qfQQs4z2ZzojSx8v67O/J63I7rfH16Bmn6wKsQQjqpdILcmtmmRpzwqIVQLqo7ckNiUmwtiZixTVEQpi1DuyLq2flJXF+12dLjh0caIKoa07aKVn8YkVKrtPXu3W19Rq40wMJiHXLkWnr9kb588RyBUMSNt1WpHGIcCzBBC0FeVOvyUj4IuTOqQnYde2hB7LxQF3fcu7ogThsa1q80aTXl8fcQIDg/T5e87sNFVpT9Sv1BXbFo2qm96zZnOhs4z98n3JfHO0P02WY7KwiDqEeDD3odzTGGGg50+sXPNfOCT4u2LH6pab2qUbeCc7Wa0wPMTE8d262N4Tk7OnxLmt/56R98vIsKfPW4qfRqXokFv/wMlm3qyJGAwZhXv3x0opf9ol5UK3qOW8wDirVGW0/3a47bGU+76s1IImz/Rbmt40YVNU5QNlBI+QwBOmIyXPrg+keQ21SHTEgeQoGe1AWkhtxQ4QJSMIc27jtVSNxuLLrtGp0MFfEGmCy32gReLIVKY8L97qT2jtv66OYt3bq+LNuq/K27m/r0L0715A2u+aabQY44E93rEDioi9xyRAmU2MujuuNyPJGejqwkXNTjVEM6fNVWgXw86NchJFOgkg/bPyihahMkgMf6F+JgbeewZ6YWlj20YEWWRzqx5tJLvABVNQCQEwReNDNV9bCvswJuYdu2nkf15fMjZ7lxcSGlPsCYiC5CVB7d31lRrSo9fHGpK5Te+m0Ey2oWcOrp5d6xXjxuyMXPRdZDGqI2uzjaMRBkrqsMGV0B+HUfjs8z1JOHF+q5B/LkI6oiRqz9zvXNTS0wJ8ngSFuLGzoGOGy53HYFDyHHzrgtq7+Yz2VIXK8+ureuEI5pRrLuo7JSeb8GXYD0vKWePXsJDZSzRsmA0ELIrSik2EEBfv3Zieq8V2eOIOl39cWzM8YWhdcPOGPYno6dcnJHlQ5jTBBzjRfVqp4eFB1Fn/fhevpW1i6gs+OewpmoMvOBnv7ia+VXIXTUcRUXErx2R6OTfQ0aTYjQehRaLUuuI76gWIx7wBG7cC4eQMLjguCLFUCGGMXpW/UX29Bizz4rAEx7BCij5t0GKIvXdO0P/pFa+/vqPnqm4vEhsWYFFhhPfvfKNQQmqp2kdPH66I0bGhSvNH9zgDC70tV+RVMAJhwaKu6eKNqHNFDAVuzeRZKOW13mr8WfJDSuwxxTv4Tj2C+o27hULL+oDVxREgdaZ06XcWnO5qxuw1H2i9m8zi7L+goRMQ2ipitjdXEzIdvdiXvw2XN1gN1D3EeHIa3gap5fNjVDfByXKuogsKz25wf3VgH1iK6KPQew3xSrzllMq+I0do2djTXzCDFeGeqf/d73leE6ToqX+urFS/UA768+O5YLHJgOvAiljpbXI44LP8eNPXtcUmgzoQjfB7oQxtabxSfXHAdT7DqVn0LM+6gCYBfaCmz6lQJrBmdDFc+tcLdfmXzUIaWxD8IhrdwxyD4XFynAfNvzYryBH+4EFBPWfLRrnUaSSkQWFVuOae/1kZ5+ChEwv8HFhDY380pBGj5IskgMXxS6Sm0tqHmFOMkQmy7GEmC0FnrFVxW9fHSMSvfJvZZGWCR0Ox7SnVvkKFkXXLQTAOQ+CDaouxxBO2Pc4wuQ12im4l7LOcM97szUuESo46T6OJ4ppBbDcS6GolrPLCHcEQ0zgF8BLS3flzuYc3bU27Ny27Ri7Q2tIbVtDrDVq9A46BxbCUGm18CLOOLISuS1cYlWXtFMiW10+fWv9x0B+0/++H3nWd0lTvPNJfHiNa0+R5AuqVon3sA8nzes0byrBtRcsOVw3O2MuZo0yBXm2YWAwq3IBd55IffDvabOD5oKcX/ly76VFYLSwVsvDjES0m9/vaeffPi+aoOmTi5P9atPTnR79aZ2tzb0+auXGJM3KlzWVAd/Z/O2+ojBMYQ4AjNHHYxJ6RmiYKRhqaYBrnRo3U8Q0qO2PbOdGc8rYI8SQrYE7mc8WmqWzxT0WAekRbkRL/ZgeMLYjhDSdrxqghDz8aebsZiSt1PeI5rkvuTR5ZvHkGlXUQyFPZduVTAHxJTtC5gh3mweCQ5tba3p1cPnb0nTm0p/XB0VVCNxbcdSbXClN8dXqsC2p81TrP2lzq8qWlzyOAVzrbO4OzpxmDjMe9uRgOPyuZ5eMjGn+yhR63l3DlAX9ef/4mudV4qQD5MBY5/A2JXmpSrlluZJqwuIDTa1gsq3CidzT8NpeptbcotI1LyIYuJmW72608kiwuea8hkCXn/27/4jAKCrzz/7jfZxiANTIYB/u3PlbPefTgAKCFf+vo4Oy7ocoXzU5n2udILSD6dmqO82qgN3ESawTgfqzJqKbFngd3FEbq155qrXelrK+nR2coaSxx3yOQE7b4ZKso4T7iSfiRqy5bPBrKXNDORSgcD4XhNyTOU8uMOoggSIyzNQpVN1liW8Pv7euHJ2kQbiQzUJsvNOV2eDgvxJAqF9iTqrqDW+UrFcQOlVULA+VA/3YWO/TPLMupBqk8To8nNNted1HeyfEU2WRLjsFNExbGtv75UOzk+Y12MCG0D3WY3GK9xdlKQrO+XoZl0oGJI7PkN0vHyNoy7rtHGus2JB379/Tf/eDz7UxZsjXVwcaWVdCuLQ7qwktZWLoW67yqF+rYn2jDG4C+CdlwrKYuwCiBkrWXd2XFXfVZAdW3r1sKI3gKU73dN2YK5v59MQZQMhMteTp/v8Wdf9G6vOcYhkKqTO8YkuP/1CXfdYhwfMQwKy/ugdVV490rhYVCzogghJqBkOPLuogC/gbBKaTkkSe8A/woWRZSXizJJ/6rZGySjOPooUpe1yjZhTv9KpRdR9Vgvf/oFaB4dqvn6pVulcQasJbMdpmP9cxudUJbFyYLYs5d9cA3TcuvzqGw1xDvY4wYA8ijjLRWxnalj9qQsi3FIsHsNBRLgGBJ1vLh/3bjVIz6+aqra7JO1Qtb19Z7PE0tqyorajknlfCiOUxjXup+MsExcK+7qqn0D2Y6fG6gzFPSiX1EN1+UNWOcVAo624160UAPLom2Oc6xEgA/AABhoPtL5ATEPyFYh0JSG9OD1SfNWlVMLaWAG+Hjucbz8vLS1sMFYFPTp4pkavpoU1P2BiTYC9GnaJ01ZJN64H5eu7lQAUViC3y6srXCbCF2HgAZQ2AN+lWV/lJ5eQck/ZJQQKeXS2dyJf2p43jcltaUT8WAWhWQhC9XQUWJrwdwgOx5sLu+RBoGuC+yI2zKn2iHMUO/F1rlfHz/Vf/Xe/0cWcea63dPbqHCHVUGA57PSX9fZ7gG9fz7460gi3ktyyzWRDHOZY2YhLq1Hr0O/Xq5MjiO/cEe7eBStdSQyVmR/MWXEEuHM9nauyrq1E9cPvrDhn+0auFkSHAy9XwBXeM4/oMI/YgczmLeJvTozh3sCWtG/mFMTodGq6Ise785RiyU3HZdkmJq+MzJgnXtPtlhSYE/PEaD6VcVxSMOxRNukHP2uI/0sdX75UFhceYM78vMbOvbsCtkGro8PzAx0VjtRsFdSfMLbDLp8dJYYb6oAdIUTJZfECYY7YParxupncXGe/VUUUcu3MgR8nZiJxEcFp8XR0cK7EdogY94ElHcWt0pmXHC8daMz4mEC9qlvZx6kuILUpZNcadvTidYl76ikV82OqQhCWHZGy86gep9Wb38gZoWvPRCfk2ART4UJoeF0492pN/ihmJWYbyPjefORsaOrYbmFcte15QKKQO5iVqG1gBXfqEDM/ZM0DAhFEG2xZQYiGYyGwAlIEGzq9Q03IWytiYTvUbVPgqD52VjJNBFhzknqhqgcf3tKjX/3D8uy3rm9//BKyu3YrDgim9fTZIw0A+ABBGwZgjaCaKOlpnQsiwLIg4WBS14jA/ZOPdlQ6udQZgTLChfSn2FosrrxWpmmK+vUqnujpFs5xAiExnEx4D9XYh8VJcJxeLj2WF4cShERcWG3XsK8NkjcMAaY9Hl0naAuQspU9G03LGgOufQboaP+lHr/8RO3ZEQlzpjPI+bLF67HUsSTg9YIJ7Le4DoIs2EODdZxWR+5OXa3mhTxunA7BdXWCK5uiLnhNB8fTBQA8kI8V9Q242yRUHOIvaAcxKwLAlWwrwWsPHx0yeS3FslMcZ13NRkmXX++rzb0PSMjS0RGT3AEArC3ZviqVU51CUB6nokhFdVRVq3Dh1N9sjUrOoW8PpJIKobpKFzp/iSMdcb+M8xhnU0TlZxATLg/fh3irJPXcxTwgaka1utZWxPuVVH1+DHmV5Q7VGGsLx54yCBRPieACEGujir784jnkjwrzjnDJFc24Bh9S2JZu8ikxfrgNHNFv/uYVKrairW0CGWX/Yv+VDo/3lUpLFyfWaabnPIc+Kp3idE8hor5S9lzTxX3jaLMki9fXA7g6quB2JvOmttZC+ua3x5pGu8oQSw/SAb2/k9af/91D4f/lA2CS/oD+w3/8hwS/nSdDzCEv4zuLytzeUXh9XYk7G/Ik47r6/BO5mXOrJOMNcO35ZRRv2EnEMS7Wal6CrBozz70W8Ylidwf7QJk9h2FMSIgp8RaNRRijNefxwMweP+xc13zQV2vvtaqXL+RH+dpubw8JGHANcTQkFSBwetJUYHdL3qhXlc+/VIB7HiGUak1iBNFlwBjB1c19Ya2vLTldSGyJ0ZI2lrB6sX4VL890dEXMRUY4QJxop6PuyR4A6tLOHe4XoRUjFqeQZhN3YA3Wnz97qb/62ycQykyxzJDc6Wpcv0Af1RXN2rJUHTK21m9DLfin2s1LGc8Y58s9EOcVYuZayovrsCWqpg7qZ7qaIeQCttRmj0CYr6sLff03LwCbidbt+WDnTK9f76nKvc0QsWfHp9zPXK1iSecnx7hU8XMpLS+EcA9lvToFjADuUb2mqJWAs7OlkPGwXVVj0tB376e1i3utnJ4hJMu4Rxw4+DEL2FJaHwfbUSw61tAE3RQsYN5SIUAUwTgft52lSQ+isVI901bGjuYQs96aE1NxxqN8dY4g4BrIv1jWq7GnzZjgWgZdffXkEcKrTbx2mMeaQsSBFT8Z1goq9M6VzAHGmIABWOCPMy/2KCYzVWFCjnpw69aXEWy5s5omL9rg1RxnUkXoFhUg14YQznDaVB9CTOc95Dj+tFsjtvk6YiYCPtxAbPb7vKZ/rtbAL7fVBWauTQhYmbkpJmOIiRnz/dDotRVI5jp9CoKDwWlNpwcvdHD4nJi+QLyfE4t7uOd9HZ29AisRp75LRM7nCKOXKjNGtqzZHRlJNbQYDMnH9TUxN3CVTk4P9NWnT9VFSK9u+TVlft3hPp/VJjxKkNxEf3Irqz+6ldP9jYTWc0FI2q37u3EtEjOZ6Fwl+wzDdMjz1dM3GoAp8bhLNUzMwdEJ93gFKSHuywh+xGaziIBAjHSbUy3fXJU/7VUYUoxGyY3UgjqI7n69LW/Eq27JdnUPFcgl5J47Bf+cEwDuOfLE9iOlAuSuB5HZVbV0wr1HETg5iDAg6xuM7mNcwYE+XBPkNThsjzvodPQp7X8BL4D3WZRjwItxc6uPGbOl+jCC3c7mj5tDXb+xo8e/fWzvJM+/86c/+bja7KmH+hsAW40a5MIP2Y7QrSwfTl49WFoCnCcajVCu1mIGhl9KRRSClRvlAW7Qpw92ACzkvdVrte7gVgfWnH0i49WbUhklhoquQJxz6y+HVR5DYxCxLSsEluLO6ddpbawWzi5s9VWjuInFsK5OS/rqRVHhzaD8gGG0N9RWNItTOtbLpyfKJcO62Ks4xys0nKEgR86zg+bVXIm1mHN+qlUaKrdCYjEpP7y7gQvs6/QYgFlManEzosZpW/XGwCku7hnZeSjpxlpGqziDu6trKDkCZ9mczEitS8Zp6NbKbloevx8V5JXfP9e4PIaQA06FkKWNlNxdWyoJKJ3lcwMJNY5aWl1OKYwCOjtCba3GUehDSNDnOI5BtQMAAXRc0/3ddYAyrpdnkCLuptfoM06o+JWQ1hatSfZYd3Or0IFULqJ6iy4l80ElXGFNegTG3OecB6ye1pRa9CnLXKZdQaUzAR3vAUJ+j8YotQ4B0RuNUFoIHMD9lvXe3Mpz3T7HHV0xh8M+DhZ11ighTK4uNbTBmYeduR30RpqjRrulDvGD28PBtGsjnbZQffw7zzx99rl1h2nj5v1qkajr+axSKHqrCrOSdSkTC2jItewdXupbd7eltk/H1YL2UciPnuJqVxaVWliU35YcCWxvNqlwMoLZQOS8BiBQzH57RpPeJBESzBHumoGZoRQZAuf3dIjz7lvJOZR0cMzPeSFAt+NEY9GMFhduQ1hxzef2jNCt+J3bjMlMzZfP1WseO67QjozkIh6ElEvVahcR5lYgHofMN+XmXsMka9QTULHe1BQHmM+HFCc+BsRkEhBIJZOAmctWFvl5N2LC2nhN9Oz5ngrcg3XkGZB3MQDAxXUMCn3FlzaV315AhPAi8qbVa2iB97q4quoE59MFKAyEg8TsFfG8sJJxlqn7xHeAMe7YMvAcp+aaOcu3tkElnvbrDTkW4D2txukkMNVev4szqAJYASVxMbbL0Isjn7k9muGofWFbuUDs2jMt8GHmiXGPCWI7hlMsIiwampCz3aBHXzx8o99++sY2KKLwfcCbbTSBLHEIz59XcLyQV2iutcyClnAIb46rThckq8bVOr8EuAFrBFEwFlUPZ2iCJJGwfka4t6BLdjrDGUQm2Y4R2UpQBPdeLNfUn+HQEAaFgyvNcQ4dm6cx974Sc2ry2rPfwxZOMBhUCFFTfA4u1QcKLMR1bWlZb15AhoOZrifz2lhZ0Hm1jEAYQpzM/XpGEwjL9aKh15+cqhf16OVxWUfFurIQYA9gv2RewhD0ZIrD6bmde3AHiJmQCyHAeCJhwyGvIuDkreUFjfmz2mqo5s4wX3liy8c9WYzMIB05z+qqhW8U1Jh8tJ34EOrMp04Xx15tc78jtRFIAwih2UcAErtDBGEX4u2Awx5Mhy23t7medh9nxbhZ79OsBzcGBnRw6dY2cYLLf/TVPgQ2Um45BiZZgYyAvnN7VR+s5/X7d3edY4DbKPNsLqMHNzf1/u6CttIRcjyqLA5xGYypt1tOze7/+D/4I/3xd99lnqTfubmh7VRCi8Sf3etwMFXSsH0VdT4UQt528lpxBvIk7dPK+jVlVr6nXqGrcwxcMB9FSL49y+rBCVo5u7mXHCVWBy3b40Fe+bxqF9sKBRPqjq3D0THZSbz7khpiyEKRoJPPQ+bWAx/YvoeEYUhvoL1f/AJX2SXOiGmwwsq6zrhGKygycRG/Y2KPr7/34KY+/fuvLPrk+cnvv/dxFcBeTSe1Fs+oyOBHgnGtZ3ec3X+ecUBxVND6dhIAsybJABzKeJ7E+XV6JNoarA/Lg6L5uFsfXHvHqXiRi0f13et3CfaYnp0dOE2HvV2vRn07HujWkhel1WHAbG8GNxKxMzUjl9ZyeZ2e47jykDIAHRp5dVhoqA0YBEjKzcWY4t6E8zysAyAtBMJ8whKJ7QXg+k5rp/A0qErdr+SGV7PO2OnuvbYFiGHR+yibh49tK3XMqYxvS3dW+HncJLlQT+3SgEnjPVEr+VxU0QnKERW/vJrh2lb0+KuaLks1bb+T1o1V24AQ0wrOwdVz6ebtXRVQR9YLLpPDKSyt4iaiurG8rE3AfwypzAlc6/uX4/OtM0CSybsOGUS63FMLaI7PdWc9p6gLgoBovnXrhkOCcYRQ7XzuHFBeBlTEuLTMSVmB9nmIsZkT1EllMmG9s7OOsk9p2pyrOh7jlLgeH0GE04lCMBvLWWdZa9KY6bsQVbVtqtNIBXeYzun1xZUeHpzp3Tur2t1IK6qwPJB2uQWJMub+1Jw5XtD33t0FsOx8WpAkt2okHZUu3JokZk7h47XNJaUX8np5eKxvvbvlbPe2bf0DA0Mc0KrVi4Qg7NHAYBRy2p7VOl2CncSHqPNxVGcsr0xworN/8d+q++KZBgev1XnxRN2XzyBYQCoQcc5quVxJEs9qaslZvpkBIOQZQAF5cl9jAq8/qqI0SQySzMDJ52WOF286Gy8mE0gEYBrPECAP7pM4I9UfPtS0c8E8kbCuADkRdzrf1OsTNbuIxbwfh7WuISDUfv1Y+ZBtyOCy6oifVNjZ/OTDufZxud0uahmQ9PogTISStW26ujzX/v65OjgK+28ymOOEEYeRRcDfADei9J0t5rpB3ExUQxEvZ1acnY4u3PyIue0w5kNEVMi24jcHQMXMaaYQIhcNeIqNlk6bdZ1UcT4I1RevzzWCXAqDlr54BYnh3IYeCJF5SELkaQTnhLg0kDl4XgWCh5qT2+k4Qpj37/Zd2rj3PeWvfYhoyEOgCKhMkLHrOwfYzyHQzDuZt2ffmMveBeSfCSmJ2J6BF6ubtuMW8oF0Hr85Uys802Iiqu9s78rXdOvsvCJfityAZNzEgz/gAoMQ1lxfLhFz5tNxDv9QPm3Yf9s1ZCWNGEu87YDUIqfrkFjlsqpMnrggjoSr18QrXy7C3EM2vC4eSfM2c+3iGNfiST1+dCA3uTxOALIzsAqQbp32HGyJAOgDBFkUMtw7rCp/AwEcT5E3E6eq1mDi0aCLS/f7iHM7r9pDyAbIYZ96dUaxMxVQBWlKUe7h1sqaxoD3i9NTPXr0WrdwcVvLfoTWUMXSqdqdAgT+Ulk1dWK7wBE+PsbMOiW5+Zkh92D7FuzIUG1gexLcxJpttPKrOUIUuzEAQch8HHVI1oWw8lllKjRlNph0jpBYUZIA8exhLJ/vF1RDJNh6fBaB0G5ikiDe+zsL8hjJMEdbkKadC+/0elpaWlAUUWBnm3t8vp2msALrCb5mlZa2smnnOeyffPeefvjOjm5vr+kMB95sj1Q6x/HOA7qxlFOFmK50JlqE/CzGfZ6ggvFdNXG99cKhuAGu249LfNtoQQgxK+Y+IhanjEmU2LJjiFZubzhFQOJMOwjX4rOnxCXiyxp0k9se+8W9+zFsVtbPmj1MwfbzF98wL1bchveeEZfkv+08t8Yk8XxYN6/llWUeMxioT//+H5Znf/Q73/rY6j/2AcXN5Q90Vm6oh/I7Oy9r6BsoSOA0UTMPXx+r3iXxbFNEyA6AS+fliS5QCRdY8FLH+gsKELjQZw8PFF3rEpABNfojHZUvnGeRNzaWlPKjcrwhvXzVkmt1goJLgX1Y9SE3PusK0+Z0JplAfrk1lDxKJhCBuFHxSaz1pDtGqTEw3anqAMfaQkY319c1ggS2lpecHWSLCVPc3rdr554cpOJTAsLcXVlXrzPUzvoqwNFXaGY7DGZ6/9aOru8uKhOJaCWRdiqBRFCInWbZ2azRJfldSus7Dx6g4kbYf/IPwGqWZ855RJfXq6PThg6Pi+oR0NOsX5f7VVQw9+Wb6snBhUrNqmoEhRtlNSFIWrhqAxR+QuEFEhXCrLfM7foURqY/wMEQE3pnY1fJQEjffIESnHrkgrRubW7qrNhQCdIYcj227XrIOE89IRnMhexwNur0Om7ZNYHEAL7CcU+JXEi5JenO6qaTaKsQsFW6sKvQNKDxJKwFAOPg+FAdXOaPCPaoZ6KDN0V9/ayoAOrcCnAHUHnmXMhSFS/qOj6wmsBuvfnmRO4U6oyfm8zbqjRrBOxIaXvGyDgkIPY6ytzpKVrsO8sxVkVlPZnWGxzzkbXyIXZzXENiEtPubh6xsqN+o63LX/+Keyc+NHWODFgBfdsZm8heJwmympMYbquoAuAbsBoYGrLaL3NUU4hpMmngGq2Dvj3Hsh3KWa5hyVGYVvHHHIy5q9T9dxi3iUpffaIOpNntTZyl1dVMWi0IMIRSjvqZR94nsbOt3XfvaPTkCeQ6VRhWrpC0Me6hUe7jVqw7D5+NAu53Wxr2WqqXS+pAZj1ixwqB277yNorYClZ7zIH6EavegAKrS4puL8s9aDjO0OqKLmbyOM6x/vbXB4DIlHvkPgHihc2ocqGo7u4gdK7ltICYm9YgoeOms0KRZp7nkzSiIIej6ajRmii7EtfScsgpGrAAQFghDnPh9pZuL0QcxX33ZtpYXCCHIP0hkeSOa+POjxmqsIaTCIJsVze+933lFm4qNI8r0KshzCAIwBSjRBwQZwtB3dlacj7j9eMjohGCiXusloqyCxEtIaS2EOw+WGW/0pQ3TRAwl2HG0JbwrENGCMRLAGwe5gjMc8SnzbAJz2u5Nd1eu6H5uENuQh45crc+VPnElkghPUSm2xfGkfB6XJ8H96kxBJTEccaCSuEoEnzmJfMQWYo5pRVtSbZRqcO1HvCpB4jXAWQpOXerAZ74k3Z8BjfJz40RaxFEQemsiBjEE/fmimX8TqcgD/lje1OAannAFcMOK1F6e2UTkQeB4PKb4G+7vKf6xXNw4ERffPYp5FvWEvOaCQUQVw3wpSxfyM9n8l5glu04td6S04Efx/9AocR18nFDvtim3OFt8mgVQlwlDq9BAEli7UxBYt82v0V9IS2ncs4z1anhJORfYZ7Ocea2WcYeQ2RxjCeVkTrgpHXh2UinNejU1Ww2FUQY2HPHfq/NfEx1bWOZ37hQCNMaY/hJpYFttOQ+s4w9GlEt5uHz/X0VccgBrmHQmOI8u0phHqwJh+UuQ01eWtOEIt8/wSX2uO4BXGblBhnvVFDuKRhEbFnbP/5K7o4hbxw6rrP88pB4GCPSIEuETrtvZRqJEnKndXGowstPwctT9YfnfK3DvRyr27oE76UYIq8DBmUXrfEGNp9c9oBZcVv54fMWFrf02599Zpwpz43bNz8u1tq6fv+Bvv/Bj/Ts5KUG85JWAfc33/Cmrr6WeaPrq9sMCjYbReeynU9tFHRggssi6CC8Cg7r9LICCLix/XYecKJCpaiDwhVOIK5pb6ST4zIKcq42F1VpdpVEkfQZuDADH/LjRFE8lmhdz1gewNcqhlhJNmur9ON31xXGLZUYRCOXg8uOU5g8i4M9LZYAlI4mEGPH3XXKw41R32PPUOmViL773jV99slr1acDp8O3qf3mAAAgwK3r/nZiRcckWNWHguciujghW0pxue2Zj3V2wSF6I7gSwCyKagMEG42ObuECKqWhSjiIifOcC2FU7wMkHi3HSdSRbZjqwke8ZxdFeNYniMNKQBRWePj0tZ0ZGymz5CVZero4swPYAHrO67RRenVU0P/wy09UYlDOqy0tAoz2vOfhN6eqTHta38poMxVH1Q5VKdQQN6QmRHT0HJWGiCggQuLJAE7Rr37bxg0H5xkAMkvqtduqMmZdV4/E6DjnEsPzVQgZ8CIpO01IFjV6UWkrO5zqNuDWhCStlZB1JKmel1SFvBbyIX14Y8MptB+D3LcXUwgShAWK7cbijiNQrPJJD5XeH7X4HkHOXAcBa7QsCWkuDhftaqlagnT4XjYFOCCQOlbInuS2peba46fO8pWVapyOoUJeFEutAFYo9rEdM/kHZ4lCNCC1QDdgtR2uttljOhzgBgB+hIsLcRGNrfIbNe4KQqs215CXESfXE93YZB4SuvjkF+o1bEOIBwBya4WxtOLXfcjbnqEEIjHFr99BzSb05b/6CxxUQ0uZlPLJDO+LS0HIjLjLUrVOkhOPxObc0wdQbLm9hfuFNcDvIi5fYQgoGMcFxRGYsbeqOJ1U6vq68xzeylxe1IrOe1cRcY1hQ/e2NojdKACYdM6DLiQWneYKy5kMoBHQLi5hdzcDad3W4q3fVXrtPiJ4WUevD8gdwCUZ1jJu2brhzxgnA3QTDhMXZIwrCQfmOjwsOmBtwiZronJxQ67wTc0jq4qkbKdyFmKLKpZexXlfczbsTC7OiJ2wcsu4syZYwa9NHGanMtCTr0qKLeAkuT5PKqIuuNEsIyjJkVe1plyLYQB05CwRGtGMe1wKrjPGNabBJKu+NLe5IueM4K3u6mic0nc/+JYOj56S2y5Vh4wvYq152VYH4RpiTqK4J3eEKwGIrTuK5bkHF2j1iSe4ZC/v2QWcreC37dRs9poIxIBTO9mF4M9v5FR+Y3Wru0rscv1cW+0EPGN+vThge/Q0Qshb3I6nYAHEE7GqR8Ox87hpQmxZ71pr25eDRXdzi06Fp2q3og4St9gZ6Yocbw/nODGIA4H1vWvv6YM795y6uwWuow5W2jJtLpNw2gvOXcsYlXc18ixpZCJmTp5jKIa2PZTRm7txzOMpohtnGJ06z/lHKHFb/l/HgbVaTfIBjIymVB/VdDmwRvEuZ/nUKgDFl1POpqPrizllwcqj03PjEmdzVx9X3SOOrSrVFDx3dqva/gAIdcT3rEVXi3wwEWOPL0KBgA7Oqvr61bk2VvNKRZP6kx/eVSRmzb7bDtm1GuQGRBxh/vcenuLOR86RtGg05wiTKZjkI254M/KK+QOPgCrG0aeLr0817YzlTkdkbcomYIYVutCkovbVa109+5r8qyC5mxBmTb3mKbFRcDbFGfvOTdxw394AY1izmsVgvysBP+woufZjbV77vv72v/n/GmfK8+G37nyciCBpmP4u4Parr77W0mJav/fee7qLgshzc+9cv6n1/JpyySyubkWt4qWKqN1gPKAlb04/vHMXwOnoHSZ5KRHXB9e3GZA/JiHGuizC6sGBkiTcT+6/q2vxVb0+vFQgG9L/8k/+idoQxbO9MyYIhYdysyIGgUUvICHt8l43F9flxSWkIGzfNKr986IakFsUFZwPBFW1w6iQd4HXuYIjLWS9CnqiihO8F8e4vQmKftYA/FsQC5MTHuv04lR1yC256IKkxzqGdB8/PNYwSnC7xvpgE7BBHFgvyTenNZV7AK63jRKaqdfv66BcVCKa1qOnJ6oMcDwktSVrfgkgBZAXl+P67rUVQG3FaRBMPGlrJY1Tjur2Rl6/+z6qHBLZ2V3QJspsPRdXBLXdxkWH7LmSLWVP/Hp5UtFlE1DBlSRsZ182qqP9hjokztLtNPJtrnAoBGjBOh6UJ67Sam4uEeDzhoGLtVTrqD/hvmL8OEJiBulEfF7tvblUkIAlTFUsTHGWXQ3HFwAGiQnYX7QqDlG/LjSUWY4qw+tOR2OlF9KK4xKgHKcUWbXWUxRHOxy1FbKzqRB5qT5QPmzb8kN6uneMoxhrAQKIkdDFQkdf/PZMVk0tlkSx875Wgst6QKbSkAX3Viw3nX55lcIIpYg7zqZVe/JQ/CgACfABSpFIAgGyBTREHLK0Z3ngvazdmP1nzw+tpRB/gYAAMkiz128CXH3FAYxUZln+QIKox7tCsvZiAwDrRp+4ft2p7HLwF/9CLu7LCjaEcYSrEEGd8TkkOYMPbsv/zrvyr6xqVClrerSvpXiSz/LIWiElIbF0/G0vSlveteIBnY4tKdnW/gbXMVCUnBj1PLooDxTL7ShITMkbAgwBdW4jEGfc72wq6K6Lt9RlvUxsIEDHbvPP2spkneWwRRxwJppQAxH04tUlAAPh4kjwfQriwFdR+4cnfc3CCCyAd//rz51VnTiCJwGwTHAXJjaMwW3XIQEFcVnPXBz+VUfbd9cVQAgeXlR0Uqo5Re0nCL+w4/xsaReQQWjabsvZ4FJ+1HzK3KJ3AnFaf1Q7pI48cnkQt1XEbMR5nmZlOK2bfq8JwNoz1IjVeyVGmavhiPjl5+3APrPK53Bt5GbXjg8gzK34t43T2yLrMf3w3Xd1dPICAJ6o1m1rCqBWin3ZDkoP5BXJB3jfrgZXDebYJTulYucIbYku4Sduw1kUr5d4tGYAtmGnq92VvHLTtA6vzpS0IzW4EZc1PebaR+SVLVnOyfdZCIGZBWDDLqe4eyJh54Rt6xy/GMtIKMo9k2MQrrk8Kziyu5CHUII6KhWhXa4n6HLOz25YfjEOrrpLf/qT31O931C7U3LOJ5ukK7dtAw3p7o4qmvmWs/zqJcbFME0Qj/Zc3ipHBe3Rhmra9VS14h7o/Ru7ugS32rbigltehiiRn+oOOspmF/To0TEiGGG+lUeouJ29JIHMXCnm+Pcf3NOauXViex38WrCKYuTBgLEP2RlWxqJjB8F5R6vkFvRDusS9j4QdMV8NftaWzbMIr3PbPwOpJhNu5mCmSgsRzve64KjTqJv7GA2YawSRNXqwz4ysxh3yH4HZY/LQBzbYo6YZgifO9SUz5BFYaGdWY5sxYs0ZID5/rkGrrWjIrfIZgvMa90CMDxsQPJg0xzhl4To/uD9l3Kztvh8xrDa42Z/p+vf+TMvXf1eewK5TxOSX/+1/zj0CKf/0f/6Hc2JRy8sL+qe//6f6v/zf/jOVmagbd9YVJ5nsoWs+E8YRxLjxIZM01JdfHumKm9i5lVJs6OMNA7pqN7Sztq65bbiAJG5uruuzL97otFskKboa+8L60Yf3tOiP6u+++kYHqLnf/+i+Ll9X9OmjF7r243XgD4d35VMTUIwtWjUNr66tbunBZlz+qZ0Tq+tpoaRCh4BNRuUejHVVrCkUl/pWVzRkNWHnWkBBD0uouHlHR2c1ZXMRgg4XitOKQqpGfkdvBgw+146aNAufAlDOKnWAy6N/+7vvK+Hy6RHKyo455EmOslUmCs91cFBn4jxaXEFJc8VBr09XhaqOahXnvFatAlDcjqOMAYEGpJYNcleAXHPAewz0zger+t72FpPjd45zgDcEUsdpuWbLgF4mekqin0Pwyvn0zvairqUW9avP32iMtjn4pqyOq6Pl90k654xYWz3ed4AjT2wnldwK6Z2VZV7KfDFXvYFbXz4/UGLBS8L6cTgDCDrhHF5fQNWPu6j5qVeHiBsD2k0/oqhXRgy0dG13V/Ou29ns1OqXddWw4uR+pXNhXZ9BagDlX39ypHf/ZFtRwGpYQXGC7gyv0hkc0yBE2jblsXKAWlCt0CKpcTaM30m/iPDxOlVacqmASii+fk2K4rIOSe5oMsK8JXRn565yONj9/89/xrwBDgbouNhYalWp/HUcQoSvkQAEval5Sy4jT/vtbLzhF8iGgq6rUTnWxF3Vwvpdkj0P+cwA2R5jDvFyj5gN/u5R7g//yOkM9cn/+X8vv7/j1Dft9Cda292WZ3tH3vUNQDijaL+j3tMn8pcqKJKGBvO34sNKRZqLiAfsuTxjTB51OhAH37et8l3Eh9c3xXHiRhEYfcAmubqLowrzfT6Y/83nCBSAbvvPvqdZ7UAp1PQ3B8+0sbjGHM61f3SJ2EKB2zISQG81NQ8PS/rXf/9MazeyWllLahG3ax05crinEkDQCi/z50Df/OZvUdAzLd9Ia3snQZxMnHu3whJGx7ZEZ5urmsN1HR1caf068w4ZcKGKhnGMo468YfAhu8TnZhFyNWfZL3d9k3G+UOnwl2rW64jYoBIQTXqOwF1cUiIU1mWhgouPqo0YHCCU4osJZ15HXiNZI0yItwuZmbuPhBEcOAYIxYsYitk84TJW15EDtimHqW00EUGRtH5y9x2dnr9WE/ypIo7GfPP8pK3i1QDCDznnzW0pz5b3gjhnj2vE3AOhxMBqKuH0wzVxaxtq7NGFbTpyEWt+4vWsWZU3isBDSJkmmw1wggBvJB0kZ0Lq8plRBD/p4Dxfjset/RYOjJwYMVe2s9D6sLomHsVjLiUg0KWgV33G9OHJnrpTOzrWJdbI0TCf97Kpe9sP9Cd/+B29fLOv1/tHYJsLMVDQAa8xkeyfJ5Va/n21e8yZrVejQttgsIu4Wl6KaoXrz7laSkMymXxWA+7lr7/6TG/auCuw8vsrO8pD3le1c8glq99+80wNP9gFaY+5ltdfXgpa1O0H1/Sf/q//uVO96sWrN+BJDxEQclYUR+Ra0OrdTnG9vH+Ir5vT9nkCjAkCcTZx6iRb04IwvyvVth5enOjr15eKIbzH8FMfgdRlDqoI8C6iYn0roVLBukGNVHzegliDxNEQgT7WEIGe2MJ5ZlA8jOmIAY9BmhHmD3+g8xdV50hkYiVDvrWEPtG8B542RjhhBMtGjDm1EpN83RVESCPAyJ1wkqj3+nHrpvNc6h7WoU/pW3/6v1M09z4x3dVCYKD/+//hHzuk6VncWf+43QXoGPd2o643hUMSkYAIeHR8itJEtS3hAleDpqIB6epEzypVp5fiEi7Ax0R/s3fBa2w34oREGOkvfvZYZ/UrVKHtzgJw6jPYeqC9i6Iq4yYXh/pD4Zlas6XQsXem/EJEcU9QH9zedYo4n1+iSDsoAr5/WbzSv/rXT/Sy1AWAuwp0B9oOunGTER0ULtU7GzJAgN5kKD/qtF/t66jVB3j6APkEpzV2lnOGLQIXsDAQsyoaYxx46byJiyB5fBPneYFt87ZWaL/86lyvO9j4mdUk7Oi3X56oNGtrwtjYhpEu9n0lm7SFT3WGDQ27EDlEVa3XgB0f49BR48IOzg9QZmkl3HNlgysEGcFN4IpGDWMAAP/0SURBVD87PNOjN4f6/OvX2tuzpc6OdpaTTmB8/nCPoAA0SABbJrBllFKlqe6srzyEZfVuPSRePhlQp4Yz96PEAITBaKZoClfD+788vsIhd5VdSOgnD7b03Ru3tYga3sos6pMvTgGpBu/tUhGivnY9JS+qsVfuIXo6AAxq2tpJEcwBgGz/ZUveJRKayHSNJtrIeZ0alnunENFopLWbUe4tpPeXcNc72/rF18+UXovpBqo0iKo9PUV9hmMqojA7JJEngJKtlhSOoEhnIRXOr7SyFFa3zfXgqich21XsZYzb2lxZUwLyKX/xhfM81Ry97TwNRTOMZRbAAO1BfPjBIRvrZWg8+faZpv2dpHH+DthZMQHcWzS65CzZjvsHAOCp812P15YFfbyPR6GtdQCjqeHhNwgARCDOffWf/KnSP/6phgE/LqCs0RefyPXNE3mY7yEJ2gRMuiNb/p3xfiQmutWW8ObBZQ3cCfIkQoL6HOcZA1yslZx7HtQFLtWI2+7BDyHZMrF1bbDrDiYTyuyuMuZdeXFFtUYF9+xDxPggiCtcAPnnkB3qfAgJk3/fPL+QEI5WEeVaHuECadsCtDmn1wcnqpaYe1R8gNcGom4l0xAR7+3hZ2wM7U/rfaLoXc3jd5Rc3AGUPlCtGIQAqtrNRnCBY7148UaNTh3HUdazTz7XxckjjXCtheq+U/i/3QDkvJBmMqfv3/+W0rGs4oxjmnlbSMS1mEhqNbegPGLVSgraTvXFUER5HOwiqn7VlrkRUKv83FIkwddSSkKsEURCihsOD4lN8jeCgAoinmunBYAR8O6CAbaMgVhIIFxWUrwnhGnHf1YY80VAfcGPuAbYbZk0B7GbKJvzHhFcTTZobRF5H8YvTOSEIYQw4+rHCUWImTiCPsHcLECSUXAgTPxnmOkQoijDtaSZv/h0oBjg7ONrAbtOSNUqAUVRyFEIL899p2Jx9chre4zSqjaUdWc06kS4B5/yqZz+0R/8AHyC8MGp/dOKOm1EAu7bdt/a8q/Hfx0ijOLUkYVMXL95BEk95frLSk+rurWQ1SLCtc/3nh0WEFIf6KxtfXnj4E9VORsPcKnZrOCq3Do8bqoJ9oW5h/pBibnu83Wfrt3aVe2sqf/ir/5OU4jqx+/c4XOmurW7wV27lU6lnGLmXgT5QjarfD6tFobINmld29pAmCPuyWUrD7m+sqQu2H10UkFczzBgEzUZvyqGIkRe+cnr04MKJiis0Qy3jIvtlBvOfg+3i68NwG3iMxQMgLoQHj9vvWv7GAHrH2t6s8c4zRFFfubRmnSEw0FnI6sVPbBCDaO+bciKklsx4tyv1rkdRZo5jzNCkYjGFTvL23UwYfXm9/nZFZ18/bdqHf5KR3vPHBxx/aM/+5P5/l4PwphqG/XsX4b4sIrfe+eG81zyz79+iuvM6Z3cklaSSf3600N9VjjR739vV6ePmzp3NbScDeH6cIVrGyQShIeazGaxwqi5Rm2Ca2lr7uvoojjhwuVU+1gOkxShhOqVtl4AAN9/b0cXlyVl40lZh4iHZ8fOQ+T7KOvGuKGf/dWJ+gzs7XcCWgxgyVteFVFTF+W+vn/zplqdgU4AoHakp0AZFQOa3FyybeZBPe1d6tZaBrJp2KZTNXmNFYTOpH06uqwrQKDEU7jOqQ/SG2njflrucRCXeqwHqOej/Uu9YnC9eZyRi4mIeLSxsqk8g1w476jeK+gYtb11Z0mFq4b6ttvSoLPj5b7b2lrP86EjpdaX5Y6iwNoenV5VSGZ7juXW8V5fQVTXNk7RnsP96vFL7exuOWfUyic91DiTW5kqgTP84PYt3OFUXzx/qSr34YkBkP2gItGOOlVA4IZf7+GGqpdW7AD1yrzWz7tOh5cQanl7bQmiCupvPnmpVyclTYJdrV6Ly2MbQ6YhZ6lqmg7oKd9zEVzDelOvHpZ1+8eLuGfEByS7u5NUvBfX/lVT+7jHyGpAS1m/tgG38dClX36+r12c8LjqUTQxhTCCenXah0Zwubi+JOLk9auG7nznmn784Uc6evgSsuzoTa2ubIoxQ1Rt52J6b2URN/Q9lcp1Pf1//D9R1wO5I5Amv6LxFaUyt4zuHAdnz2lsZdG265vjtKo8ToADsNZZv9O2834DrsUaznoBpxavQ1gZSVkFFF9egUAW1RyQ99amUu+v6tX/+z9Xr9bS2j/+Uy3dv6X248dqfP2lou22ciTiAEC15sdjSMRxtHANeUvc219wFEEcUWQDRR13npnZNyfkgka4sGnLIUhzmgenZcBsrmRuRd5YDjAIyo43RZYzWv+DbysTn8mNIj8rF5SERKyt2RcmTBIpWSusPkrYw7gSxvrLXz7WvY92ZXWXCSCnOEQCYZEi1/5f//Kp+mlcFuSWiPuQ+S2tbsecc4pTxshcnYkxplhD111lNr8PMS9DwBF1my2dvP4v5R/tqXjRlRuRa0rdufOuR9MaYms3J28S8oXMbMNWtzvWMg7zTz78ieaHeyp9/rnzjIuPkRUzsN3OJhBsg5EbILYdzXaMyzpn2PGXTseELO9kB80RWnbAfwoxWgcTJsoZY5Moo/HcqQ9qhdxtA9IEgTzG+RAWzC2fxXSYKHF+GxpyAW5+udy8mp+39zfXakv85rRtLm0Z3Tq5uIb8CYHaXFmLNxtkq4tLkFl0IYT8vOfMuac+ItOqg6Fp5DPHxfv0AOledaRYPoQ7nyu9uqbr/+zfVgZSa4CjD89wmris2CzhLBVeXpW1vrqoXDquhVyS6/Lpi4evVKxWHGxozpu6RNiG4z/S3AMZcG921a2zv0bgjHUtk9egN9C7176nCXlkLdp6vh2t3vqBXp9Z0/x9cPZXugYev7e6qUM+P0beypfQz168VLvQ0aSCSDMDAeksriR1edpUNTh1dtL/e9++r8VISKVqD/w4191b61qAnE8vrjQkB4O4+lq1hjiK6Hfef8fBEyNUa+o8hwjH06H+8rff6OvCGbg+cJZ4B7jxjYUoBqatl89quvHRCnky1MX+QO1SnbFLYoogyDr4DXHaOefwOnmK+OkizmyTn5eIq5+V5LdHPgvWdsvKk4YRlS7wcgzpVRVbTzpmxqYvlA5qPmbcLgeI3q7SCxncJjnQQ+yROxhOrd35jvyBNR09+Svdv7aun/13f86cE1M3r+9+bI2HwgRnIurRWZFkjsH8pl7aHU1xFt32SFcApN10G8W6AeltptMEo1/31jdQc4uqlXp6jOurd0rqnk902aqr7YJoLKjsjBIg4LS2RhlZuTbrPO4oWpLFChe/c21bmVQUpxhXBaL9+vUrEtCtoGumUr2nDgM76KKIw4AiCdIdxvTCgD0A2W9lnWcRZSay3mQQ+Yz1ZZ8uD2rae10VgswZvJcPLxVZS6J+Yipd1HQF6QRwOPl4AuWY0g3Q3Bpsk8tqdke4YY9uLG/hdJsoobSzQeJbt+/p9XFVJVyw9Wq0fpz2POjhkwPVx0Mlsz5U0kSNAYHH3NmygA+gev3ikiBpa+CdajkVV8jO2KFeLQ+tlq91Ou8CJANUv2V6MhPT3DuUd4SCW00ouRZmnHqq4P4bKMkZSm1IssZWUF3jsRqNrlxmWEITeVFUpgKT7ohiUdQaoNqqDfTw0bHOamXGUjpDiUeWA/rBrR25IfdKe6LTYkcHzY6U49pcE1WLXeUXvU5T2qDLj0PC5bZnSsXT+uj2NR0RE4pClos551mkbRSL4AqbxZ7jnF3zqLY3807MYG9Ur1W1sppCNHDNYZ+sZm+zWdCg1tbjl5cKL0eczR2hoFfh7pzPuKX3fvhjXVwVNTzZ16zXcpZ2XcSEbc7xeO28je1eAahBRiNIG1AHlPmqLVuZz7RNTxMcY8AOxzN27hlxzTgbyRjZGsq7+Frp5ERlhNIwNNPC3Rs477JWf/xvaePuNXlePtPs00+V5nMCKO7WmJjECRgh21s4pOm4TLuGt37N2nx5vVFNbQOTga6BMg7HjbPykjs+DZ1t83ZmbCmFkh53HOD18PNGYL4wzuXaGvc8Iy/mCkdjzEHUAfPLqwLAHNVlqcP1QM44SnuGc1pCOZNba5mcUnw/g6N8S0gzLRFHUcgO68Qc+hQjNUd+CJO5HvF5VkN1YPdgnMAdJHIbikdWuC5kBW6h1X+tcukIYYzAup6S39YqGYe5NXsG/BLL5Ahf8gc8AJptiushggO6trItT+NcvRePEdct+REA7l5DnmFHs1YN0u1oUG9pbPOEa5j2e06tUSt0MkBI2fnfUauNuJ3Ly724ECtuhIqbmBMCyZ7D+iAU243q4WccQmWMrMGAj7/7+LmZCSlcjfPz9uAMYQ7rKwhWeCHdGcRou59d3MAMzLMVFfeIsTD0JK5sCdxqc1tRdnsOb3WN/fzbqjtZP9MRQTBmLu0RrAdxb5vhvEYYOJ5INOiQurmZBHmduHFbQYR3o1bTi9MLZbKLGqFU3raTG+KcyMWzMwQMiEmerEGik7ktWfbVnDYQugtye1eIPSNyL6RR5/vHzJVPOa9tqJyBoR2EuUf/7M/+Pfny91Uex9QaWsPqBplRZeIR7Yg6Jo45G2gpnXM2UVp5O2tk3esNFc2uqj7paQABmanogIdfvj7Xs9NL/etfPtGnTw91jgB8dHmpN5Wavj650jfHl9pH5L7A+VfB9S3cZ6XchMiHsiLyrXpHvoBPL/YucNHMD7GecIfkKg11CbGt3MsrxJxc7tcB7RC5ECA2iBNbRfDPlbfWhZC2n/Gz/ri22cvOZKbBdXVtj0pPngR5xtzYYyJzuSNiIhIL48aHxMEYcWREHnCW460jl1UDCsZizqMMk+RhO6LEvE3n9qz2GOMz0Nb2hl5+9dQ4U57tmxsf23Oca3czKlUGqhA8WQZohwELcPFxgHI+Q1UHUboXDYjQ2v54+aAg4NtXBLdlu2XjsThk5VEFMvnw/duK+mI6O27oFKcyjpL0BNGd7IZtddLBflWb28t6sL6lb9++SUD1nV6CtnT36uRUb44uGS+UzY00YBBROpvRjY2EHmwtaRUHkoumdOvGNUVTb8+undcLenHB53gHgNZIK5teJr+tHhMyRd3ZAWWX84zChWruoaJIDBK+jRLzIxQiIRdKmmsAf+Mhtw6vBtpD9bQ8Laei/2m/rxZkNHJPVRw11WS03SixBsLADUF2SSR3xiU/QdEHUMpnJAzXb+XAKmcD9UMQK2DeaPrkjrtUOCnq5V5ZoVwc8dBWpdrV3uGFWn7U2+uSqrUGRO/SZZPxJgmvIIvSCKBnwrgSHby6UBtgCW4SVAR9ErLBA8pqS5YOyvzsQA3GO5YN6LxadRTgvTXICwVY7OJsUJO+LIKEOc1icc1pRREsRkC5JYhrNNd2Jqu0L6JznHNjCuEsxAhNl1bDGaViUecsJxCrrB+nEvLr9BVKLhLTgxtrKtaKOoHcXSu4ypxPGQJ03gZ0beksFdT5aUOBNZ/akOViirnc2saRhNRrtvX+tS2lQFx7dta1JeuFtIokTeH5YwdYbZONYeVgYA4hABlBWnMShfE1IzGZ2CEeK59nzmnqbFBzoyD9PkTavELCoNMYD9stas9hTCDZ0hE55pwNrVzVlLy1oaUPHyiwvu4c4A8+fabRVw8F6jrPgtu4xX+zech26RpZOxuP+PVv/m3vHfSEFA/jGj1BMo0P4CVWBHvO9y1xA4iGCddpGybs3FjKlqW6VZ2dFPiZPvOJ47p1HRLiPcnLF6cveO+pgpDuzz7/WosLW/oP/xf/kX70059qZSWji/NTBN2pvo0rHgMORYDM2oMtJxCGqYTTMWdGrF9bXlQ+7NWBnbdmPKJcp3saddpRxW1jEGBi4m08t3qukGM4olr9RMXSp4x7U4mlpHN8YjK2Yxd+dRpDDRFlsbUsgsdIwgUeWPEGqVbr6fb2LSW4v/beS4d47DGPCY0g7sHOh5ZPEZa2Y9PK0yA4/IyNLZnZc2qT/Nbeyo9YsmMOtoLjtTEkFu3bJg4Z1v9xDmwjF/+CTMyC2ZzYP3HhfNk4foomtdquMK3z2TZfM+7b3Ki9j/1n0mfKNU7AC1vat+bPUBGfy/vwfceL8lkmupBeEJYbx2R/s9hE0HENPn5bw2jbZGWXMsT92f0FEEu5+/dwSwlNcIxDLuiiWdYQ4q40cT0zt/Mc0I/gsk1PZcRwEfE2doEFuKCLZkUjbw7iXuazuADivnn1mHuqaQOnGgQEzKmbyLE+vfPUgl5fTRyRb/tRrEC7awQmNA6VQVQFEajWJiwcSCD6e6qBHT1IbzzKcJ0/5T3eVjCzlm9jhIQXTLgqTRTH0fognOHUrSpmZki8WXuuMULDnneOGXCrePXR7rqKxaqsg8v+WVFnOOnLUlX5bA7TgXmqTpT253QISf7BT+5oYSWoo72Kzk/KTsP09FJM1eM6BsMqX1mFn5GCxPOQMbLn03CpBn3ymxRrV8EcSNYE6axjKxBoA1yjPcMGrDTCJA3KNgYWZnONwRCr1RsAk20FdMK1+/hzzrWPDXi5jyn55g0GnV64b75+4cSHJ7mx9nFlPFV9WMf+MmBc3ITBtWWrU0DqBSriEba3jjq8avVRfH2AfKJjwOUAQD2sVHTauFR71mYwq06ZrcNyQSfVC0LIo1oZ9QfBhrH3QWdHGS6RwY2A0Sl/wHEBtpkllkjqvFTE1U60Gs2ianuAylwXFVQGxL8dSzIZOJSRbSef68v9Q9UhMKuK4Rq4nN2Zhf2yoZLT/+3ibKxwwqd1XKVVv+8TLKt2JggQadQnqjT6iidj9uiQdGAQyYauJQ9B99XTmk7LLQRrRxeHLfUIbCcgkJFWdHmI44tEIQHGogqx7b/BJWWCyiZwylh+UzCxINf+vAIyxJXZSqNu20olYs6GgeVIXE0ESqnbc3aXjQB+fy6gNs7N3IM/6cWt9eGwkLK4g06970z6gKSyprN9DN6sByAAJFYs21pTWX1M225tS0xEDSrMh/pGhDyvaQQgxWNu7e/VIS5c1A0EDhHlR5Fez+8gVsY6rRTU5Y0ziKTtrYze2d3Qvc11HLoHgsZFIHxSgai6JEgV4hhPCDgG76ObN5RDpTVaHZ3jGhbzKUUJ0pVclrm1EoNDbS5l9MO7t4hG2/ww0nImoQHjv8nP+IlWq0Zj9VfzmUWAKUjsXKnB2IxDEH8ugQL0qP76JQ4V9+GzM14QIGCXiAchQhzKsKjpoKzpEEDpQwSAwmhgz2WqxGCTKOzwc4znFGcHUJp5mBro8XcDRXObtqRqc2EFvhN3rit1Y9eyRwHIsvfVV/wd5wJ5dSByJBKAaITJG/E/g1nbNWt/dcjTAWC347oTgJK91pYBDVSJtLdAznyNIaAscxMi4ydG8NOxokFEKuTcqqO0Gd8o4jCZtR62E8aphjrH6fj8+m/+8kv94MNv6w/+6A8RrqhshE35ilx9+gZ3v+Qc2ehD7rYhxjaXZaMRwN2oxqsMYGYH1A8vTp2OIIn4ffLvtjzhmJqtlsq1LsrbyCLBfPkA8Rpu4TNVS2+UzMcZ17FzvzYHVkjdO7Hepyj4bMQ54M4UES8+YqTL7br1jjkrHGTj2XPGhzEi14x4CF9HAPXsqAD/8BOzQ5LHjoPYKE2GuESu1cin3xkogWu2GTOx8pbg7P8BaNv85SzXAmh83tudwDY//Jtf9herjGROzojG5se+52XebWnffsR+nrd13vLtoi9/AUvMYdrxC1sV83BvvAvfsffnZdy/rSDYI2hzn+aybcOPHUOx+seOsOI/y8leu/+WNCHjpXffVQjSHPVbuEfGpVN3zgHbmXjsNzGKBAZzav0h7xNWq9FSnXiw4yIV8C8Y3uAew048uXDrzauvnXJ9Nse2EhGNhJWMp1SABM96WfVdMTDRVuDsVhmvYVWNykstxaNgRwiRay0BM9yLdA4Wl44gVbBu+fYt1S9fOy7cF/XLh3haXHtHmfy7ym7cUjq3qvjirlLJTY2aJp5zijNHVxeXpPpcD9YWtJuMKOL36uatXW2vp3WN2Mwmkwhsrx4+LzgrWpkMYxScKbMMBlqRBK6/2YGsYrZiNlT9tOxsSLVVSasOYSt5rTIGKUQuxPwIAMbRCibAc/HrCEMw3HDCViTtvL4Lx+8z7rA6yKaOmfupiW5EfCAVcE4suE0UwH0zTM+A+03uwA3JgMLRsOK8V9aX0suH/+A0oxsrH6c3I3Jj/QctP8kSYLLGKkMIhxcVjT0+bsiv22srunvjhl4/OXEOYi8uh0g8UxUoyBZKA6JYyEUEszgVSSKxoLbuJpxt79/dvSk3RFyr9FW8rOvsDeAXB9SDAS3gNI5rNefgeBQVUwN8vThIFwGUwdFk5n6tp5L6/KsT/fLRkU5qdTUZtCvcmW0xvpmI6046q0w4r4/eeU87maiqxbpWV1edlkgDknlzJeuo7WGlqcNzSON2DJKNK+EKOa2sbJl14FTY8OryvIubs+o+ebmqjAn3lbR+b0zitO9VJElw962zSZ/3T+OW05oDLMFZ0NlFl06GCfS5WpBDq24T71My41PeSopBGosLkGs8gTPIaSkQUhTAdAriL8b1YAlnA3CMBiRdB6jvdpRk4hJDL0o9hgP0kZQjXcstaB1nUby80rA+khuwLxVxj3xGFic2a89IGqvY31GjZM9CUerjmdaXFjVBrKznk9pJp/QGx3/4uqDXL0uahSEzHMT+8ZWmBPCjN1coMB/JFHOqLKWC1nMz5/QYNTfRAxAtQbKM/6s3gKproBnu4+WZPXfD+aL2EuY6CFizM5vZNILH7VQwmQIqMds5a5tyQkFIIIwi9+oH761pNRl1tsY3WwO9elVB/Y61sLSieeFUI1yzbQKyWLOd4dHQGPDoojiRjla6bGabv97+6XWTMC6S3X4jrKzAt5X2s93otlkILnlLmHzN3IsVZjYsnCaXlPvO9xTKICweQZaPH0KwOFGSz/o9GmF6AWUjXnONbwEa6DbEMYw00IZsDfYDbuICwLD/TMDYoXH7NAN676wHEQ758beE7QNY+6h8e16WYs6HqGdrq5W+c0fJJdwe9q/SKjsq2o/C/8Vnz1Hkl/py77H+25/9hX7+xa9kBbzrlZaymSSiLgAgBgRiKguwWMszW/aNQi5BxmvC5xYh1eW1jxROrYP6fkgqpVqnoXmwznDiTBAIpTcFQOpEw9aF8zzbj1CZMr5u3tse6fQBnu5VX70q97Oacs7R2cHyEOPabiIKEWR3tm8rzoBXHltHCVsRMIExd8bUCK9vqp7/wpGQs5vV6X1oS67Esz37dEMWtlUpGgkCbm+lhyNS+Iu5USvqbe3CzJ3acpwjZuw/7tFWl+zfc97DHttMIE37tq2umcuwmLDNX46rZV7st82H7S8zK2uO8q3MYZ7NnVrM2NU78WNu0yYdAWDLtryPbXTxIXZss6Hb9dZtBxmr6QABQD4EyKXcO+8yP0lNek3mKKbthRUEZN5ppL+1sqCl1KLT4q8/w/FBoFFvRJ6pX6EFn1MMIRqGpMbcLyFbOTvTYHIMHltOr2stswHh9PQ17m6c/j7ztIWAeltFx+y03esEAd/vnIN/LqUiMXAcN9n3YCIyuqhd6XS/CBc05Y72HcIcQ+j9PvETiGt1+31CJY6Y8ChE7kfC4HbYjkHZVtWkookNxi4B/kR1fWnXIf2hJ6byII6xSukMwZuNM57EcxsXOILJ51avG8H+8Pm5gEy1wfx5yOXssC29IO875j3A8m5TIdy0CwdodTx9MYQD0zLpMCO46x7vbSLbLKaJJLcX14l4tObc1okrbHkQZj5JXhd/Tolnm81+taloxq/GQY0YcoGpXbkSGLGFuIPHV4+LWsK0vXj+krkm9v7dP/zdj8kBNU76umyOlb0dAuNcerC7qZQvqg+v3SOoRwBbTa5WF9Bi0PvWJ9OrysFEvgT/rnsdILQyVo0CALuwxAAP+MCYdheWtZiK6BVgGosmnME+PELJLoSdB93ft/OgOxtKEkSPnu+rVKrI2t+8OakovuJ3zhRGUTj2HOboNSoA9bB2xzqlo6xwOAtmxQEcH47ODtsWTo+0gdv59kfvaT2xIFe75RRRiPlt1x/Xh+JKL/n1/rVbipKrhUtAN2X9GGeKRwK6hds5OasokiMB7TnqKCDmW7vZpH6AaPjxvbu6f3tbp5en+tHOgg5edxTMkgjLEEwwoZDXtlfjDiG81Y2U0vOQfnBnlURYArghzJWoPn10rJl/pq1kCoUPaZDw7+/c1fXVFUctpqJ53b+2A/F2IJtFba2m9YP37+rO7jLBOdedzS2UGuPHuD64ucR4uSEXl3Oe8oc3dvTe+k1nCesc8vWsxLXI9b38+7KuCPy1+3GEQk0egjy63McRhjSxnb6QYXY1xrgsazOV09FhQRXAbOxDRDQqDP9MOQi3wN+DMxJmNNWTl0Xt4RDdEdPWuA8E06iJRvehHhFadi7O/FVv0NV5BdcRHgMqdYUBzZPDkl4wzvZYJejl66jFo6uinuzXUN4t/fiHD7QYXtWrg4puPdjWvFhS+9yqdwBoJI0dGA8RA84GIIM0AMHafjngZ0DogKE5hLfAZy7LWT4zl+LgowGhERYAav+2tTuAa+F3/1ie9AIJBgi+eCGX9eFEnAU8Vk95AGAAIES700ORjH3refhc3s75TOdapnzFAyBGnIS1z7CrRA4p6II8pz3AqItTN/A3J2XEa47Gy723FfSZkHDJSk37r1/HaQJOcG8NJ29b+VOxOON+ost6W3vlM1UbVtiionw0RAzGtb66BtEPuN6uEsRYczZQYOZWfnVHZUDpqFoAfNvcRVSh7F3NHMHgcp7pjADVqbvodPqfjXH4R2fEahfQtztF95v7wv2FvbjVmnUJsmv3ql3oKr+ZYT4R4PxyMadWp9rI5fruDfkQAPVHDxVinKz4vR14t+3+1ux3OrHVGcYMoewlF5wJIqedGWOejHitbq4dx7DRNndnbnVua8t8xY4KRBCgNvjOIin/dn7bXBjN8Q9bOTNTaYRshTFsfJ0lVn7ZeziH9E0E8dktHJ4HgnMQ2Xkv0I2/u9B/M17r4WdsaXc0H/FN/s2Y2XKwkbs1YbZrGHSJPYjdipiYyLISlQHe00o45h88kBdSGUEC9uyt0RtCXA2nhqyVMIyHQlrOpZ2z6ZVKhXlvOITfBqg7tuI1zRDHUX4T3Xb8Z1bTnY0F3V7e0tOLfR31Rkqv/aFGnm1wjashOK2dlhG8Xfd8MlC3fYrDL0O0VmaurxbuIB7LwQE1XZzZmQwMkXukTrutuBWXb4Nz8bjC6U1nz4Q9gzXn7SMfTXx6mGu3j/khqH2+tCKZLQxXTvPopp6X53p4NdLXhx19dtbU68PXevbGiv+DD9zD8zcXOiggvPweJVcSzIUtuxL9COYrMMZNXJtA69lqBkI9voSBsNUIpj+WCyjDX4aXTZw4BOmdqnpsR4QCzjyHg2GNG+TCeUczM5n+qMMXdqwJDaC1lQiYG1DSdpz3rEF7VzNcdShmPaRDSnMtc4j9Wx/u6pe/+JpYITSXtvIfFwBAP+4oHw/Lz6RFiLZ/itreXMoBzLZFPwgZVnCUgEfapVt3NlHJQa3lo5DKVIt8gHXT6E3mWO24c6C/P2wTcy5dFlvaR/2WK23FAmFgwxq4NLS0FNL1hUU1G3X99uFXen50qVl8ovXMmlKhBT19cSk7g2ZlqXLZLAQZ0sbCKgocG5+yjvoBLaVjEDwBCogvcS37r68gWyZm70jjZFMXpboKk7YagzpgROLHhigNnGPK2jqjktuonfGApLBnkDjCRJQgn6piD4xJhljGy/umUMNQAoE15Getm0MDwImhlgK4oy+f4ooGPYAtAullHaHR6zBJBPfiFl9bSynJxPXmVrILxYm7uMIVBnBaFyc1PTq/kBt1blUs1nCf1b6V22s7hYa/+OoV4w38hmcAhhdFOdbpVVm5hQTiYaRSo6MDAmSv2dIcERPDmd9d29BCJqvffHOoPoGwuJgASF1qXkydHYXv3cupcNDTs/O6du4ldC2R1Ljv0xmOIQXgbcTThjRExlD5WJ7xn+jyqKK7G2uKhaN6eVUgwTtax92PUWO26aDTnAIIY8VwkjlIvwEILhED+eyS8zyqUq/p5WFVdebBnoHF/EnVa7wOMPKh5NYjaX10bUN7J5c6rw/V5H6ajHWz3QCApFvXd9XePyLwz5ylLuu+HvTbZ7/lujH/Z/NlAP2WxAzLjDjt74Dh/x9h2s+Zk+APh8icJUYkuxuxlPjh7ym8kJGnfqH81oo8b07VL18CpjMtoMJ7uCI/7+EzhuQ1OVA06woqipK3zx0QrzZ0hs5+SCXsCznPzzz2YUYEdjX8jJ2fdc6zQRB2zf+jW/2HdcMu925FK0AUBVY3lFpblB8nXWc8jJAjKP2/++UTheYRvXsTd56KMW8Z5jmoly/PIGrybIIrRCz2cLcXzFmS9x74h/qqfKRSh1yGxLxcWyCyhg12O8/erPZxLJdyzrMOGlVAECxI+2U7Fv2Bt5vL4skg7w1MMhazuZEAY8o9bGVW9d4772hnZVWb1hM0u0DOZsjZNSVCOamF69x7zi3hth2n+XY8rJaxHZcx92BiyM5GWiUwNySJyXJ+KgAh2g5XL47HmTjG0BlSm1N+254ep6MN42XfsOpQ/8ZtGknam9jRJBNYTuUo7tc2Btp5X1tCNeL8//H0nzGyZmmeH/bP8N5HZEb6zJvX37p1y3e1mZ6e7p6Znp1Z7mqXInc5gECQlEgQEgUIAoT9IBQEQRIkgAS/UBRBUVqRFEWs1nB2Z3bcTk9Pd3V1VXWZ6116nxne+wj9npM9yltZN29kxPue95zn/M0xz7HE7jZvZ182zOp377+6pH15KTNs6d5r9zDy4S7c24QTX3zU6sFWExvuWfvbULCPBrZdCDZEaNNKfi6au38Pl4bwBzf2zo71ePulEpY2kfqsVBvqYQyOLquu3A9uXcfNj3TSKuu835YXPJv0kwqGFyAtsK+1j0NvIHY39eLwVE9qiN/1v6nR3Cqfn7lRoQD1ZtVhz2CxNkLwdVqn9LMD3V1cxX1bwgTixRNF4NbUglSzi7jD4wG4j1CkD1u/SSPSo6l5rpl18Wwx4wuYYbK+R5sRY35MVd9WoCLu7fzNRw93dF6qyzIY2ZnLA1vkAzk92d/WSQkhXO1p/7Su+HpKhZUEjhFBitjLZSLqnEGah10FYjaPTb1yv8hCVKEoBghDkEwGtAhxv5mL61vvX6NPevX80Q4NGFR8MQdJWgARo/BD5xLDFw7x2aA28vTNZl8XeyU1Gz1t3iq4pOw5uKtaHfLMNa5tQ/keXLZHq4sJ5ZJZ/fjPP7+KhYWtpY8sl2W64NFCKqndnZYWtiw1V1yPd585tWr7BhdQAIeVjjvF4bRSQtn2ISEPP3c0xAX60javE3IbWW2D+av9cwDfo8p506V2shVqKZxnbiEPUTUVAvh+591v69piHiUPqV4O9Wr7ggZEdQEOByc1l8kjqYj2Dy9UHlT15uaCO35IAMFvvHlX2QiAC9jdWSm6VYKRhK00i2hzYUGtDmVFmU/GABPI26TC0yiKi/MRbgEFiOrs9Fs6vqjLnwIQ/CMXPD4C8f7SNTUojwVutDAlkFtXw3rekVrtmgaot/NKVS/2Szrdv1A0zT0CE1XrdIKLE23vnupor6JYzjZoe6mzgb58tq0vX7+mMfy6lV/SKcr8oFRFuaNSCWzLgnKtENHJaQWVNVAuGtKLp+fqx+mU9Nd9yPHZ0bEqwxYNGKKuzvTstAQZo8gg3RQdOgkgfHgLF3x+qi8OjnHyBBuCYDD1q7hY0CLu/oN7W4r5bcg4ihAYuhPaNxBHNq+aitmqwDnIrYOjmeiDN67zb4iFjpFBlJyV2nq+fwKRDdWaEHSUtTOc4sqjNAnOC8d7WUOVxyHakzICoan+rKlKra9B13eVCScwQz0TQ5D/AEQK024BQKzeaOnlQUVrK6hThJE3PtJ8LKmFwjyiqaDOHkKofA5p2kIRL+7UZmeugNGI0TjJASX/GfTRl/ii0fiFuU83lMa3cwTGVPxni0A805GiOPfkd39LIQTSwZ//kZr7x7rxre9o/PwlHejQAWUXZXpwUUEUSUmuF8EhJpCKYVPxOEQ7KN2AuwMw2OVtmDVp89MQqt3LDSdybzecyB+XPJvyugxGrjhXw36m3pvdlpUUYUD5EJaRjRUFINJut6lur63F3LI+/uQV4rGgB1ubCgMMiWBc+TyC6OxCGeI5n0vr+cUR8VimrD6lgrQ3AvO0U1GrNFal0ldzWlcUxxOOLuP4POoAZhHchCXxngyalMCr+nmV54I0syGNA/QdyJzHJXbMrSHoiLnORUc//Nav6f69u8pDrkuIt0Xc8GIcsUuft6OgpuULXT57isimM87Z1gMIExIZgGsmemxFpR0ibvNSgz71E45etRF1Zsn0jeDNBdrQp5GZDXpf1SX9EiC2BS622tTiw71KI7hwcN98gC97r5GnDYmbWLI2smcb4mgojiPV/uAqC42txrcCWDvYf+YuXZxZoeyLdjfxZcP19sfKaXt0BzyLGYlQiL6E87KVy4MBn0F82upZupOy9+8S93bKR1clTEMsGddbN+65IeNCIYdQR7jyZedSXtTOdfv6BkJloJPymXvOwuJNKUSf7ZyqVnmohbxfa4UlPTo/V3bjdzXxb7q9tC7OKa+H57ddEHaSCE/u6sSOCms0drSeyijos0WKl1pE7HSabX3y2T6uza/0Usa9147Os3295uPr9SqOc4Fnidml3TPbnLOtV7E56GHbcigTu/GIW3A5pC5spMDNT9uCSJxbKp3T9qe/1CTQUzwVUxry6w974DRxwA03sxBoKI6Iayq5FlPtuKF2uQpp+nGHQXA1Lk/Yp835uOKtmTNP/pBHpZOOXtuecLCNhnDzsD2eO0SMz8A8G3eyPLO5rl8/eGvTTV/s7pZVbndVrc1cJrP0Rl6ZdAhX29fpYUVtYs9GndYwAD/+s89cu3h/8Dvvf/T9uzeV8sVRXbb8eKxIEAWNw7Mk2E9fnLljtfL+lEuhtYYSj45CugEIF6nMFGra8sraog5zKWkUVQp2tlNCbi8u69v3bmrYG+miUVO+EFez37haYYejs4S9jw5ONPANtBbJajW/QANFcHxZXdJAdghufORVIhMjEKYqpDMA7qXqqP+/+umOXjdRBCiSNB202epj+V+o7+m5sew6btHSyI1xQXUAoNMbKk3Hv7aSVb880eO9c+ds5wCIaRwCLVmuTVwhbvDe8rxevDpXYhkFvZrSxSUqNxHAqYVUjGV0Z6morXzRqenmIKBuaIaCARwNTLpebW3k3EnxAQDFPmM5IWcRD4QZ12++cZegyOqnP8NhZmzF4IRGiiiPgk+FIwAedRpN6+ujA71xbwmVaQsMBpQtqvN6h2eI6f3ba6g5gIg69Hn8sryOq/MJvX131annj3++jRBpa67X19HLns7aTfliQzrPQFXU6qw3VjGVlq07sH1+EW9YtVoHxYpS9KC0ygM9e1VTlQ5qrto6TrndxkHaWYu2R3VZBdqoXvOojDC5e32JmAjo8bMTnDJu0s5qxKH4eW86nHZ7SY04q/WecvNpdYdeAtryP6HEI3MqANRbOBIjuj4AaImoBzj7Ka504RruPZJT99WuhpUzOnX3KvNI0ODKsNGAwIARqOQHA0iq/VdfV27AQM3NRrk3XL1u2xTmpkMlUOjJ7/4OLhIF/JMfq/3wodtbuPrmm6of76t7euCg8uX2uVtRWbRRCkD/bNJxc5ymUFu8o8S1Ut6ghgCVcyp+SwWJyveHAGnuyLeZoT7iKByJuGL8dfYiO7LJlZ/XLMXbCIC2NHFG8LPVa4osFzXplJ2y7w56Ks6v6rQKoPK9kI7h6G3leRdA7eMqy7p1bZW+knaZfeajCbfAxNLKXTbrWjVHSrxflpo6QdiMLUNAEMGVXpUPd+f3Q5xhxG3+trLZmxo1Bzp7+MoqDdCzvLuWNtJPXCKSED0zL6Rg/b+4oShxuvNf/z9V++WnKn/xlS4//1SNL75W9ctf6uLZQ4MsSBJXRxtbakFzdpbU3I6mmiK+bAh2wPVtRMBA0FYAm7vk17w20Wg4pO4gHtpjjvfY9jVHbAhdq2P3bfVJRVtcWN3aMLAjOtfuDuevvu3zvGYk6raV8BlrIyM/l2YPwWIroGdGjpTRLQKiPk1o2TaJqwUlNtpxRZp2vJ5dz4ZXLdWjpQAEnzXH637iuNOx0Riuw3syd96gj2TlpY/Wmi3arq/V4hJ1wPPRl0Mmag1bUzifWk192nVrZVn752d6dWp7IHFdEGav9JIL9vXe7VuI6FN1o5vKFb9DjPEslM1WkFsl/PXwv/1sQ9u2SrQBlg8b+7LdFTn6ny2WDHJf2EhHraos7aThesSOiovSf8/ADeKcQiMgzyjbAqI4iLgIaQSeCKy1gyuGvZliYDJdQyMcs7Wd1w9Z2kg2fcyEjrVpa3BCXNLuVNLJ6/pV3U8CmKyuinnIMGQr98vgOq64RMzZLg4awp8KKJiNaB5heC+b1O2VDVX6Tb0mnp+/KuMuwXxIekIBvJAldEb7hRXNYtwCxBFl6iLswxChrSc5OevpHAEftD2xOOresOO2DeYh4ovdEmLD5u99mL0lff7jXw3PLm9d/6gFOVn6pS6VfBPCyML+fpRSBLueStgQ44JTVIPZiAdKKZsJArIjHfdKOJiU3t28ob3XJf1iZ18dVEuK37+1saxrxYwaAHYFFdukIe7SmZdwLLXzQ+3tl516smz3nf5EDUjg9cG5CCMdbDd1Pqi5I1lq5ZE71mguQ5PR7nbe5ipK9vC8p4aXjl+v6OVFVT/7ZFvbry/lz6NAlixn7ryePD/QbQhmKY3qjS2oZLkLISHfXFL1ZkMr+WWuRyXFw8rGwvq7H/5A1eMTDVGH9x+s01ht7rWIeuooCQBeRwEa0djcBBilvYMLnNhQCwsx1JoFxQRiDKnfnvG7I6Vwjh5b9grQxQmcGOptipu1RVb+CEAV6CgK6CzFssqjegbdKUDYdItAejiLeUj17noRUvNoiZ9XUKFZGrp6XlcuHdWt5Q2dnh7ze6ldb9OcYx2VLpVAvMyhlj3TpOKBhBqtrtau5/Xm4rp+98EDxcN+3VgrQno4ftRYMpvTKXVT7TWUyWUA5QXcTlcIPe28rqlTGWn/oOlGFy7O+AwqL4qqHyBk+girlXxacdtrRYB6R35d4vLnl+KQHQpwGnCHMjfqc2618myECz2qyWMLluikBo4pXNfN+XktoBzzdAZL63iy39AMkLHMTcX0skbHpxpVEVhdS9cVRHhZL/sV2fBt4MgriAj8kaGnASZAYUTMf1cgaX8MOOxngCR1/boWf/f31ERgnf/Fn2i698Kd+LG6sKDw5paalVP1j/b51JxKlx03lLxgCxL47IUBPb2izb0qk7Ea1H0M5xKBWOYAvk5voKy5NtyGW3wBk9q8mP3eymTXtBW4DoispIYa/MveY2nIbAjSssH4ltcULM4jRP0usfby4gIOYyjLf/rem7dtF8wVMOOMbJWipR9LUcZ8LqtGv+JcVDGTQYRAaHunCtqqcVxOFdI/OyoBiLiruQYkmwWwkxDCSCFih2I7t5TJrKl8VAEoT5VaRfBc9jXoXJ3P6eb6bPM/gvRNnFII91376ksN+0NItUtb9bj/GPDsO4fl5p0hOiMfc6mG0SPix7kQXJaRtpFO2HIvEx/jMXQE+Xgm1BX1Z/sdLQGCOUXgz7WlG9K2GqSOzS7abywWrC75tfuy+OB/V/Pav/r+VYC4NrBhS9sKEwCU3T5MYza7mBGmfVN4iy67js1V27qOEe3kkh9wDSNNkzxGSH2erQ9p+nFbA9tXHsooTv+yIUdb7GUlDMwvKbG0pFhwDtHa1/bJiVq2VmNlFSwcQbiW1zftRsqsXSwxgB3ObMO226WK4gjw8Bx9D9KNp+O6t7Smrw9PNX/rh/T7PC6TOgeLLK+vqxGez1UJ/7PFk6buPZidfrfMY1a1lV0kXhu0xQjRjmN9uI1ra+n6vWWwpu+OckssJDQo9x2ZmrPs9qpgXQFxEblaTU372bKaRCbshMgElrQRgjh93rZz+ANetcHaMcJgzlyfb0T/OpId9LAIT/jHPl22wLXFhH7w9odqXoy1thDVw8/PNPSuyRug3IiymQl7CNQOkK7aNBoxOvQMXH7lxURRjx/tEyu8B+K11e4BupeVlyqgXQMKUAe5paBzj2baYpmU8kn+PRfkWc/dtrpmZajl5ZyW8xkdvahQ+J4WNxf18K+uMgJ5N+4sffTh3Wu8seYu3O40CXCvvnq6jRvD/tMrEUq22EmPTy8gVjo+qNY8unDHs8xg9AmVeufm28pltnBIr9TqtnX/2psQYEsv949xKSOUVEpv3dhwhT4rlXTeHujGrWU92LwJGaR1c7WgdUjp4hQ3hRJ3WVZ8sDyEPulN1ZmDXOaTihDENg/pgTxseXulOVWFMs+CXp1fdOW31ap0uDDA89mXR+r6psqYMsGlznBa0WhEN9c3cTN9/fCb3+KeafW6E5T4yK0QPcSSb1fPNA03dXFQd+e/1QGoTYjkTdyjHVK7uHCNgLXN8hAhSj2fSOOoIMiBV8lgCte9CGFFdP/mhpLeGKQW0WphXst8WxB98fQAoGrhHgJOmKxDYOO+bROJKh1M0MFQb3PIhwbsAVDHYWQbzr6+vs51Cb7enDZX1lBvgIY3oTduPHCrFTcLiyilmf70r7Z11h8ruoQC93V0edTi56jWsgkHsB8/fKGjclceAvDNzXU3VHV42HDzpYvFhKKoPOvwAxtDI/iHKOEZjnqpmFUUQXS6X9PiUh4CCeoZz/LGrUVlUHXFQlINCPYcoTRDTNh+LfhVl5dtVW2Iho7joVyZeEiXe3VN6Gjz+ZDSkIPNMX/x5Eh7jbJOSpYFKaiL/aaC0ZDevHdX43JV1Z2XuIAw9W7u2g00OaAyd+mIEwC9AlH7t2EEP5v8t98ZaACQNlRlSxfSd26q+MPfhDBnOvzn/1y9vVfahJDmgzF5EhFN1tY1vDhV5xCniWux5BF2vuNi0hZgzNxZph1IozmzwWob+JEigIHdp0O92QrzMERnQ7uWQNvvykJ78LOBvSG6I3z+GG0ORzavBLBDlobZvBVQtvfzufkiwiyviwviBuESI9b65lw8OJjeCOAC6KlrmyO1/Kq23SMKwTYHNrQ6RiSltLmMOz08dyfvWOIM23hux+sNEDoG+7bw3e/PU78gHP++EiRQBGLPRwnPXj93ZfFMogrGcRK4/VGLa1tdEZN3r99BOEnVp4+pB6tv2of3G8mZk7RFGVdJKa5Ox7/iujkA3toEZ8bz+rmmpWgzZz/HNd22HqtY3heir9mpFl5IzeYFTfgYVV0NsZr4uCIvXnKkaI7T2sKa3eLBfj8yN4jDdftiubDdx3L99iE/G7q2RAX2x7I3Wdu4MQx+75rOru8Kzev8Y0zb2/PZoh+uCmZeDff2EEs2JBkL2cKxsSLpgvzBAp+14VoqG4E1R3umVlcQ4HNuL/KLoyO12x7dvrYFsdrex5lWNzZ1cnmoDPFv83d9yG45l4Nk6gimIf2pT/tOdW+5qGw4pq/3GipufoP6izrCNFHoqJz72p50m0ufmkDh247Hs5OnPJ4hmPlIK+kcGO/FSFQgzQWdnFf1ahest7n1RX63vKhomnpFAHXBpGTa1iSUNaojuhDmgUQcEeS3u9HeCCPubfOoU7hhigON0V9tXtwwxVYZ+xAo3nBc3cqJxqbMEd8Z25bIZ25uFLSYTenh41dgol8Hjar8C3745kxj3HAqH3Piqot4rtHHWnY2bG2sSmlAmdqa5rHO4aj8MZwpbWT5b22+3NpwbT4Bvs6pflJXpdKUP21TKx7NTLyNvE4YFzB1ww4um6ZPgAU2fTIcDJWIxPTa5kv58v6N7/2Nj966/Za+ePRShWJajQ7O7qQLWIVViGf17vV7undrVaUqBHh6qYVkUj0C6q21NA4uDVgmlURRpwoL+tFv/AbO5Ei7p6d6BalWp02FLZAac9q1VGF0sonlpv2TZ4qt2JaEmXytni7bDQonXVy2dIFCHfcBjCRKPc1n6159+O07WsonUERJXM2Cjk4rev/WpnqQuW0OnrY6qp+OtXm3oFSAxiMwemWPTi7q7ty7Uq0BfbcIvJGqkPDL8yOdoTJ2cLaHtZJ2L2vashVZAM4LW1ma8CuXjMjf9ss3DUH+AD6qbnuvTFm7+vTVtj59+Fpl2wKR8lJnA01ocGjGRrrc0Vd+7J9NuH/6+Z52cMKDGOSDe05Fglon+NOQzHllIG9qpvOTC3moi4tKVRPPVCc4wF1+rnZ62kNB7uztO/Iv49Z3azh0VFevVYPAhYtvuyGF4bCtJsrm1f4Z9ZYG4FF/obFKJZvIJ4jCc8ogNOo8x4Xtpd2u6fnJpfqBsebjeVDAjlmC3C46OrpsKF/06bv3bgFQXp7hUJZWPJTifqcNVaq4kSUDV1TjMKhMIaX90pk+/+q1HqEMBwBHgliy4bzFRFb16oDPQybDqdKQZNG2nxAH1XpLxa04LtyrvZ2mqqGJhpTbArxkOSCbdG4A/sG922ofHqvy+hXONIgDQq3jhtwJIvbHEZABmpGNDcvZ8JT9y0DDVkRCXLyP/oLQ8ij21n2lvvlDnneks3/1h5o7OdC1+UUlIG9b6dvFJcRu3tawfKnewYEDS0tGYENutirYrt3mPmC33ZHfG1xIcdz3xIZQjQD5t00JlIjvJjFtq50jIZsXsjKaEsenBgJqErsO0AzE6eSdwUCn1ZrOWk0EKp2XDhwBTJPzaZUujlRuVHDkC4jKidqodNuSFAxAULbqlKcccO8QbjmVjONaGoBZWBFfSvUGPsCGcPs9d7YsUKcmwrUy6tBHMog+A1OLk4IbajR+sDq1+i0fHqlyfKzstazm4gEFCXI7JzVmc1QDWyA31Xwmp0I0qenpAQ9eh9Rtj5wRDcWiwuxwb5tnA4N43eYMEdv0Uxt2tTUHti8wFAnz1qv5SyMgIz8bCubtGgxw9rzPhnDRYTKINrFn5XNNTVtYO1iTWLu4aOAXroksDvhji3asrCZmrA3tk0aUNhRrLti2o9gHCVO3ItcKT03wLsrCRe3bhqRpYifAXJIG9z4rgS0QszlqntVMKsQXoK/7/Ygwb5R2iLsFTWGIyrOwqPDKMvE2ow17OqlW3X1tRajtH7aD61cgqrPSDmLYA27Zoi2PitkFR5wb+YJykYTurq0g+nPag1yf718qs/QugiRJ+YhNxMEcf9vPzl1THpv7NcKn8NSvZRKyrYK7uLGJ21JR71YxG37Nr8Z1BiEevjrR6r3vaPWNb6paPVaHuLQGtLnRma3KJU4qmK1sYQVXZ5l1bOTAqs1G82gb6svawkZB6HkO/4e2h4/6RbrQLJDcrOyGXWOJqBIEzBbG4KudV9o7reqo2lT6VkRj8LCJyLbFHYvLOHec4cwEuF0WcdVswBlctI2ICCd4PUmsVVrE+hgTZf2VeqUMOftcs6VcNq18DrEei+vFwwvqZaRs0asHD1YV94X14uWFgokQ2DnETCF8AkEVkkW9ePrCKk/eG+9c+8hyEn61vecU8nm7osq4p0nEo0azruqgrDAd3DvDIb081uGwC1ENtNvuqU6FrGVtstinL77+hf5v//AfQXqQjqXVqnSoFo+Wl1L6Dqq+RaewrCQP7uX19ASgp4K3FrLaoJPmVxc1IVJ7gIB19H63AWj23YHEcXrMm9eWtGzj05OAdi9OAdu2m1zeq13q3kZOPtgzGcSFzk8BvwUUQ0MLxQVtbWX09OmpSwowCU5UghRGqPekydr6SFFc6QrurFnva1Dt6fOHDQ3zljLKi9sKKUGjJMMe3DJERYcfjOb08uRUI9t07J1pb78qDwDSRfEcYe2b066alP3pCwSDt8SzdN18xXhsCR2auPaZc9B36DCVUtttNzEY/cXnBxrHZtqwXb5dv376+Jn63p7SBZ/SAFz3bKT9ywqf72A8Y5qhNNuDhrZfHeuLF/sAyUgLsZAjhYPTMqKnqt6kpTYiZDpHMGdRdihBMIrPAcJzAVSfV0fHNc1iAB7KMRLPKJxOoDynBPCc1hYzgJpH/+rjZ7hbn6IEY2YtpvplX1GEgh/l6AU9nlM3Lchu9yXO2YP7oMOMhz1AO6Aorsy2CbQh9i7tT7cFBIca1BtaW06rQjvZ4q0TxEip3qQuIVWI1pJwjwZdvf9gU2FANZWc16yF8Nnd5vMeyMdS1FmnMRAwerIvAwcjS0MFI1EDUPMKxK4hNx09hbhbeP89Jb/z6+qW6zr6g3+mOYhoPVdQjB7fAOzbkIgXkRG+cUPTfludnV1AgJIbSBLReXNDlMnmMbmJAyTrvHZbW0Vrd52grm0qwT5nSt/m7loQZxTCNaC3xRwNBFHZ4pjnOKm1dYwovaBDH1XrKjfbbm7XPJelDYzevKlkPqUW8V5rW67nBbWaXbXaLed+naMAUKYAchdhGOI+lgy/iiC0pBM+gGVlZR3irOv87BzXmlMJct07qbmMUx5LSsDz53AZnmDOKXQjFduyY0Nvzz79REHEXXCetgSMwtRnIslzNJqQPK8DLLFBUGsrS+psv8aB1CmPzQvagp8x9eNx8542rGkk58iN6rPV3LYClAd1IsBWz9pJH9ZHbYtIkOew+4fDuFNiMJFAIJgq5cNuRbJVuv1tz+9qnn/T1G7Uwb1sr1391rUVf5nT9dF3HWHyJnNhJrTMXdrKbOcmrbxOOECkv3L/9mUEZK+Zw3Sdic/Yv+1+ViZzvHZDE0V2pJmXOLV9gh6buoDqLXm+E3q2h3ZzQynivU9cnOLw7PjESvtCz7d3ISW7px27d6oX+0dcJ6DTUknZTFLzyYzy6YzsqMDj013tI/guiYvUQkax/AcgetSRIU149UXZrHxuNIbyGpHZyIcR22RCnPV2EVUjzeOkWsSWnZYT9if08796om67o+vv31EoY+ekprSenujw5blNzLuRANSupn5wsVtSOLagKERuIwFcnGtDWDZMa/XLHxshsTqyvbhzuHo/JDpoQbrnB5iJqrrDsc5LXR1hFg7BmEA2gIjyuNNVSs9O1CiXFIwgoKKIE/pxDcy23j3AgScRW8EAAqQ9lB2SPeQ5I6m0WmdgCv1nNkOo0Ga5VFTv4GSLOZ8ysbAsXWKY69+6uagIAjBqcxJ93k9MZiDY89MLMDimreWUvvfN+/rjP/m5q1LvdCn10SjUgQiG2n86cG5jacXmomhQAt2S2P7og/d5RL86OCpvtKXyAZ2RTm+HutrinylgUTW3OLO0YAPFUL+bC6iglXllInF9+eTUnQDem+Luzk9dWrTZ3JjfJbW1eYOGa9NpqQw6xvPdI5cj8xhFbMPEWV9MqVxcl+WW/vSTF6rP9TRGxTZKHcDJMufnFPUElIhGdUTFTgMQFIR+iHuzBM5vXF/WSjbqhnpGITo797y5kNJKLKmzRlubb8xj0ceqn/PcKMBmv+oWJ9iBqs2yZdHA+eHMPvzGbX37jVuolIy2ty/1AS5sJZNVMZVSCoXdQUEEgyFdKy6pmJhXgAC5nkvq3tqabm4uQ7BN20ymMB1pNZPWy90zfXD/tptHobgq5tP68PYd+qElJLbz4dooND5CIObzOc0D7DZm/x/83b+jFAF5f9VOY59oJZlAXcUBsbzS6aA7+SJtiRtQR4Fx0C0b98WnWl3ERbRxm4q6My1jSzHc81BqTzRuocCDQR0evyJw5vCPQz3cu1TbP1WuCIFmAvreG+vUMZ+x39PONtf77vUNyt7VYp7OMrbhuKnevJPXAmWpIIBCfH5uMHFDPSMiaL6IuiOgi4OAbm4U1eb9Y55lCZU7b6v4AKfSZVmbG8uQwVjLxWXFZlEFYwXU8ECN58+5Bw4TzIqZG6FTXiln/gduGSE50uRnIzMDff6j0/A+YiX39rtKfee7KhEbp3/8R2rhiuxIuHQoogZirWdzEEZ0XNuzvoHQCKj27JkjSVvckSHWi3TYZhdXz2uW5cfubbc0yxEHjOy4MTtdZsTvOqjxwdjrTh8ZzeE6SwNdNnq67DVVRwVf0NcuUNG1rp3EM3bzecMOgMdz+YNXw7geQHbl3W8ogqAZIGhr3SaqN69ffr2vvUbJpbWs01eqg6bKfL88vNTj5whF7mdJJtoINtDLZd96hVusQXo5BFHZ9uA1RzrerytZiCoaiwEq13lvkOr7lfigrSxn8emLZwrkTfzhyGhPm3NM0A57Pz9WciVKDXiU9S7q2voCIuO5+lVLQmHkQz+yBT5BAJp6MXFNIzkBZ1VnBw9P6fOWQ9ZOSzLnbULIRIX7t02E2vCogS8kFYlwSXDJBJIRlxNMlJEL84q9zpdd177dy/xgb6Htbejb6tOI2xjFYoIfZNvJqtWBO2fW9mnatWwI07YEmUFygoQyubDiOnY/c5heQMLuD/fYZdz17L02d20uzi1iCiCJwTnLGxvw4cpnfhw6hiRAv7p1y027dDot7V5CjIjzjk1QByCSzrl2jl+risi57DRUadZ0XLp0eaSziTTlnLkFU+eXVeXSaflx3zPqS7GbPHuKfk2bQ9xWDy7JPM9hAtLKbo7VUvzZV7uGSKw+43laygSvRtq6iGo/JL93XNIsOdPizesKha+pULih1a13FCT2nnz8Bc9v+YZHbph+aiMr/ZpS2UXqCGHIfd1iKHPd9CkbFrYtOiGbzw9JKfDCXg8lkm7v9elnX4uCyYu7GzYH6rQQ9rE53cqldTs3j8BHlO+fcJ8+fQMBX0yYznKLHmkKyL6nIfhgB0O4Axiod+OOAcRqXwGrH+rBTtxK8ewem2I0UxTya7EI1o77mBe/lvIZLS3GtLkUx4B4dX5e18JKRFtrOX3vvbf1D//f/9Jdz7v2zc2PJjQAlKs+jJydjwOEE2fZbxeW9MN37+v09IyOWVHcQGP5PiprrNJpQ/H5eb3YOdbHD7c1X0jog62b7tBmT7yn61sLur92Q3/12Us9KR3pnEo9Oq/p+YuyJhk/iiOgxciK/v7f+TfU65xp//BEr4/belUra7REo9JheqUmTo1ALwJqw44ucKi2HDgw59f19VU93q5oQAD6Rj4tZ/NK4hCrkKvtvbE50FCSzglRz3wTHV9AwgD+bcjm/Lil7Srlwf6X/R2sfU+1qkfvfeuGxv2mzvY7VGpQ723Nq17r6XyMUolP3DBiBFK6tPy7gFCz1XJJFzxhgMEXciu+Tk46Si36FY+iUrtSbTjQXqmundOWEsUwjmaKa84KT60LFNrD10eaheh8AZRlvarzTodyW4o6AJTIaNgilbLNV8QJPNsv2qGeTlCXHQCxo8XVjF7s4sxxlvtnJ9rbqeqdt9bdZudqfUCdN+TNejRPoIanpsg8enpwpkw+qre3lpSJRgh0nwa9uk7PL3VyfoJqRQn7/LpZzKM8hziLmd6+u6gaTvrpLmU8aur+rZw2Cil3cO4B9dVCtXambYgxo9WiPR8Pj5LMBfNqtEdqh2faLCaVmgZxWF3FqItzhEooI23O57SUy+r8pKXT6hhiadDBUPQo4Fa/r8WVa/KOiIXtp841JgGbOB3QoIDIBbCsC5nTBB+MLA0PDcn4MuA0LIzf3lLhez9U+bysJ//0n6qBa51AaJaJZUYEtHCVBioGvZ6AXyFi2bxe/ekTN6RoQz2xUFJFyKturtdgiBvavZzToI6CgMPRQd0dt2ZThT36kaVV60Fq7cZQrYYlxLZN2KjiwUBjFK3LsWrX8BmwjNWnvUOW+QbE7paHiqKAl99+Q7FCgc7e01n1HHLL6I9++lz7rQsEFq61hVNvXqoz6gEgTbdfdOAZuK0rFUDZZWEadTWfzWouMKf6rAMRTXA5PR2ddpQphHGJGQWiaxTEhrPwBlZpjgS8qhxd8Kyn8uH0vPSLGX0zGY+rU6VeF7wKpAPEwaKWKVfj5QvNIaRcujoezIZop9SrOU+6rdtGY1mSDOwsT6ktFHLJC3ARgQhERT3YQhabIwvS3yYUw+qnh4CPxm05IvAzmjjBdLWlAldjdcgfu6YrNfezOVVrFouJFm1nR80Zwdm+Yt7q2suGWVsAsiVUMJC3lcH22QEdz82VG+GYcOGiwC7luCJMfmVU6uLir4eEHSFzd1scZEkirDDuRBeuMbDE88SXDd33B3WXbSpz945bzNNCNFnuWUuccdroq4/4rIFfltFmBs74qK/+xI7Kk07OcHSQeQvR9fpwR9lkTtdW1l15KrjVtreAwFxzpHm18pf45P62kMm2ONmJMlZeS9Bh5H6OSB529rh+282LZnBsl1ynkE2qMF/Q68ZENx78hrLpLXlskVgkrXimqIFNrRzvubq3ZARTG7kCi9qjCkSJu5shECwHLn3X6s4OYbBsPKZ3bC7Z5t9NSAUtsQsirbRzpl65jIM0h+hVHPG0StxfAxe2n5Z0YxURXrZc32A5zzQe2cprnmuAgG9CeJkYZBwgxnEfkF8PDjCzZ6u0g/CDiWBIgzIiMBsjvXh+rte75zrDvNmh8gfnllPA8Hakw4uSfvnwSLuHFwrG7aSdnrpgTyGzoD/8o4+5Ps9z9zfufeTHB1RxVZ65uEvzZts47Ey69dSmoqF5nZWO3dxLprCh7334I4Kko2Cor7c2VlTbu3ALfPqogEsI5lWjys3mtLC4AHDf1h/97GeKZKKyk++3Ujmq2dzASCMAdalgaZySrlccHB6juFou+cB93NwbsbyOdtrgrkdLWa/8KLvVohFtgrcPVW4RhNGR22huyQky8TBOqa4jyCQA6CzhrC4OuzoDGHr+Fipkpnmeyz/x6wz7X+nzWQjDhkf7kHWpjrVXRTdRGz984w5EPtJTCKRhHcg6IIBoK3Z3z6pawMmdVi91XO1CplImDFkeQsL1mg4u6qqO6wrFpvr5ZxeqAF6T8NAFvgHoZi7jjvv6/OWuTss1Nbp9Nxx6WW2p1reVtTW3N3YIEaQghl5l6NxuZ3iV3Hl391BnzaoOSoAvwHdRxpGGZsqk/G61op8CbS2m5UOFPXt96fbF9oddXVvOCT+qBC52+xUiBieoxFjlcsUtUrHhDXyf25Lzzc2b+uH7b6hWp0PjjmK42eXibW0f7utg71xbK0t0+LS2S1VF03O4yy19+ehMjXJHWwDC2WVdpRaBFs3Kjgqbo50WUwF3tFwulkbQhPg99dSsI2hs+ARnAcjGY0EVUZE/4t5F6njYDOj1dlW37t+Sp91SD0C2lXkJANZyjdqCA1Pd2WgUV7+gJPVlc3q2788Q09rNJTMA1cI3b2qEYz3+sz9S48VLl9fViLcQTbhFFgNiyKCQvkgHDCly7Zb9S23uaR111Ec0Eav5eMSV2/LpGFiCVwATgMQPlhP3EtJLIQ7CMXMquCOvX6vprOqWJD/sU7+FIjbHBJhQMsCfsg5HPOsQIMFdRYBeW/DC7829xBGzxbcfALRpSLNLpz7W6vy67IDnw90drUVSLlWlrVoOj30q8u8NnOSgQnvaSvHmFFce1yFidKFY0Fo+T7nGCCHqB1D35RB29boyyQxtuQIiIEZsYY57MsCWMjVOyro82QEgY4747GT8gW+o5Kql2AwSox36UUxr64ualQDAi3M+PQfRDZzjnAO0bU7Y3J7NrRl72TaRiW314B6TIc9rC5aSuFzq2ubeaDYIaKow9dG1VJG09ZzFipWMshuJ2dFkxhjmOvm/wxZoylWuzYsamfIpgNv2k7q38i+7PsTL3+ZAjTD/OsXgX696tfiyXLL2ZaMX9j5zbiZkHGnyCEZKFn/WjkbqFjieKXenjzZaYAvxZXORvMRrvIF2Ho3t1KcBeJhR5tZdcRv16AcV+rNlnbKk6sHEmwqn3gYH18ACbkQ7jyz/Kv399KzizMsRhNXstXR/65YqNVw9pGUHN/Sow3B4i8i0m7ond2RrbjNAO4aCllCD9uKex08/1dHuv1R7eK4ouBih/or0zWqnppA/oGQkplfEbCB9TdkMMROIOqF1tTK3q8rBI8yCZXOChMF7axdLXzkdgnnVIwXoW1FcqSWnMeeOxKDucOeUy/qwtZg50GAyquJ16iKVVxtB276o0fdjOnh2rtM2xgLBY0lx2rjPap94oh7tbMw45i6IYO9TZ6mlrJuCmBw3cOI2UsIfhEP7rEzMgW3cw1Zs20zAlFiwk7eqVbhlALZTv0fwhiX7OL68xDj0MSnwRSQoH33Yjrps0K9744ieP/xVwvZbH17/aFRpuUQCI9vjYhc31d6daP16TPsX+7xtSqOEddE+1x/+6R/pn/3BX6ib8aBseoLQ3cT0149eqWVbKNIoUc9IKTrw+vw19ZptHFBZHQP/6kAbK0U6+wXKOehOFwmO/TqoHKNSGlpKL0Iel5r26FAhm3zHsWGpbUL7ySFuZtjS8euaO8XcwKtDMHkCEz1YW9fGwrwb1jIlU8zG1bxoAuIjHtyHSulYzGp5MakWFQBfq2UKjA6ylotpVkcxJVA38xEtpFNu7uoVdTKEnKc0Rph7jftTnXJvb1QqIizMwVg2k2IxrVUUNl4TMIUAF3Iup6IldJ+zIWcEwhLPOuZ+tnLvGxvLeuPaOu+hMQBKy6Bh2ySaNG6f3uyLmEAgAIa2b9SPuhopkQ3iUmyIz0AdoAqgp0JhrebSOj/sKZuLOJXs5Vob6xlCJqiffvFCL16XFMzR0WM4tspIpW5bjU5FXYDb1P58Ia5FrmFZW8K+GB3QFNoE1ZnTY8jipzu7Oip1cCx95dJYQpzfEIeUTW5Rr163CMVSF/7yywNd9nq6f3dJ39i8pr/8xT6Cxq9ECoVH8Nr+3xvrS8oDzG0IIp2Lqk5b1gGVUCZI/SLbEGnx+agKhZBCCJv/4r/7iSr+sXzBOb1x75am9Yqar55RbtoDpXo1j2TqH9KMxd0cdDwYUi6OE+x0XU5LJ3b4Y1/B+UW15njGR1+r02y5+bRcLIy6jqrZ79Clr9yKW43Jd2hzS8FoTLXHXxsEcRUjRr+yuKFWx9aF/wqU+J39fkynuzxtamoLcqK0IeVMxEKqnXX1zp3bLo4vmg2NzIWBhbaZP0hQpmMJTSCXHk7U6jYUDgPKXpek3wg0GvRo/q37iufyGrcQZaVzyDVFWw1UqpZ0Z21F+UQK0RPjHnG3Z9ny+dpqP3/Uoxj1a9uXdi0xBI5wgfeMEWUGpHa8VRtnFLTFPbiQSGyFmKU/mHKgLqzujC9Kh4dqXh4ovoQooV5t756X91ju3V6ffhSkfloe3aDOBmfHGp6dOjdo8RiO+nBNEJUNpfkNNI0zqTUjNADYXuu2hzgOAB2B0O0amdJvAmFimp+pV8tRazrI5hRtYZqJlAYi1+rANq1TdPq9DefSHvxsbWlZeSqVLv3LtpHYs1h7UU4YzsjTntANF1MOc3ce3hOhvM4Fcw1b6WtD/EaW9maXWQjyt2vYIh8jSGNLGwK1OLTr+inXAJywvYWRRFQd2tWy6VgCepdyjudw23SIy9V3P3DngrbaDTfXTOE1DN5UfvEdxXB80XBKmcyGopBnKLjEc9uIRV1Ly1lwh+tChvc37qhDXZmRWsgWVKodq8czBZKIHyrC5tNtLs+cpc3l2rKpyvELPfvLf6LjnR9rErEc4T6XIc1Hf1hN5KhLBDp9OZtI0tYNjEBT6cIiZJwjNqhL8LZ8fqqjZ58rmLY5X48Tg9ZAJl7SiZCa4G2nc87rCFzcsJc4s5zCVl+jARiCSBrRtpbMwaS6hwdILq8qt3xTMQxTifixwzfMUATng84JNrv00Ql9AsU5CiQUXYDmicN4NgXJhlV6eaH3r63q2++suUVljz8Bg6inYB4XakPSlN3+tuFpWySZxDCN21O3dzlI3/RFA2DjiDbGrOSj4C3967xCLNoBAtLa1qqefv6UxuYtD75/7aPL3QaBg7qgEmyFmwF0NDSnDo355dNXGvPwY98UJ3ihvgcb3g8olCNIbdURTqPnHWhn+4wG6SkFQSRzWGsaYDkN6DRLOitbmjmf7i4VdX11RX9lD4QN92Cd799Y1rtbN3CcMeUItNooJH/hjk7OIOFhB9dSUxc7GMgmNdfp69VXVY1jND/k7Fa8Qe5x2981hlhGFZcCygJBzbG+88GWLiACb8fOTwu7Y8HeW17U7l4NsJDWcVUpW4kJTWaFkiLoX0PgNlHdaLeVTOFYKddwMFPpoqFlHI0FTmnUckvB11MrlLGuJkp7G6d5flFWAWB5Y2VBeZRZFsCzYaRMMKEI5FE+bSifSdKYOMSzGkrMp0TYr8U416k3dBP19K2NotZSCS0RfGnU4WZxHgL16vbaDcWmfRxjGAEw1c2FotuDmaKx6evy8/y2v3P7WUOdwFB16sUfMVD34kZHEJMHsvOiIOlU4HokENdNnME7d2+6HK5dxNLLgzMX4HFc6/FZCVKMuxMvLMVfFPLKE1yPH27rk8+eqxuzxT48Hx1z0PUA9pYneKZffHKuC9T0LI2RpWzXCwsIMq8evTjWs/1TPdve0d7xBSJphCDoQgBoUMizc95BoSKMUJcLtvXoDPdibQNIL65uKTKH2Nl+ZaMsrrzmPLoD6wCm7qe6IFZrnY5bXdjjeg1+Bjn4pg5muK21TXmzizr65de4sq7rrLYAKgbR2rCNo0wA0OZ7bK9kcG1NyeKSyr/81AkuO39vSIePcC07jaTBexyEAqhGzr0OpHnQcENBgYTZMa7FX1zM7QW+d/eaG9Y9xy0YUcSiQa2grt3CtUYDAPC7fJ42NDvsARamygFnS9y9iNOMFgCfcVunkN/qfNotBrNFQvO5jC0xcTljo4gAVyTcdhciOMKNdCDCZ9vneomImot7dXezqMVEXMlYDCc41tOTUxEqgHtEoUgeoLMUaTa4zJdVHw94sn2CazpRLB9XgHIbUDpBYvNDOOneACCp+PQG4qC7s6NJrXQlQsydUafOaZkj5A/VhsOw6QwwBcHj2o86dFtUqC+7tsWUiVS7h+3LdXtcjaiMHbiOLTKxtHoemxulDJaD1law2xmWdiD1HNe0Q7htyj5BnZhAsBEHA22bBzMChY6vRiSoPdvHZ4tWzGX6ee9fO20rl1WCbW3y8Xl71T5hnpaPu7LbQiw39GzXtqtRHtva4qHvuoVQRqjmjvg8b+XZ5gRWa/X9bwrdpD5kUKqVNQslNAjddjm4rX9bXBmBWbIXS4uYTW8oGQ+qWdvDNUZk534uF5ZdffqouAjvqXbqKnWOFIxsUgcxvo3IKBdkZkdrXZ7/RBe7f6Inf/5jDfttJTYW3DygJZaPUEYjTSP+Ssv6fgayjujrFy9wZ0llEM2hcAwX2lIPd/v8518i9OqKExPBBALNa2JMuLs27YFsD4MJfltohAma66vfICLG1lYQ5/Cqbc2Vu/JxTxvlMvJK5Jd4D4Kpfabm6YVCLocsFUu79BuYIMRNbDGsGc5hNgHTINU4RuZ8p67wXEi3tpbUOB/o9W5JPsoWLSSvRm5sdwPXSIKJ37qxobdvLOnWekpbxQQ4ENLGUl43F3Py2Nz7bKAE9dmiTzfKNSULfl2/tayvf/arhO1vfe/mRyf7TSp1os3FvMJDn06OacSwnY020uUZyoBgPK9TASgtIhh10+NhCWZ62+VJV9XKQJubKR2/qrihpxbKsdXv6ah6oC++2tPOLmyd8Gjot5yKFVUbTSqlLgSN2rOaSpUzl5FmJZ+HtCoaRxIqH72GnMOyHKy2HzSaDShGANbPCHaAZC4dx+GhOiC3+5DuzZVNOspAX7084722AtMDODdVpp+l51EmuJ6eqdiBXzsXOBECPkPlg0QIhoEWk2ld2tJmnukUm7/z+pzKCivg8evWxpp6k7qSwSAqhODsEXD+lH73B9/Ry9c7mo8uaA3Fk+TZE7GZMpC/ncM4azeph6Fyi9dkp1FasvktSHHnqKR4BudAdSbo+H/r+x/gyJtayM+jKMfaPWgptIhj7yFc6OvDoFffeusmtI7Lhchtf9bW8rIysYibf7DFFvOpgt68c1drG1uU79wlRogSbcevbQjZr0zBp1u5VX3rwR0lk1FHBDFczaODlzoslQHjimrluu4tLxDAVw79nLadctf5dEQbENmDjQ11Rx4dQ/7h8NWwaN3cMuqzDaiZEHj09AJ1aO6DOCn39frZmTxZj+6t5lRAre4dnDg31uMemuGQaSd3yDF/5/Jht+/w+LSlSCqs9+6tUQcBRXIrCKOpBjt7KFRcCW1nynhOOH6UoRGpoZm5zlUcWQPirXVbDqhs4MjUvTePWl5aUe3J1+pasgzAbSmV5LNe58SuANHcgjkNHMe1LUUzWVW+sEUP/Mbeb9cApbpDCJxruvlSuwf3t/uMbYQXoJxSuSObzwQgQtR9udQF1GK47UUAdUAnD+oupLyM8Kk22m7RhZ0uZO44krVtTlK3NYZUUL0A0vyDNxCNGYBtqNPLM+VTKJKJT3/y+SOdXJb11bM97bfPtbtzpMqgpeNWV1+83lZ0uahY7h0c55Iu9i80F0SQ5CK6u7qsOC54B8J8hti7hJg8UQO6pCJhcyk2nwbgEvv184ZOXn6l6BKAhzAaI0gGLaIiElef4BwTizbsFWxHdOvOlkaHB+qeXbhhORvCtLyyNi9qCQQmCKVAOOhwxUZXzFGakzNQG9FPbJVsF/JzvyM8bIO8j9ifm/kBZRtV4H6wlWWqsWFBH6LKRmrMXVrb2baWPn3Btm3AZnyby+KXPIule3PHhtFuZiBttR+vQMYTDELQDQk71iOGbHGazcOZ5PxrQrRDzs1sWkTZIhM4E+wwsLeLXcWAkanNGQ55LtsCEfLbPswe4i/orjXhXlQKwiOh9FvvIv547m5XlUZJXbtvdJ332igWpMsFrY3ckChYGkvGlCUGxu19tWjjAIVJe2PEQk7xRAF8S7qRkKPSHpXRgzjXZYefz6gPO6Gk2zjW6d6/onyIVZygnX+aWohpGgki0OYQ32HFuGeKsnUHV9ugUrG4BhiRLz59SNl3wRowbXi1gMwS4Qxn1at6hLTtOSxjU6vSl6IehXGv1ie6Le41ONPJ4xeqvy7RXnHE0RT8Q+xDZO1G/1f7KDE+tKu9Ziv5bYFWu37osgtVXtfcKMz8zaL6dUyQJbkgjmzRpC1bNJG7iAGy+tq+aOv1YUt98Cm8RBlQKi7LFmLKtgDeXkhifjAefDaGUM2lE+A1WEkZ0lGf+s2ZE5mr11IuycfRfhl3P6+tlev6/OOvrNXlvfnexkfWQTyBgN7Z2lQulFKlR6XhSW21UwLXcWu9qIvnHfUIgkScgvQgjhMb940qmfHqzZVlbjBVpdZWMBmAJIo80ExvrG8oG0+pXJ+g1Gd0JK9b5Rr3BHXv1grsvqVmo6VrsbRhgCL+mEqnZ1T+MQQV0/vvfU+rkYhinYYbgvBN/BpMQrhWjzaTfjptQxcd6yRTnR+daXv7VHVT2SjllWxEg7ZHj7H5M7coogeozXDLTRTHCCUL4ddxI6jMGM9l2WtubBZ0A0W/icPY3rtQpznQPu7R8t7aqrevvjh1IG+gZ/t3Xh4doXYgUNzB0cmZql2EBT345PRSL07O9Qp32qHi9w9PdT7sQTJJkCCiA9vAXz12q3dte8LpxbFenp7q81enOp20dAhpHyIiHj4/1LO9sqqjprb3D1zSiM/2jjSwVHf1no5LJX11cOjmQC8B5pfH+7iPsb5797aKEOJnn+zowA58BmNjuJ+5dlBJwPuZrXAc9KkXn0uTuLvf4pp2Akkb4FtAKKF+xyMN6LA/+uA2xNXUl49eqlSqoejrKhSC+o17N3WLuurjCGgZtRAsM29fv3b3uj64c90dz7aYkVbSSY1sRShgUcym1Wp21KHDlvYqdIqhInSeLB3lN996gw4q7dXq2nlleaHq2ryb0+V2nWD3obTDar1+jQsbwEs+halXS4aOhFKI53BD87xmgFfutNxKVDcf5cJ8qsTqNfkXlnX29UMNa4BQKqo88R3A0bUHOE/eb8BrgG0wGLp2XWFI8/KzX7ik20aQrfaAuAyojTto8TwGlrb1wTzIxQkiEAERzQJEuCiC0oHs2IbHEHml8wst4grt2K6VYhFCmOmz58902Cw7B2vDg0KdmxIPI6Qs+0s4g2gjljMbqwoU5hWhD5xeXjg3VONery9sPcGa8pGsltJ5vdqu6Prqmq6vrwAsaHd/CEBdh0xwXlXAJmSZf8Iu2f7awrzLpftT2nXojyiIoq9S95YsPZFIUg+Q/f6evvizP8cZnaDY6fcQ34w2mrNMPZTBtpJYGjVHHKGw3rh+U+OyJYQ4NFOHUzEXZ21iQ3H0b/qyx9QaBGRnHdqwJRdxhGMrZ1stIws7W5Q+iTgEeq/ynDoyj8tOXbGMPQNiaDCwWUkjRluJCzxDeraAyRYf2VyZMaMbBuY/O0XIfnCJIvj9iPuPeL9tj3Bukc/bPlBbfAQXOHLlJfdeew77xti569nUiY2vT8EzI+WrvYhX8fHX+Wl7fagdTLJ5VZuSsQQPlIbP+4lXK5dH+XffATMhGwR4qYFgHbYwEFElkvM8I6WlqDZVZuUKhSxzFnXkQ1jVT1Sijm0vrqeb1kUjotXNW5QvomR6TeVmS589+UTLyyt8Zp7nRIg0+zrf/VLV6nNwmPbN4eTguw71GMap2chTAvKMEIO5aMaZpGqzgvBeUAtMf/LIFsNVqTfaLLrs6ryHyGmevVIbwZch5u1Ul26n75Ku+4NhJRDtjUtb5EV9Brg+wrtZBZ/PDtRE+I2mFXXqFc2NukqFB4j4PliIq+S5bYVzPJnn3iV1BufEQszd0x3vZkP6xIq9cQYRDvt8N3CE7b4O2l2VEMvdISKY9gkiwmzLk+0ntREkEyNFxPjthaxCtLtLpEGDu72s9Ecb0UhixFaKacWplKobvp0qvRJXOpnTo88e0b48z+Y7dz46K7fVBuC9KLf37r3nnJedb/Z+wQ7iHWB7E3TEBaV4+vg0Rke0hyDAbfHIDGVBcCSiXr2xkne5B21xT4LY+ptvvalsvqhTQGw2bKtTCeBARrpWLLgN9dfWl3R+fKR5nE8XIsgkcoBBU7lczCUE7zZPdDsXBWzomDEqijiNY5vTybHWURDNs4EOmkR5uKsQPe/iqKM+rsdIvgkBLC1miWGcCMB+LTuvjVReKeJ6UOnp9Lytd99Y0UoqriXKMm8OZVjXl88utN9pKr8QVs4T1dlRVb25kfIFnrk+p3qrrfmlgusYl50SIBrRG6ubqndrBJ9HKcA4MAvqwuYCK2OF8lcbwO1UkwyNfXTUw9kMdWBH3oTHuIA5Pfz0VOmtnHJJRAXKrVqmnlNTba4suCXYt9cyTu0e4tIjk6iaOClfaKLzC8t2YSA0p4V0Vm/evat/8S9/pjYi4atXB9AOzsvmeiN01cBQS0sZXGFA57j8l7tlyKKnmp3IUqkD7DOX5moAKUzpPKVyE1LrKjuf1JTADMQSWlkkkLt9two6lA3r1XFXO7jijXXbPN8h+Eb6xju3FVuIq9Gv0R64nsORVq4jxBAtNTpVLBtCacbVLVmWE+qnkNAi39PmRNVJV2E3pxuHqPoKAUZT2wUCYixA0PXtV9RH283RGGkGPDgfAHIEgVnHMKVbbTZwrpYgwcjPwIrOQJv70osaxgs6+eVjTRoN6jcIaUZkR0ql7Di2RJx3X62INIcYu3bDbUDvnBxoaJu6uZ4RmW0TMEdhw3k2Dxjw+9y2oZgvpbPTunOHAQjIUNeGG80dGWZbwou5Ie20gIoed/XxF09dWsdIIqAZHbdl88l0SPM3Hj5gz2XDhfGgR7HlVVQz7pB7m8DqT1DXfa9eHl7o+tI83S+ipWyQ+sUBNKZ649aaegi9+pjOn15R9dxWbw7kCV0g3CBi7pOIhFVudCHuA00tz6utI4AMmvUyff9UoKD2Hz+iPk8VXwnhLnh+HOZk5OH3NrwZpi8HNALIwHaeFZEMeE/Ll+oc7EFIPAPEZttFjHCM2Ahint2G4xEGlooS4LWHNv1hadhsQZA5Asu0ZVutksklADhN/eEs6GfxZNYNVdqq5xGxNEbs2OIcc5NtXIpdJ4RAsbUKc9zHhkVNBNk8uCNQyPJqK41BiZGYCStrI16zWJnStrSpzT+6EUFes7R4dpK/kZ0tagL21LPXeIOttjTH6SiRz1j7oUUhI0Cbxg+FaXufzdPadgja2eKUMprrzb/zriLEsReCuoQ0m5DmWbOLuF3l+Yhd59JH1APCgfqwOTmLcSGQ271jWfakWZuYChT0t//u7ymHEFpZRPCW9/XJ51+pClbEUgtUbFAnTz7X0cu/cFvPjNxWV+3Q8plOXlVVvJWlzLbYZg7XGpEXYRJFoLQ6NeI7pkdfl/X44Z4S+aw8kZkiyQVlEZOTHgLu+ZGGnQuuG1YQkWPTRPWLDs86VqQQ0ABXb3XmJ4Ztr+QQsTALI8bB18udl/QV23NcVaRzoNrxS9UwKB5fgvYjruz8TiUo2xnXxohtpHn+v3brNhJiJ0YhhEIIOQzQeII4CV2t/A7AY+ZaB7b0GvMXRBzbenabY4/ybxtdOAZHLhGeuxiPk4uu9hAQh+2JtjEGpe4UM0I/ox97wW0T+tc21vTok69pYavSjeJHPtRQE4BsobptheT2zrk7pHPe5i3hJD9KtD1r6O7Wijo4ileNcxeElozAT+MebDcUzYeczb04G+HguvKGvTqvVvVnv3iudI5AB9D6PNz6PIGPO/vjX6JwfX3ls1G9ce+aU70xb0hPd07dgpr9Yzov5GDJAR6dlVSnooqxlD64vk4nGalEp04vpFCoHs1bthXq0jrONEYAD3065rNzqG1LMG+b8y1/bqfX54FRHvSRCbI9kfE717CFMu+5g1k72t0Z6PFZRcVrab29eU0R1M9CLq6FVEYb9+8qw2f+3X/td7Uxv6y5vl9R+fX7/9rfUgeF8+hL3CCA+699622Xbu9acUur+Zg+WM3p7dUiSnxTWUj6wd0b+tH3vqvu0aHeXMirwLW//+F9eegkMV9S0XiOxjbXds8tnPJXasqlY7rECXy4uQSwe9RBTcU9KaVwyOboiwnI2tAJATMJzKkQ4zoBAGTcBkhxd9RjCKXYq1WpX1yHQlqcz0BO0q+/uanOxVS7hw35aY9QeOiUbaXVV5MA3oaAbT7Y9jbt7l84oj2rXCoTziien7o0WbeX5/XJl4/12df7OpvV6PgAJiRTO+8qnqGuY16dlSeq1Jqo3hPb4aRatQmZz5RBcGWJsV8+3UWh07YX5kI8OJ64QpYjcxTWGkKot78rT7sBMNrhsgZsU7f9KBvnWUN2+HdIYQNXiNDNO/F7O30hDHAMPQn100vqnRzjnDtKxgNK8L5kKKoc94nb4guckB0hZ+o+vrasyfySIktrGlfKGldRxTbKQMeMgZhTALMFENgwlkNChEUF5+zjupbz0uZqDKTNaRigphADBTdH3NLDpzsKZu1EC+4JuPomXvVrE3Vt9aSBIe/3cQ1zalSk5goriq+v8pw+nV0eyQ6r9uPwXh4ea62Y08SSrPiDevHyXKsrBTc8/PzsUnUfhBMpIl5s8RzXDZaVIv7tBKDLZk3VRo86P9MM4Olb7FAftnevjvtp9HhmvwHUSJFoQo36VCNE84DOM0d5x9ho25bSpq8Gg37ZCUYbuRWNjs9VevqCPorQ5T3m+C2TkjuWjb4BzDnysHUh9hV0OYTNXfvc9zQQdxlm/P6sG26F82THdtm8l7lbS+sXiiec+xz2utwDIRaxoVNIpkNd8R5bgAJGQsAj6pL78ceOvrJDvfuDmcvUBJzTRnwOAuzinmFY6qUPqfNBgNXOrW0Ohi5lpc2ZWjYxW/jXsm0hlGuKULI1FSZ4ur2B217kEpPTXu0aZIprtRzWtgAHnwjBExv0Sxt2NWIufvANYttL/xtp+/hMX7zYUZOGDEdthXJITe5jiQD84ChVRzltyHqqg71futWzsXjcnWwSjARw8Aj4y2P97Gef66dffKwzHNzBwQWkVVXjfBdy/UKNyrl6HtoyGcSN078pQ+mwpihOk8JyfUS6bR/hGfPgT3/Uw7Eh9r0p7R2cgze4Qd8U8YrQTCzzXGG3ord09lrJlZQjL38yjGCYgKM8q+Vorg/UPWs5gXTw9AQcSBGDxHuM2KgT28mJ7qxkdQsSRiHo1VfP9PLRL1WYD7jTdcbdLhxzKn9qgsMNKWpTU5eIYpsUthOZeJY+JN0rVV1eaGs6G82cmfhCCJhQC8dtWwvtVUfUdxqqnfZcxrXz0UAvX53q9fMTsKyvDuWqQ/KlxpD3tNQgFkKWig+D08QcRIJ5Hbz81erZ9+/c/ihNh1pOJhWGIELeidJTvxAV2q+2ib053Vor6OiwoicHdFhfV5v5tCOq2BiXdW0Fh1l0GVqqnYlenxF4fMYqqtIaaWslo9+8f9uloAslpQUAyhYEnGGl4/GZ1tJJt50kOGd5WCPaP4L5Id3FTFKr2bzC4RiAm8QNJt1ZkXGUW8Cf0I8f7esEp2Sbwm34oo+Kt8Nxv3F7Q/Wy5ZIcYcEnlMtSdM2hjiJ6zbVbBGa134X8YAUCZQrBHl2W9Xz3AhBL697yilN8XSMbCHX3oKJxVDo4PNOLclUTb0t9z4lykQJAMNHe5YXqnbp+/tVrNXDldjq77Wmu9XryJj26WZin47Xc3qlAMKkzGq5kWZe6ZZ1cXurybIKzHagGED7ZRoyYI02HHHBbh/v86b6QG7jFMIrUFrBQFsAumjQ1SLyjlj2zMADec8exteiEXZSUxzsk6DtaXb+prfl1vYYsfBM6Wjin5Ws45WbPdeIE1puWRKXF3aKpbIaO3AnQeT1qIYr6VY8y8yHI37Z0zKsMsM+lfSivRS3FFtSyVZLUcxzS+8Unh6LqNIQR7eR6ZKOi0TwqNaJzyHqI+7Bh4vXlnN67cV8dHMeEjlhcSeAIYqrhGkZE3KSLAseFTwnc6kWLnhDV9a2iui9e0UEuUYo0KpawCWBbfDaR9yZ+7GDobt9Og58CZvYem/fwuiw+cziX9LvvqP76qULdKiAfxHF5IG+/I0LezWfoNFXc4gggvnZN0bU1w3MlNrdQswNNaH87GaGJw4nyiwAkAOdr0BhonzgRzxaC2GxhieVTHVMuu/IQWW5AaQf67h2VVSn3NOZZQ9Sxp+vVm9ev09Z+FG/FdX7nlImtMHUTNGDOLipzY0toUp1fnkGaAwDA5xJQ9BA1L48uaT8foEvM0DZf7B3qYtxDMgwBuJzisTRA06M5rG8CaoD7CaLuzFZ5JlOAWUaZbMEdSeWxM1HT85CeTzNcidpBFRF2C3a03EJBSdzHUjGvJd57bWlB3llUqXRGaQTtjcVVNXZ31D44oN5s9bvNIUJ0xIERlDk3G5a1/YqOQMBNExUmLkK0QzCSxxkXid3g1RyiRTt1bF9u6BVCtC8jQR/vj2XyblsD3Q+XA3lZlhCvV3bkmBGozV8aOdt3F8Fuo0MoCrUqvLd7tQXi7KjlFpVYQoKxzf9RPjBXDa5lTmUErriECrbgzcDY5BhkNwB30DU4rrE6HXO6xDLPZxv6G1VbPR9Qm35qwBshvpr1Fg4Id4RgsPnxzP23IfsozrWn5+DqY/C1Z1uPOpcqlXZ09GqPPoppABfcgQetS7U7pzrefaI9sNSI+9negZ4dvtLh+Qv95Bcf65/8D/8CnD1Rn1iz43dmXLtxduTm4O3gfcvZm6Ystv5iJW2HRMRVRCQHqeOx7UUPexDa9ItZAFHiUxXy3Vpfog/HMTVVFZbzkIiJSrDWm0WAdFU92IFQp46cRH/28jm8pS1Nk2V4iqbD6l1ASqWOUssB0zKIAb/CCXPOYHd3rMVQAtzJ6dEzHDfmI54YqnK6B9F+pfL+kcL5JHVGfNfBdFxjF0FhR4TNbOgVAu1eElNgSyDoRfw3Nah0ieMB9/Hh5nHWYOrpkxPiJeymTux5VxGw5dfW16da3Myrj/CxU4miiKzWWR2D4QUjvJpDYC1kArp1a11ff3rlNOf+y//kH8zs8GEjuR7qqtNHXeBWnu2e6qujA/36W7d0C1f15YsjPbvcdfvP1rPzWsOuW65Yy1+6sVnQG0uLOjqr6tXRuVLJCLa3rDiFDk58atOZE+EIJJhyQGynktjQ4EYu5YaI3r254la1HRzjUGZGtmW9c39FDx9f6JyGKRTiemtlFeAu4FZRiwT+f/OXf6hxbKwk4BdChb27cV1xOpupNxsasQ43IRBiODFbWm+ZZLYPD+XHctuG1ZBTmTMVIOcvXh2pM+vqN964pyfPz/Vl6Vg1euJ8OE1HQnm02ijMtuaSIc1nA5pP+jSqJ2SwtAD5ruXjevy6pOenR7q5mdXlfgf7P1A8G8TFRHS7EFUaBf31i5bq/pbSNII51PoljjY3r8fbF0rOo2oA/GQmCgHhuF9fEPw2DOThfQ1lCZz1hZjOD7q6pHMt4N6q7vBnH6IhIGCG+vbruNSmPpd1uAcxD0+1tDCPakPNQjaFlCWPnahwK0ow2MpDOrq3o4u9AQ6i5xzBO2+uu6PLXl3Y4qwWzuWmHh88xsFJR89Q2xZ02YmKS3k1d/rqRaZaWQoqBXF/9dmpurj68DXeDGhncdA293FtM6PLFwfEVkiF1YiGZ12NAP3YjYQjkpIFLE4xHkdtDNoatWZ8rq/rdNiz511tvXdL33hwU+0XjzVq4vhwl7Zcv3ZK50Dh+lD18Sh14Ae8ECu2OGdYr6mOY00kvLo+H1cdxex7+0O1n3ymPko9bfcaeol7QGSJegFg272+9k21ziEc331fgY0bOvnxnyvz7ruQYVSTz77U+PxSp92mmwePIvZs0U65M9IJCtWfBJDrbeonBVjaau2RK5ufMtr8mc3DGXWY27DTJlI53H5+UbdXb+kvf/ZIF9SFnVto77czXwu4iACx3UmkIc1lrcSnerHzTGfVsnZejXTUmNM3f+uuJhBCm35hGbD+/0ON/NVpAy4AXjSQVxtXMBdu039jgAtUzhvGgwHvt2ErwNzS2PFMI5yYHU01JO6xKm6FbTwbc0dy2XyTLYyzegpELCcsqt6GW6kDMI3rITp+/nNVf/KvKIMPQTuVpT20BOmWis5xHmKwTz3EcwgZ+qhd3541mUwj1JboUXy5/9ngOoIBzjThYu7U3KYNW9owr1GpiUpbYWyJwBu1Aw3HVfq+h+ejbKPx1QIQLmZ7C62sRop2cS8kaUOg/hBlRzx4cbuTsUn9q5vZ6BVXRvzQbuDSmLaygypsi0SMepjY8CA4ZQm9L89O5MUFmSCwuesMrneI66whSnkwBVA6tj3HHToB5lnuZHOPS7/3r+vWm7dVOznUf/L/+B/USI8VydE24OVcYKTGCeK8DB4sFRSmrxPu6rfqSuM+JzacTnt3+jP99jfe1TsL6xBWVy92j3TaQpR3WuAY5cKJ2bBuklh/C3xeoj+GUfRBvm3oN46YtOPAGv22vni+o8/3n+ndu8taji6CFUkdnLwAyxfpm0n9v/7gL1XDfSZyUcTSuppz72pIH33x4/9e/mJIyYWUGzJvd6eyRAatMmWFpBJgnw9j8vyzMxWuU3fcM5GjHATDBDOBTNOtXBEjUVeD9rERR4+Fnr+rYVVqnTbkK4LfiNG5uRDkW3Gr0+dxqM3DrnPIxl257A11MCJzk5ImmInD3TPFU1m+vUoXgtp/Am7Qze+8c0utnYYql6A3bR9eCerX372rV3v76nVw25tFvYInCmB9gXrf3y4hZIO6985b+j/+g//MAlNzf/jf/u9ndjrD+uqCPv/6uVuyTXzquFLXX+4810o+oR88eE8HWNY/ffxLQBwFXZnqzp0lDcw+9+1stLoerF3TiS0RjthsgF+PcW+hwEQhgjoMYViWGEuDdVlHCYwDBHJXOZzXkxMcXmJOi4EUTmemQIZORad8cHtNj18c6qAFwQFGBSp7I7XItaJq4BTOuydumNIqbIazKqRitkjOAaYNl4UjIQjLVlLijFe31KjUVGtcuKFmW6JtqZPOL21zfViBGB1jMlQxVtCLs5J2jyFRLFM4mlYy61WlaiodkMV+27xtfBbTJy9RQGG/PnxjXk8eXuiSMtlKPyO98cAP9pv9r0NQYd3OJnWjuIxC8nH9Ew0DU3335iKuJQhhlvWSQCDq9c6dFd1eyMkHGB+cW15Sy9c61dFJSZfUwzLBU694AOmuitGojnGtpijX8jkXaAuZmGYAFwJVv3y+q2iqpgc2Fv/UXJ5Pv/7tb7mk2l7vRP/sX/5EE09HC8sGfn6Vzuv6+lGFgE5poUiATkOKAd7fe3BHXz/d1tl5R9l4Qn/4p0/kK3g1fz+jyrOaRri5+dsIk/FAQUhoh9cCBJudjBJJJVScLygFkHz12Sut0SEjCYjtoiZPL0QHsoTlDUSQdHeLeMKB9Ac1zUdXNGoP1Z7Sa2qWh3JFP/jBD+S3juOx4S1IhTCrXUCQsJadHk/fcWRkqb0SKduWg7PgetC30rSTHT9Xh4wtRZcnwuvUx8yGGYnnOPEXApCHuA8bpoxH5nCtXoDJq73/9r9QvJjS8m/9HuCawHD0EFED2UkjtujIITqf9eE8IoDmmI43pox2DJQNURtQu/23psAB8wAOyzxJuz1RlHqxVJMRT0qfffZSM8oRtvkhvxkmD8oXcGtOndNI5P3aTELQCLrt8115xmn6XUb37m0q3rxQt2WrdW2Vjo08yDmUWjALlnY0KhNzuKaZf6pJswmJ8TYPPtTGJWE8W0BlGdxsONMDofiDgFsP9c7vjPyHw55ah5b70+OGA1sQgrkmzBfPM8PhQTAKaevv/C2dfP6Van/551zfCM9ICPmKIJnDEc8Qz0EIxJxywOZWeUZbUW5HfsWTC5Qrx736uD7DEDN3RrYIDa7Fv7jOmOpG7NqQL7jiB7fM1dsQa/XcDkenjIkw7eAlHrnnhMcDzLgFAhF3am3Ca7b1wBZi9SmPD6FoyT1sq4WV08S2H/FgBOnBVdq8LAbKCQMrL3xHGREA/iVIIsizv9LSUlwbhYIuGk01LQkHQqBS7yqQIsYtrkwkhML03ZZr37nwnFZ+92/pxlv3tfvslf53/+k/VgCcWEBw1/caWlgKqwqoN3CfiSUE90rCjbjtQ4SREJhK3zf9kQJr3lu8rjv5NZy+TX9UbfE29+u7Ub7yqK1/8RcP3XGO/9ZvfUPpSMYt8HqNoO71m5idVeqjS7z59Pjlmf7g8x/rg29vKgm+rSeXNRqX6Td9LRbAkBfH+of/+BMt3EHAoZD63g0tbb6v57/4JwrNU9cQsc0jNnGVqWLELcKx1dJ26HiB5+qUW7rYacmfjSi5mtFG3K+LhzvEAQJ3RH9N+RATQcrVU/us5Rb+jWiDFV/S4Vy5VXOkVtmraWHDq299/4HOH3WcSA0th3RneQsBN9QlfBKKJPTZ19taSmSgorEbybJpHk0C+uCbD/RHf/wTnVYGOto+UGwt7LDZ6wX/EwiFSlsBHHcuGFGMsv3VTx7ptFzW3/z939N//Z/81y4uvf/nf/Bvf1QBtFOpiGqVBuS5rDBubTzoqG5WfBonyOWW5z97fqxEMsBDoSgnA/miYz1Yvq7zC8t0wXsWlxQjOD+4cxPiuQSIUoqift+5tapcfFWX56gnVPlSZkXrOKynrw5xE7fUwcVZslxbQTWPla7R4FFbSYUzeXlS1u236VB08sGwo5VkRuPx1TxZCnCMxPy6VlhSPk5jUlljlLMN+cViqH0ePJNMaiGXxynZMV6AeHYBMi2okE0rTaXaqsvVzZzOKlWdHlW1e3J+tUJuFNMFAB7CSe1vX6LucH0AgMc6Gh2oWq/TIQH2dpPrJHQO+T385bEavNaBQLKorf29ksI5OzGmp4Nq1c2r1mvnVPtIx/ULxMlQF826LmuQiBfQpRKnODTblvDq5JUa9YZa/RZquu3EhnV823S9Vgjrl1891yRocxSAEAo05EE4RNI66/ZU4fqddhWCnFcOhzUEOILppFZuvK35TBoBtI8SPpNlUVpYiCI4Em4JeZ0OEk+jTOngWRxKAPe5MZ934GeJ16ORqM6aZYLbo0Q8pKX4nG7MpxWh7Ww7TD5LAOajWuXZTw9xrrEpLpN2ALTs6LFoIU7EAbAAXjySUornGIFsq6tp/fD9N928ca9TU9HOEsQlFTYX9OG9Ff3pnz7XMYCw2yrrdflMJ80SAutCn/z0ub6EbCaJiS57Zf2rP/5Mr56dIxCaOCpBLjVdIGbm/B1N/T29Pj6EPLryotAHo6hSIQju1UtNL8ryNlC41RpO8kyHn79UE4BL34C87dBzVHj/4lzt85LGuLzO7ol6OPFu6ULjckmj0rlWek3lqw3lUPmx82OFt7cVOz3WbOdAX//JT1V99UL900M1tl+5YeYLBOpg57Wqf/apxk9e6/Ef/nMd/NlP1HzyhQaPvtTpTz/R5Zdf6Pjjj517Cq0iGOeGkJRHp9UL3VyhD22say0WVeuf/lMFDvfkwbX4DvfVBojPX7xU6vY9VV/vqvmzP1Nzd1ud/T319/Y0OD7W4BRheHSs0eWJmvsHqr/aV+vgQH3KPjg7VeuI63C9QelI3fMyr5U04NkHrZJmOOI+zzxuVTVrDuTvR9xQbu7bH6rB59s8u50eYk4PJnbkZ/O0NrxqK6m9iEtb5mG/Ngdoi2Q8cygC/B0vXb0fcnXbefjc1Zf926hijvi5EhV//R4j1W4drBoZKUH63MfEpp2faQnhjYQ7iClYkPvY72ZO4LjcpbwWQsgEsHK2h9LY0VL9uWPZjPS5n63TtcVElgt3js+EPBA+gt8z7UC4XTfqNo+Dn6A8ap2mW93dAedCtn0Ech73cL30T5tW8PDsHtx5HDGbXV7UsNXVTz9+5JKmFFYLap7YeaWUFQhq8XNmI+XcrZ3rOW0M5UGw2Xy5F9EW5hnuZnMK0b8rkEcJ/K4g9nuoUA/PcX5Sc4s7DR9jPOfiYgTMkj79bEfdbgt8OnOLZhaX89rZreu8eQlRDTX1jLQANsZDMZXrZdnpLAu4w2k2oMPtmipg5Pr9a4jPNQRsBHyBvDAg45aUQdnZkX+9Ef086HFD8FbxJlpHuPtYOsrzeFU/pC9/fqzA0i3lbn9f0wEFm14gqoMaVMb6vXfuaCEdgntmWs5m3PbCNhhga1DL+yMF4IeT45JL8O7BSaaiHn33wZbOcOhfbp9o8UZMW3DZl8+pWwTdvdub+tM/+UyfPnmhg+MTvf/uOm1nC7HGChvuIjirl10dlkpKRu2w9Zke7py6n28sF5TPZ/TLT3+1evbv/953PmpiqwuFjHZ3TyEkCJHC/firF2qjkH7rvW/o+MwssXStWNT2a1xLL6I6QdiZ65up03HJQJ+gonK/PnylT57suw32jXZH5xBdlcDqNXrKr+X07GDfDav0UOnPnh6q7W+q5qnrojpwS+0fH52rQnAm1yNUfE9H5bb8EZzQZQdCtMOY004Bj3FhU9jLMol86+ZbeuPaTX7GhpfP1YGMhl1ItgOxhlM6Oj7T/vm5DihnkPsOLUE7JGTH1HxxeOBS4jXozAvpgttjOjfX1ssXZ8puxLSay+pabgUCiumtazf0rTdu0wkgdZxYMRdSNjOvb7z1hhq1jktRt4C6jAV9+hvf/AC/7dECBHM9n4f0ekqEEyhAO0dy6oTIxsKGPnznrjqQ43XIJhuKy5INRwmcF4iFNk4glgzqsNFxq3JvLi3Jjql59+4N/eRnz5XA8T14Y12dysxlEOl3A/qnf/lL1XEGtn+pTx2cAnDbuITprIsK21e1dKZS/cwdy9Vuz9SiXVptQAN1fXoy0MbtBf3Oez/Utx5c55nO9LOvj7TXhsg2FvW3fvt39fDRc1UadUgprQfX5vVrN9YgYAibchaLK3oLMF8ksi/owL34TCsbGSWnCe3sXyq9lHRDXxfPazo6bGrhBoH/qqwqnbw87V5lC2lN1e549OTFqRQdEbwjnVygNC9rmgKIF5cN6m+o2chy8lZ1WUZ85ABNO/Xl9alKVa4j1P6kop/9ZBdPVwP3OoBETftHF0p5O0pD1N5wVivevhIvv1aamIlDCIl6ReFSWU//1SM3h5K6t6XG/rYmlZr6iBtVz1R7vaPWzr56e4caXx6pvQuxQDaxi0v1Tk5Uh5gbuJ5Bo0rM01eaFVV59kG9Kq8d42bEW6trBkGH6Rtp3KQlqrd9YnFviHgNqlPFzVbqAKXNwZnTzql4+wZK2A5NaOi8VkIkZiCIpFvRXn34tRtetqHfdmeg1zsXxEBf2Q/f1wzRVX72THa6voG4DZe7BNZGT5CE8YIlYffgum0s1FLOXa1SxC0H/AgynJ/Pf+XSiCcf4tORgh2YwP3Cthnfk1Ywjjv54W8Dhq9Uf/kMMPXj2MxlXQ17Who32187HEzdCI0NI9u+OWDDzbn6fOkrAqQ8+EDjKvftRo6M5tzwLG+2fxkZ2nglXyYiB1jJMQ6l22spaA4Ygrg6vxQgNqLluewEDBuNsHLYiIalW4xAYHZslb2tTzktgYJNWdh2BA/3c9tFKJBl4JlMDVhx8RY73HeCcPcIx8017BzeZrurIQDcoBw8hSM0u37B9mwjMGejiex8zZBLRgJ5LC0qe/2aO4jgyy+3aa+GspsJRZMRd7RcMpdQpwnxRm1ePqizg6bubBT0nfv35AU8Yjj8iC/k8lh3WhNIs4EIsXEVW0uAm6asezikJCT16klJNyGzb723BU54tLaWRizHEcEh2hVyo2zZZJgY8OjLr18qNp+0pFaIZ7B2ZkOubWUsX/a4r+cvS7K00jc//IE8iTwkl1O33MXNX8pW91laRZuCyywmnDO3rERG8oMaJguynHVtq5tHl+B5BKGxcOsDRVNLmgzCYNGp6vTnWAGz449g1BI6bfZ1cHah1WxIv3b3mt6/taA8BG6HmFfPGxrwnDZ9VwjEtYyxM0djI49rmKJCOq0y3GVJamy58+paSkv5OPW4oK31vG5u5XV9je+VeWVjCQg9rOvLCy7ZTalRpu0Hur+5AaZH5JtF9OkXD13Mef+jf+/vfNSDHDPJhDto147UisWSerR7riodrz9r68tXqE8czLdwkAe7PX3+fFvrN+e1Fo/o/esbFGiiU8Dm2f4RwTfU9kuUe9o62lgJClu6qKmFshkPJziENsHV0jFqdxuCnItPlUMt+6m0kCekzfUbAPOuxnGsNg6g1rAkvn6VIc8+wV/EOdq8ZX+OQEa9Yey0YgslAJCLakk7JQBrOpJ/FAG8xjo7RRnhZGtNSLc3p/JFB9Uz1ul5lQ411du3r+N0EQrc6/YWzmI40BBF5xvR0KiwEECdDeVcB7yo9NX19lzaK5vn9IbnUDM3tEkQPkbRX7cNtoGoXpxeamU1oeu25aU90loqiwBB4T0/dNsj1opLatUn+u6bDxABWRrjtRvO8PiBoZlfNxfn1a71ceMBQJhAJThyywlUTwIH1IWUDGBm2li8qbXkkprlHp0oosWVjH72V09UPe2peCOpb9xecgseXu1VtLYRwUHjCiYxJVCAWcsFi4KbTvz6zoNf0407t3U4jupeIaHlzIIWEVFjRMXHXxI8iJn337irtfllvT58oteQ04R4SeSDOAzLk+tVozTRYfkU0JJe4Uq2UYF1gMvHs/tRnfs7FRU30y4Hb2Tq51o5gKav45dVN8+cjuBePX6Ar6FOb6AggsRyR756zvuXkzjnLnHJ/QDdRCGE45rQNn5U8djlep1N+gS3T0U6gt83URsi33lUkR05t349h5AJqFUbUXcIHZ67O8RhBwGeC9StcztBPkcb0NGbtH8nihO9eUMdXJNwtgbg3fZY7ngiyIQ3qgK4fVlt6vNS1W0fWAUgDattaNKGEW2eywv5VGnLnh/ABbDstAUvZBIFDDMQzXyKOgHE13EZ6WySMlg2JztWiuuEZ9ohzp7imP/JP/1DtwL9jbsbkOalMpBVGCAL485ajx7heqbcEwKEYII8azAW0dy16zgw2uHJc163vawe2ekcNkFmpIh54TH4kCUsoH/b4h1elifE89nwJv3LMtzYFg4fDWsxZ3OgI9ptxnX8kIEtWrJk8INxQ/E3rmlsew6fvrbpPAQ4z2E5yABgu07XCJg/AZtDnNBHuZ7tk4xG086xGCfasKmRnDlJ9zw4O+c43be9xot8mbg3l2rZoIYNxFW7DFPa0KVluJk5EWh/W4YhY1FLnxamvV16PNrFVvIGuKHtS7V/29uGOMCgfY5X3Gpda0P6ve3fNCKyjSfO4Y5tT5+lWUAUzs/Lzry0Nu9DKl3wj5s4Z+rn7yhYZatObRFLn2cLEOc9SM+2M+Vvbsk36Ovhs2235c7GVn0hr+bGfNYIPRNSLp2EGKYKRn1aSYS534KilOTetTVdX1rTSj6neCQufyigEcIzHokpjgvtDhGb1QtiLAtpHuj3/40PKJPZvpkylk6xgCGgX2XjQcJhwjPOEIYdh0XhYswdjZX2ReHBkGpdHB73iGNKBuGRjg9qtH0BIzVPUyFILksYlXOqKKTKs1PFsz4IKKHGaVOWRcpc91x3oMpOA+IEe4pxNwTK5ZyIjsSWiSev2hiY85cXyiMQO4iSy2pVj3eOXbasNjhzew1ixMRkc4tKgoG262EVAry3UcRpxuhffhUX5iF7hB0xbPE2n8nz3pDDDM3ZAsWxO4Lv3HL2IhJ2jve0d3muP//j5zrrwXkjDEo6qwebq3BSSL949kJ73aY7weXRl7/acvIf/Fs/+qjRxAUWkipXG7icCB2oT2EPdQhYrGfjur28iivKolJCevvuMo0+1tOzU4VTY333znXlUSw1gHspv0wn6csLIA0J4DwdN48KtbRyEwp4Z+2GgH49WMzprbUiCjGmZmeqDNb3PQIoAejsoNT9OBQ7Tvv1Iyo549fvfOOWokO/zps1t+TdgjUUosPxAPRZ55rOyhDm+Znaw7H6WHpzmO/cXHeHXycA11qzrOBcWAnA/iZEv7CwiE2/cOdGZqjko5MaQG4kMtP+YV3PXpQVL9qChYC+enispsYE11Xi9Ff7x3ry6lxdxEKtcUIHaqmIE+yj2H0Q/z5l6YcHkMepWgBBFaV6CPE92AJUCOz/0d/+1/X1bkMbxbROK2H9yccfqxnr6uXrstvq06FT/ZM/eKQeTuuo0ccJjjSizXu4Dk9vqjfvPdCj1zhy3mcLYCwQY7SfreRFMCuZ8ekmrr5zToBTZx4TMHTcpaU85JpwAGLzLG4RRiqs1ZVrOL2ynjx+CpGm3QjBIa7K7x1xnbws60ss4tP+8YEePX2ldsVS69nik75KuNA12vMIl9qm4y+nM24Z++uDqmq8FgIge40GAdzTwkZcA0hsSl1aNpzB0Ifzxm3l6WSFFAFfgGR8evJVVRnI+8a1RYxCBCCf4aZR0riEYMLmNVHTuIbJwIbUJrq7Cui27dSOEe8buC0m04EBP8oWAbW+YVtSECAQnC0cC/rDanZDWorRcc9OUJFQDZ3fHIx9V+wEGcRP+sFNtfZ21S9dIgYCGhL3tiLQ5lB/cVnRnx9f6pK+0oZ0HlO+d1C6Bbf60Gb1iU3q+OmrM511+orkqXdboIZgs9W69VqT5x/qxYtDnbWIXzrxC+L3BX3uk/NLfYyo+8lhWdvVjk5w1AYajwHX3/3Nb6vWLkEAYRR0nrYMqv3osZvPsfyrPWLwYL+kRq+thW++owviuvPqhWJJXAWFssU+5tLGo5nbV2cpBl0eUFjO8sXaKJABGUGNAwwAbjaUamRpdWT+dEIMQ3z8zhuEfGgHyyA0IRbCa0u8hlN+vadBp4dLMdlg84M2lMq9IZcpfTPgndHP6MXc28jBVq4GbbiT29r7HTHZn1+1hyUJMLC3a9i/7WfL2uS14d7+TK0SYn1YUyhmhHw1H2mLj7iUu46tog3xbxtutflzNy+OK7Rr0Cj0GVutbMfwhV2d2N0MByzRhLkiK+tfD9Uaads17fzSRJj3Q9oRIzvavTO0A7mHdltozYafuQ/3stW2Xdq9bguoEDQ2vJy+to7T3FRwMtQhcWRb7SJLCQWJu+YBwhHhtrSe4boThO9QC0txLaV9Or4o6dleXfRALWIgRuBifdBRODrHPbrgm2FqF3zB6HjaV25x2NVvf++em8c3cndpCY3beWZbJW1zyglIMptJaUR5dy6O6I9xTBtOGdK1E0wsQfxitqhKu+1OWYLdNb9129Vlp30J7p4h1Dy4tCD9EEdt6dGoGyuXbU3sV3ouA1HITsohHlKZmLqXE12+3kH49tFoDVUPd7R655vKrHyoBthUG5dcalBLphJFNNgOjJ89PNKf/OylDiHq7aMznWDWqq2afvzTx2qIGITcf/6zx/SlE/3is5c63m3rxf6pZuDx69dHer57oAb1E45YUpuMXu7yLEGLwxTixKMOAsEODrDFQJlcUqtFRDh1fX1zHkPyq4xA/9O/99s4zQHsmtLjJ88IFEtEPkKp9J1Dm8PyV1BDx42a6q0xahAFfwkgtgDIBTtHsqmXR2U92qPIvo6iWY9+7cGdqzRP0ZS2Voo6Pilpt9FREVKizlRY8KqMm3h5eqJd20OWA9AhnURgzi26IeRVK/VxoTiBhJ/OG1QYFWhzbRPKZud65lJcyKk/L86xp0vc32A8IOCn+tbmPS2awrq41Hml4oaDxjxPYBZWMB5G7U3U6tRdNhvbX2YrSzuzFi5HKjfOCARsOa6xVsU1H7SUJGAFOKf9Iw1Q2W3IqnPRVZNr+nE3pbO2Hr7Y1wXPeMT9tm6lAQAcxmXXLWO+ABw9dMJfe/MmDvdcX0LC7W7dqWs7b3FuDAH3Ozp4AsHR8cd+6uZZifLQcW4mdX7cBFSuhremXCu/saZyZ6btyxc6aVyq2mnrxv3vA5Qh1OKe1hfimllbAajlGgGLMganXJm2ludd0CZwrUcIihntWa5c6OGTpwiMA4AcUbC7ry9wzoNuRzchWjSyDo8ayqZjbnuNpTcjJGTn2lmD5lCCaYRTlRgxlTeJDXGBIXdSQgB112vNFJ6PEZiAo2uxsXaOLtSDZBNJFGa1rwlttA8RVdot/c63t3R7Nc/z2zmvHZ2e1DUF2MJ0xJk5H66CBqAcACTXyqIqD140IYyBlvlcqTF29XnjVlLzizaXzX0jXlUhTTs4wENZo9kFpe0MvtNj3AQ9gVgyMOxDIE9fnxHLPmU/uKc5rtM+OHJEA+fxd0CPSzX94sJOl5jTO8V5LcTCOsUJP0bBpnEDtv2jg7i7bA1wjYg4XNUcZRhwowFIdVxvq+UJ6EmpoYeo+6fdlj7h2X9Bv3pSaukCkLRFTJaV5G4mrb/7o99SFZAvAZjFYs5lW7GzW/NZSAoB0IU0PYA1yG4UoYOjqssMs/Sd99UFwJovHhM3NqdH3UOIDjghdN4OsMOPQ8jPkB5CshWFtqDNAsa2wcAbmuIYbV+fO33ErCi/M9fqMu9ApjyabDtH4e23ITGptf0SgWFDr1fHQBlJGCEaeViPtYTgQdq728eJ8h4KB+bY6m1Li2eO1hXG/c5+dOdmOpcJmVKvRkRGYJbSr12tEKcV+vSVO7Pnt88bcdpWEdtvad7R9om6ZT78bWMAAdrRnKQt/rFV43YLm7P0eGx1LfVDnVhSfws0I3E7JJsmcQ7ViNTH3+4wblxdzkbp6CuW7MC2ll1ts7F7+GQnhpjLbrYHkNnVnla7hjeZ0uqDN8CFIXHe14ujU8UWwrTLTPXLthsWzuYjtkNGdqBBjHqz9BtoPtrfctpOtX96rl883tUnD5+pP6ohQFs6vdzFNYqYk+YTKbcWpYVrOzu71M7+GQRlYgny59HMKw9pW3dQNP+e2L8H0iefPdM4ahhxNUxqSTxshW3YF3cO+uTyUK3mSKnFGzjKNPXRUXn7leVPVaoIAYMJpfMeBJkg3lI4z2Wl5jfpq+uEYBSjUZMdZmGn48worCfYVaN6qFB6ptzaNdoup3EnrFBwHgJdkI9ytDotVXCrHWIojwD89Tc3nGh54/Y9bW1sOk5YX1ygv461tpTRKlzT70x0/daa0pk4hmXT7RkPYwJjlKl93lcsldDe3qk7j7Z4O+EWUd5CGPjqM/3i4yfqYGRubq3rWn5ey/NL+sM//ivijgj+B//h3/vINr6nMgmVymWCxksl4qBo5E9xm6aWz0862jntuNMjnldKBFXHjfPamY2pUFJfPD9XI4j78061iUPoofovmm01BnXtNau6nLRoIKmNK7HFGE/OjvX1XlVziTnUiRdn4HHzcE2i8kcAlSUVSBIoLx6fqlEeuuwyNwoLqlOmatuy3OTcxO8YwLfjfxC6jhRM0Vpn2cgU3b8f7Zw7VZWnovJcr4/ts+HWDIH0xq1NXVsryBKN22SvnRRRrrXcUMQUNXj7+oKOL/u6vGgAeChN3EE2vgZZLLrsRt/50d9Rx45d8gP4vaheP+8ruUCwAgSWy9S5l+ZMC9fuazm/pPPdC132WyrVIcaJV71ODpXzEKe8q8t2xYHSYGB5T23hBOFMVN+6/z7Kb1mHL/eVzUJKJQCcAC8BrpNBVaE5yBsl5ht6dFk/R5y81lIyqhyCYdfcLmo4jEqLALK1s6qSiI8bK8t08JZLm5XCxY89dbVGLUishhiI48p9Wg6HtJlLuz1NxQLk1e3SMfz6ve//li5tEc5FUwcHdSUo0wjnkIE0l3LLatfrGkFKr47P3ArFEQBbg8iaCJr8hk/+cUBH2xeKpwOas+ETgMWyDiWImQLtMijhGiYDzRfj2n124TIgLecWtej2cB0otZRW7bRJe1iC9Ckulvakvvb2enr0V5b0GhezGAdQIAEc+s6zuvw5r7J0snQ8igis6Sd/fqAjnPu9d9aV8+AKz0+JH9t6Iep/iJix5BwdeRFrsXt3NalXNTzaA6MBOr53yk39xRlig3j+/Qf39bt3bunDtVV9dXyqc/rHZ2dlt33jRmpea4VlfYYw/KN6WZ/X6npYqetxtaFXuOtXjabOqBvLYWv7ag2gg/SDlWhU70LEf/eNW/p33r6vH965prd/+FsaJTP67Be/AJc6+vXvvgXITzWfX5MdGNz96mvN2RYRSMA4aA52b/C+wrffRwSMVf7qobp1RGM4qBBiyetPAn48gMfypJhU8Glo2XkoxwTnZll2HMXwvJYX1JKjO8KypzZ3Zh+FaNxB03zO9irS+ZV5800IwafGy2dX86QAvyNL+9vyrBo4G1rzWaM9S1xv9YjGgIC7qlA/5r79CAGf7dU0dwuZ2XuMhGaUw+WPpZyd1kizSQdSPJOdKjSHI54DUI3o7cuNRvD113OVIz7bp12CkJiRMI/DPXhOytTuDGU5XzG8PB5lhalsYbEllDfD6vPa0DYkCj5ZrlsbdvXDMkZsEeo0EYmo0mzyvisXx+3cM4dw726FL/fo4eLtRJkBJGVCIzmfVfHNtzQHVliygeoUswAWHT+/xDLwJwup8yi2XzLC/VZxWgHKM7M5VdrA8KLb6+r2VhFciunx03OF8rd0ed7RV599oTmE6/c//ECegVfXri2DiyE9enmof/kXn7qTgIxYLLdwB5FqeYGtvJZcogph/8VPv9IMrPDG/ErifDORDBjQcPs9F9OLOjo60faLS+XXritAXAaIt7EdXWjbTZJp+eOrWtx8W5m1OwrHNhSJroM1a5TB5q6TkHqAmG9AhlMFMojqka2mJp6IO9vJsLRyCzL3qdcc0CZ5RG6RRpjTWe3A7W9GB0FwHh1CeCfDjg5bDTUmdd18+z2V23598cnPcZ8QMaLlCGFxTB/sE2SPHu4rmgurDH6Gw1ME7ASn2gBvUgjfuO6tzLuVxEdH56rj9HFm1MlM14vr2j/s4Fw/dzHl/Xf+9R98ZMvsY1SQZQWy4UVr/IOTS8itrvWlnIZ1AjZrlYryNCuLMorN+dy+xIY7fHTqDqN9//aqPli5rYOzvl63ypAmip/gzNs5lnSmO2tLulVcUa9LAAVQOCGPO65rM5pRvW7DELZxtqNPX7zSw9cnCs1iur5acMfK3Fjf0FcA59llB4drq9cgC1RPyBu2KVWC2voinRzJvJjOa84ypuyeuSEJU6S2Csvvj7nhJOskC4UM4NaB+HouYbOtpNs/R6EDakenQ70+r2i/VNHCVl6N4z7B6tOD+x/qmw++KU//ROvLBV1fiKndrFNnSbdApbARA0D8bl7o3irqis6fSGT0zRvX9PWLXR3XagoSHFmcTpbGGc61lE/FcdMJytnTsuVtDEyUBXBXFrK45aTLIbv9ZF/F5biGrSBuqq/MYoiOSKcE2LbofPG5IG4bMYNzazWlXQj6qHqiKiBkQmI6bqmJ67UsLU93KwB1FVcfsNET+cJoczpNPLmot+9/QxsRXOIgoGubCw40NhEr0IVWlgle4OurJ8903uxqc6Oo337/QyX9ECOK8fV+Sb74TBeouZdPG+rBQpFCSneuFRWZhXQG0WaWYzrH+U7m6KyWig0wMJCzxQI2FDKo2JmCU3VQ69uHbY28fURTW/5EVN3pSMkiHYvONEONNxBxZo9sS1Cr7FXpoKHEfFDrGxm3h9Ilwr6caID6zyZxwsT1CEeTTIeVysXVg6BvrRTlOTnQnNlmytJs2KHdtFGE/rK0oNjNu4q325odH8tyFdf5/gMEgbmWv3FzS9/f2nDAaycv/Ob1TUhnppeVmnYhRR9tk46E9V++eqGeVTRfiYBP+WAQNZvVO0uLupfL6FuImG/kC/oRavlv3bmu9xaWdL9YdHuaB+Y62g3lP3xH8yjqf/aP/r86v6jq+995C3Kc00J+lTan7R8/gaQAX5jA1ifs7186slj+9W+qcnKhKqRpc7W2MtGHyA1FlyGgrgbm5EEgAys7/d8cnE3NuP2PgJIXN2z7LG2Y1cQ0VSRe4jWfA1lzrHYyS7falx0Plb9/T8MZ4nT3tWaQgQkRG9a0LSK2ed7mDu1UEIriyu+jnezbfp7SgW1Rms2ZupUm5gfnIrwXQOf3V+7SaNuGFm2fIoQ5PHV7BSe8x9y9zUPakK1zplxvwvfYkifwug0j2pCrEajN7Znptb2qNmQ85Ja8xRG5iYEhbqWLkPJ6A4hCc2FTHNjQkWeQ64CC9Ig5xATAw4fsnEo7Pm/MhexZbV7WymDCxmLUnJy5XKs3y6oV5+8Ubb74zrvUs2UT6ui4dKoabmo0sSTiUQTODCI3V4z7os7SfNs8MFbRuW17RKuqjeUlDfxRDQL3wMOcgvEVtxguk+zrzvo1SD2nxUJBtVbVxennn77Q3/w14ikbo46uhKAlR7ej+SzZQ3vU08dfPaMfVxRboS9R3gzEGeYZq82yUrEkZfDr5z/5EpNAHykuy476ShTWtbBxX7HcdYhpHRdXQHUENaWt/BEMQRdREKDcGIY+wqg7PNNAtn8fcqw1Eb8zlTFfHcRkAsEeSGflDYXBcxx+b6QYxiOWhIBjKeqYGH91BpGdKWwLRmd2KhBY5ulr79EpouGJWv6pW61fv2yqVW0pXIxA7j6lcfrV8yYmyPbzEss8Vx5TMSPkbiF+N/j+6eOX8uWiWkhG9Gv3b9OfmjoH4549e0KEELv/s7/3vY+s4iwRtp0SH0AxWr7G0aCnfVtmj3WNWxotgHbYBwiDOClU3ubCuiYxj6JUwlsrGzo8QfH1By6FmW2KD0bnIIekuhBFRnTs5ljt2ViN0VD1UVMz1Ol6MqXMHABWH2kK2VxbKOqrV8fq+idqVJqO7Qfq08n9LndrD3WSTYX1TVxiH8K7vrqub99+S9Eglh/ysg3ZnYG5Xdui4lOz10aZSC2I2IZcuqM2lp1r8rdlxE/QKJYRYkDD7B3v6+TCzm3r6bw91CzpUYrg9U7GqLGxPLZ4JtRX53xPz3b2AOuoO+3k5Kiu22tF1as1N/y2uhVRHIBeiBZ0AYPFCfQ1iP+TJztCxkCkIbfwaX0+bisPlIzYSq4VtXF6MV9MQ5zT/bWbCgM+Z7VTOiw9g8Z9sLGk9ZUCnausGziRxQTB2wAoBjG9qJ5rLRHXegqxEJrDBTaprzm9d9+GLQBLHKGB2qwzckrXkrpvFopqo8YuL2tayaIWbRP9xbHKnapOBl0InbZqdCGRrp5eHKrSqunl3h6K9ugqY9NKSiGC10A9BTmcVHoKpUK6d21LB8cVFGPIDU3FfBOd7qP2jlB0q2kAAujk/oNKWxEDALyOg0PAuX02FFVDDAVUKETd0P/O45Z6MTqX7f3EyS3wLBGER6vZcqAcT0+VCtl2qa48URvOD0KgOEycx9qNtJoASCEc43MIHMDJjiErphPUfVhbSwXNDnflHRJ/4F8fN2BblgrpmG5CmDe/+z0VAVNbWTshnv6r5y/VwS18sFzU7797D4C9ciwGkCF/UN/cXFOAeHpIG71qtPTJyakbZv3+tU39p3/zd/Ub65u4yCX9vW9+Q28s5rWBUNjIp5QLR12yhaDPrzxlS8ZDjliCRjA0vg17+vPz+urrz3V+cu4E39ISooo+6OHZI4he2y5iwyuW/GN3r+r2hqYf3KANid/Xz5UiXrkY5MK1AzEAfqBGreHmnSJuNesVMYDu4LJHobhtJSD2vDg1QNHSGjrSpM1tzNDmRi3XsDkp+AVCmFN8aQmHNK/x0Q7isU29gJvUqa2y8djEif3It8v5yvvtZjYkejX8ChkhcD04RB9vsr2SNj9ln7WhQ7uWgaUdBm6ZYBrNI14fIg4gQ+rKFn5M7F6QopG5B1HqVrtyF7cFBSFmosIOYXal4TVz0DSnG2q2xVNGoFdJ1+cUo78YYNsK4IBdj2e2lId+fh9GDFvaxlAgzHeQ+kNluSjmGRCjliDe5s0tkYC9J8hrEYR5GkeajUaUsnNfFwHob3+IUQDnqnX6SUir6aTmiYON+SixgRtENK/igPKhGL/nfmBHlL9jiP94MK61eRyYZ6rzfgxRablZB27o2DKk3duIaL24oWg0yXMO3JCsHT5v6Un/9u+859weteGmGyzXbwwxZ2ap1m3rJ7/cgWgGSq8jeMMeZYiZJBg7GHWg/gnPZ/uKn7qsPJm1G7RZkGtY+kdqe4YYp40mthjT5rztj7UZxDfuI1gQre3ONu66Kt7pVmHb9JG1xbAE7iNaW8OSAtRVIlcAz4K0g0f9NqQbiiuWKCqZ34SLiFmeaXkzjgihTsBRn3deO9sdRW1veCGNcCYWwIFxZ4B5IT7AmH6/iyBOK5r0an09pdR8QH1blwDGp5Mxvf3gFpiSULtW1jfv3tXrl3UdlI713ns39ZMf/4I2pkv84NtvfWQblfsAkg092F6fWDSqo4tLnJadkBHSW5t3cGpNlWttlwO10+npAhc28Q7pAF41sOWdwMAd62NHvBi4/d6HH+jbb13T8xevdXk0dQuNrKPZ5to8yqN1OlEIhLx+vajj/TNlUf/dYV2PHh84xZjIwf68z86njCcJvnhUKR78wbU1KimkSqemG6sburm4oiSEcVY+R021VGn2dRdgykfDKPG4cvMJZQsJAKEry5ubT6O8llLaWKeScao2bGLJ0Judpn75+FRPXx8rvxmCyOvqNjsqWHLiplcd1G9n0kTRYelRQxc4kJNSU5Hk2AmNQWeCizvWkIDNUFa6N9fC5vvGerx/rO2DEiotjPtDSRWCqnZbEPxA4dgMQqooFY7rsFzT08uSkhnUer2nX24fqgqAjLy2pSOizx7bdh3hQjNujL877OrTJ+c6QzDEkwFNaYcpDtzro758fZ5rourJREvFtBNFW5mYvnNvUxWuff/2DdoioJ3XVXem5njaoDw1yGegygUdhrpr8L7dPYiV5w0DHvFUxs3P9egEaYLuOqrP9sGaCy9Bnn7UcSwBIEGYfZzGtA8ITfq6sbKE62trGLXDvkOax1nfWr1G+62qPKijcL1u7vTtzVtaXw25Q2W3ijntn9SVBDAi1Gcw43Gfqx91ULdxrazEtbmWB+SGOnhRR1DNtLAa1bRpZ5+i+L1djfj5/pvzboLHTs8QwqB8ArnPIrTrouYzcflPj+AF4haA7SG6Lstd5zBWV4vKvvmGvKD1L372sf6zL7/WGXF9u5DX//w774OPNv9lQPkr1Q+o2/FKb20s89wDPaZ/DHEaafrWv/vW29Q1v6dTRiEZm1JoDhoaIWDsMGM7dNpALAC4JuMJFHDQuRjLimSuYuG9t9UD1PcOd/Ts62eofr/efLBJ3Cc1h8sIAjCNR7hJ4tgW9jRaPep/pOjWmmbRrMvZa8kebHjTEsGHozn6om2Q594QgaU67CEWZ4CrJW73RwP0NysT2oIYtQQANjxv5DbGkUwpszkqt4fDSCRhoz0zBbIFxa+vq/b0ifqIGnOVYLoTN5TM9X+bYzSCtD923qTNSwf8CEAclo+YjdJ/3DmLCE+XX9aRoLsA76VO6gPE3jGivuvctBGeuV9TL+bozJmaAIABnfAwWWaraG3axlxtCPFrUG7kWy7j7Hgft7gqJK9bCkYrm5/r2Oizj/LxMi7F68RcPp2h/hHT/N6SbNh+VEt/Z0PPVKZpDuLCklhY0pCrZBz4a8pgl5mqayMsvD+IKEnefVsdQLxUqurV3oXK3Q640VMdUdppDBRLU2ba2k7esG1CmH/wRxoFfYgOn4sXu8eAm/ZFH5/63HRa++JLfXhvya0psWQfg97V0HsiZYeVJ/T+W7d4XltZbPOvlhSDstGvLaG535PQL77YU3MyxO1FlCukFKBfpCOIZGL3slHW0vwiZD/V7sGe4rkVhFuKtjYHzLMiRizDkw1T215R26Nqwe8NRlx9lU/2eeZXSsRpC0SSpeuMgu+20MclkuDPGGPVrp9qQpsGMV6jCfFMW3m8A9o6RHl9yiNA82BIMr3IZ9dws1vyJTdVvP4G3LEOts+rsHwb7Cjq4jXP0zYiRrwQAzlECRFMvXS5F0J7GtQHt+8qk4rr0auniJGcbtKPjy86erlrubYvlYqn9cXnv9qn+e/9m7/5kaUf85vioLNWcRer2O4ILqwMENYPUbaA9u6lJe8N6LTe0Soqd9SdU4uOXWs1NCEILA2VJSR498ZNAmBfXz9+oZelU1UB95ad34Z1juXndB81Wjtsq9ry6ogG8Pqaqhx3selJ/fB776LqIvriqxOli7ak3RRsSFXcaqVe0/Eu5ALJtKk0q9g711aIhYHOqiUdlE9Q9QQI7u2d9WWFcAyIHaVTSV2W+vryy3MHTLZSLmZJunEsB9VTnffKOi7z+dNzLRYLzp3Om2sLZXR+MFKo4NG1uzklhzFdVKtqTSAFAjDExX3TvlOneVTf5lpOO2cNSGtOedtXdYlL2rcjriZuK8/7N1b1nbs3cDE4UYInF4kqD4gCTWo1Oq7DnfOZWguQzAVRlyG9fo7qghTyBNbz7SouG0XJey3bSyEVpeNP6VgzvXdtA3UZ1E9/eawAhiI0DnLPkm6+mdS3b93R93791/WsOVXB01E+m6cNS7q2RLDhEH/4vR9qc31JXzx6ptflpkpdoVJXcMJpAiWgzfl5Pd+xoMloHlfkCXWv9hQOPdrKpfTV8YXbr+tFTORQ0PeKeUh9HXAs83NWXxN0SzdwIDxnu911gGHnKHqmIZx4GeCq4kqmgBIYPNfS/umlcZtOThsaRga4Kts4HlHPM9C43EMkrdMJbbvyVIm5mOwk/wfEXNRGFgDq779zCzctRREP4UledcB1EuqrhFuyVcnpQgChElMK8ZQAoAN04iCd21KSXVRqukAo5TJJtwXr5+WK/jf/l/9Y/58vvuI6Ay0RF/+n3/ttyj8EcxzSuk5kQGmkGaMNLIeqd0jZKOOQ/vFv3LmNM5ipBgHCam5LwCGCdAhg2bC0H4A15xKhLUIApBuAhFQNwuuI0zKONffuWxrgRs+rl/r0J5+o0x3oN3/jLedygpGMvKj4NqQ5oU90QdBT+ttobqjEHYRRJqHu620N6MtB7jHzRl3GFBtqDAXDqPcEgBfATTY1RISZE7SzCg3s7XxLS6s3Bz7YLKed6GLJ4IM0lm3FsGOVTMXZwdvmWoTLjG+uqv3ilcbUI4/L5wFkCCeIsPT6zFHYcxtHjRVPRBWLbUBoWXA15jIN+b3EEv106olCFGG6hRGPYfxE/ZZtQD/VXKDO65QheDV06zIZQV7mbswt2VYGiycbsptOh2742Ryt7cm8OoORghmZzRnbmnTgFUA+bvsWqXgbebMhWdvWYitobc4vS39NIVJM6JZbuEMAt9TpuH2ZzV4Pd9RXY9hz/25AhJZ7usbfVd5TwcnUeL3CawfnTR2e1hTPxxS8fZv66IFlHf3y2XM93TtRLo6bEm6sbUnVcfFt6fpSkdiK6x//i7/So4Mdd3Tj/vGlys0qbYHbytqoQE3TubBbEBMNnuqNjS1ILoyRaauEGG/3O3ry8lDf+fXf0W//3t+GbOiTOFYTbubybFGXTeUkEKZfPj5xR9ZFclcOOoco8vKeRBD3Nm1SqSPdvXXNTWWd7LeUXtzQzEgTAeaG2iHgQZN6p+F6HdokRr/g2xMY63TnE97TAodtUekMTPFqKeVXOhxQKh/mfl7Vz7uK0U/Ho6pOXz9Vv7qry+2Hql2+JoZsRe4CZYB0eb5hO6Lq+Qh3iKO3NQ4Qo20N63XmFMnGlbEFf6tp3HFZGcofRYBPg4gm4nfSI4brPr29teoSxZyB78VM3pF5AnN4fHlBHwlpAePUxEw8f/GS8lHCv/M3Pvzo6OAcxeQDSBKqWZJ2Om2fANgvXah+0dMKZHLU6rtjhYgw1HCWmAPkIYkb6zndy+U1v5RQPh4GWFKqYLFDdKJL1IgtAf/W7Q2Uzy13RuXQF9TBQc2tKs0Uo4pm53TPUiB5QzjOIz0/OiLgploohrVqWX58uAEALzr2KpKOqjPqag9wDwQnNPZATw93dYTLbAMwNtwaBoT8w4GmPDii1JGEP5rRV4+33TxGOubHeSXcopijSlttFLaBuCUiSEKwk2BX79y840TDlA42gJTd2aIEznvXlvQerilPsAVR8J2e7cMKyJeY6QgH1KGjFVc9ehsHvEmg5yFIO/dyNu7Tsad6fHKp3UYJVgNfMiktZjM4NjojDZnPpnFf8+5k/SXL9RkmGBpTOiPl4n22YnRlLaEfvv2Wm5uMA9C31tYIPL9OWnW1/LTTCm7tOq7upKvHR2Wn+OzosjK/P9+/UA9yW7u2igLEfRIcljKxMay4BTc//skjBERPAZTlUbmhg0oPMB26BR2P6KAjOxwZAp/1bYn8UJNUgI465xYxNaojFbIJLaTTKkRs2TYdCXL45hur2r5oqYBrLeGwiwsRpSG3T7464HkXYRlTmbQHjq/RsGQMHvXDaEAAMkkdC2UZC+FkfQgPwCAG4BfyWXVnA11bTNMxbGn4qTZupZRLp/T66FSFtaTOLvruSCN/OiRvZOyOK5rRSUs8RyqFG5jr6fR0oM3leQXP9jUABKcIw36f56m39KRb1//186/1j/7ln6qMYEtR17+zdV3/6+9/91fZQgA62tqIzVabG/Cawq/j8FoDOxZqplUc+HevbSEkLK8zQimMcwKo7ew+O8LMWLYH2dmcXwynGOb3NoxnRGQu3Y5/qzZRwlBy8f13FJ5fcmT/J//DP3ebx9979xaKP6d+AOCgzMNXr1VB8D56fqrmuKtAgti8fgv3t6D+XgkgxcHG8m5O04BphpPot8tqVg9Q9ZcuRt02EFyajXKaMzPyditFAUQ7h9HIxqUwpG8N6W82XWOEak7OcgCHFzcVWVxS9dkTHGEDPgX4iBE7LDpsx2Tx/OZWbYWqkaAX0kqmityD39l8XzgOkUUg9zSfSTlRYW7e9toaSDYQVMMBbZi1o8OCgCcCCLA1x2oLOEKwZDBo+1QR3ICiJcs3ceC8I3jFDzwjZeWalmMvbNuPuIdlhInSV3iHvYU6MMdkc3y8wt+5aFLxaBQBg4kALyx9oo0iDMyF8nmehna6+jcemd8ByDy3OUynrVAPlpXL6NqmDWxkzx0q/c5bYC3kMUGp4rItHr791pt6cPuaNsGZIs797vVVZWNx7k9c19u6NHfEfeo9XLcNH0cA/j7iEuIpHX+hn/38x1pfSejGwgqkA8HEorJDrKvVnv70x4/0v/xf/S+0tLSuMCI4w3sWlm6BL8uUp6DzZhsy8crO0NymL1G57mD/YAZSttXBo5BW5vOYhzMEfFaxcEy/+PlXCkXziqUyCHfEE6rD5nRno6sDuGMpG7Yl4hAzzdIZouMZcWCLy4LK5sBdyDhIrZmwMVFrw7HJXEy3ri8oFwvofOdQvXaPOPPR3xu4wzM+H1FhcRkOsM1BEHMfAZaCmBHBljAjloi4PMy2uGgqTEcuB/bXcKTgOSQ+7LaBYA91llajhgnIenTZqiFeo26tyuHZqf7kJ19pbbWoSqlOv2pA/AG9ePKK+/Es/9v/6N/+qIliuLa5rFzOhjF7CoX9MHZELw7OsOMA1PVNvhfpCDPnxD546y6giBPrnKF2PWqf1PTqDPUE29tcmeWW9EGCtnqyMaCAET+BJB2d2erPieZzIQqOYxy0KGwL9o/TMfwuK8PTvTMAsq+NGymUw0QnFzUUQEsPikWkI242FXFLqe0YSUsMn0V1RD0JGsGrTCyHwxvpk+MzPbS0Xx4Ux7iDCz2XL9jX2Au4zwex7HRmgr3Zs0UE46vhDRThRnFBO4Dw9bWCGzJ9cYBThvQ257O6v7ykJJ3z7HSsJ68ONfJW9fTxqUJxQJ6gvX+tqFqtCvCPdF6GxMYlLeczOKGJpj2vTqs1ZQH0dqlGPTZdXkxTW5Zr8eOXT+w0Irfx9pfPX7v5oa9RhfsnVa3n13Rvi2dEPTcJmhzPb0NJXz97rc8fbuvTp3tqzdHppgPNUw+xhO2RPNUq5HnLEuKfneu//6Of6/GXrzUKoyaDHhXosLbP8uByT1/vb+uTL5/p+aMjBxCWMGDcG2jYa1Iv1A2AGQaAbW7VTvM4PrQNymEV5wlInHwEF3VyMqQzN3GDbXd49jGiJpUp6CF1+fL0DOc6j3qDwDRwq5UPUduWvGEy4ZsOE7X9br6wqm3EhREOivPW0rxe2KHivHZaaSlVsOTmUXV7uEGIbKOQpv4GOjw5VX+Kiq81VYUsq5MKBB5CHEFCAFQeUZOLB7VGx8lAOstJCJY4S0ayxGtWo+NddStlAGGqM2L//76zq0co8yZtuoIb//f//r+p//Dmllu4Ywewm/O4rNTdJnbb2mAuxUjD5m/7uFWbS0wamPO8RowGJOZUzGUZ2bjl/mCtHVUVsfRovMeQOoBrtAUZVYDLhJqNiNiqUMurausD4tzfh5D6/Oc/VwmRs7qa05uo/QHUUB3QL7I5DTJrqiFoY3c2lXnzjmKba5BdWpPLhub6E34Oct8Bfc32AQJG3Qr3BsyJBUvs7bZjIDoN4Mw9m3img/yKZMzRWTntRBDE1mVb0yEkRT0bt5hT8VKf+du3VH/9QjOcrR0m7A5+BiQtC47lqXXbOca2hQOw59sWGpmjdAdcc5sQP88gW6OcOQSGc0G27qBnbXS18ppK55v3Q7xB6tUtAqEeUzYvScnr1Y7DAwPaKWU3orb72zFu9mw2xWGrgY3RbN7TLmjDnPZZaxs3V82rNoweQ+TbyvrLZkNdxIxbxWt1w//sMGsbaUJHcH3+Z/FgVeWuOFWU9rbxaVtta2U0B8sneI24IEYyt+/yQVtI19LHT56oi4t/+/ptwDwKidhpIHNuZerpRdXt8xz67UirMgI+qfliUnbKiJ29aivtLQNSDkweIGrvbiyrmC6qSxzZ0XjLxP55vawGRPY/+f3fd/3NpSR0cRlwIw8xxMv+ecMeXj/++DN99dUL+RMIPfrOEBWVtXof+VVMLhD75lzb2ly/qWfPDrTz7IVbzBiOJ+QN2apfGwAnVsI27GXD4lT1cKTq6TP4BZdJvS0WQ8rEbUEVIo12GRBLbv7dpqzoF/Zs7f5ItdJQ0XxCkWRIg5M2wqmuYC6jlev3EUBQAlyVRhwPIXdzzTYHbbFkK6lt4ZSJPlv17JuWNR5WdXDa1sV+Wzdyy3ofcRKG1Pcs/zki4trSBu06UbXWgEz7imPaxr6evnj4UvnVRb3ib/vy/ujb9z+yTcpGFAmcZJ1Oe1FqweIhnWD/v350DPPH9eqirK93TlW2fKxUzM6LM5X7FRR+HNLCVVLgezgx4/5twNLmWmwV4WBW0/piRsFBSJ98/syd8m35RufXM7o4u9DeXo3gqwrfoEqnjmM7k53CnVywY1wEMQ9pPBQMneuEWopBnMsETT6c0+5u3SnZjcKC1hYLevHqTP/dP/9UDV9XtXFPDUjx5e62/uhPHmuYxMUEJmqPOnp6fsl3RSUqx1YQthtNLeUKur68qC5K5OAEMh+1dWdlxW11uYsDzKA0Ts5berj3Qv0IYNYK6NbyKiomgNteRyX1dHJ6zusJpTOou9octn5R68V1vfWNG7jBUze/48VlLFP2XCzpkuLfgIzNsQ3rcyqg3nZxo7/24G0CKu6SPr9/7x21KOOwO1SBhp4OS3p3fRH35dXRaVMROlgG9/yNhSJEEFEkVtAPf+O7Ot1+pTdwqAXc574FykFTyfmEpuGp4gD0Be7kot1UGZdYrrZV2e247QXm5lNpn6qlgTqo8iGgZImhzdE++3of4JnT+p2UbuAe5yEfW6k8BaCKSxHN9XwoYhQ05FSt9VQuD3APPm0WAfj1ZY07M32KGIgv2aIDFF97BCjMcHp2bqENE42VpgwPNlZUTGQ04pnDOABbXFNMhrWYTCAa4lqnTWwYa6mQ1a3NggqJeQJ+QVurBe4dlWW9aQGOwYxPH75xQ3aA9c2VRS1DNFGnvBEsc37l5hdUfv61fKjoTw6r+q9evFbPXDjO/39895b+4//sP8fRvaPaV19rSNlsnqaMIOp1EBAwyBzq2JImJEJRNxxogBx1ox0hVSsd1RCYdrqJbVuyBURGCnAmgOh3oF1v2GImyAiXaqf9TGZ2AkgflwOg8Z+5vWAAF356Ii/qOYTyPTs80pPHzwGKmDbWNnR4OFDPCwDfua5ArqhxIKTIUgZnOg+iTNV6DTm+foVwayOU2hBlSd1uGQKkbLSpcBYjAM0SGkypEzu30fYV2vCkZS4yErD5SvcDAGckaIkxwogcK7cfEWQcZgTkywDmb95Xg/sNyuUrAgLYTCC6bSyOtCylHp/hGTvE3aDXAlQtI40lX7BTWuxadjncG6Tab1PvCKHhsOx+Z9Mvtj7J1k7YwdeU1K2Yd8O1lNnQulHvuyFnW7Fq3GgnedieTfu1caS5SBspc2/+FcXZMX9XC6+43lUBIFQBpmm32rPex71DBvZ7u4bdmWLwHJA+l7IFQrzsPmvkaEN8Af4212VbZ9AKzmFZpbiFY3wounlTMepsOujovFFzezgXcHy29Wg89WsbvG00IZtmh7gN6/i8ps+fvoagItTNEIfGNUMhNS1BPObDTjN5c2sDMxGHRLk/9TO0hCiI8KMLy109VTJEKU2IgRXOSVMeGwJvtBr6R3/wjzEyl/rTn3zsFu8Vbi4qCKm0LrrKpCNKxubc+cI2YnBZK8EXcS0upPV896VKOweK5ZbkBRPsujYHO8FFW53Y6ET7tIQ4eIqI4dn597U1BM5s6Lim2hg5QWYizZJs2DmlljzChGUaoTxETM75bF6W+uT+itne4LrSc6eImDDCMYyZafJYE8UTYWtgYpl65nrWura/uNs9dkkYbM9+Cny6PO/q8csDHKTVecJlhrvs1vXpq6eIX1p5GsDMBcGJmilFSDeq7ae/cpr//t///ke2UtVSDZm1PQG07XilTDau19jUT77aVxn31KhXebtHK6sRQDdFZfhxag0NvV3c4ER0dV0vFPR4/0h1OmS7OkQ5ddQ869LBcIfZpE5bbe0fNV0mHkXmlAMILQespVp6FxK1w5ifvqjo/GyEwwGU3JymuRwUIB241/UQRAPnZltVn85LPc0XEkpFQ5SxoVeXuzo8KmmEnfdFQnw2LDsg2XI4Nrp9dalIO790SqP1ml39xo0b+tH9Lb1/Y117ByWd4GC+3D/QAQDanjSVp3xGXicIhs9fvkIkTLS5ckftcR8yXNKvv39Pn355oO067thnQ9oDne60XIKCgCW25xp/8hefqTyrqNmyM0LjyoViWsmv6ucPL3SCcl5YTKjbHur0uK1FxMUpoDwJDPXpLw5UUkNHrWN3hmLLZzlA+B63dXLc04vDPZTjSBcQytJ8FLD26LLfxDWElFuI6YunX7t5spvv3FVgzfbgNnAjOC8EkL8fUK1KWRFI8ZTNDvqpTzwfljuFomxB1pa7146pgg+4J4o74ccVz6EmAWjcbgyAbXVnLn/lxnxOiUBExVxEJwcjrS8UVOpVUKdpAjShk5It1OlqeXmZ382rXu4rS2dIo3CLKGZv368RAD+/kYSQABb+W4IUrMeZkjelubG0hFiz4diyjvpVlXC9vRqgHUjqyc6xWs2hXhwca698qRFP1Oz0XIaW+mlDTw9PFEt6XWL8Lx8/U4xYzRdXVYRMs5VTt+Dqv3m9iwCb6d1iUf+H3/mBNtMIm3fewZkHdPrxL1xuzwHOOIhbA2Pc/GUUgrKTagwQEciyQ9Bt8Y4dZN0GyAaQkSW6jwSjanQs7aNkB/sasFp2LVuU07J9hMSlDel5bcgQS2Ib6S2d4jL9KZWwuR3AJL2g2eKSJoD3X/7FTwHdkP7GD35NpaYtRPK6YcolgLW0f6iv/vP/XK2vfqmTn32u/tE2YqXEe9qQHPFDjDi0H/r+f0T955OkWZbmhz2utXYPD60zUmeWrq5W093To3ZnFljsLrEEYQAJGAEYQNBgJMglv9CKZvwbyG+kkUaoBRbAYHZEz0z3tO7qqi6RWobWrrX2cP7OzV5jVmdHZIS7v+9777mPuPfcc10mucc2x1jChqGWOQSAzg/gjgEahLqbNh0jiqYQmNX7HPYBXJ7dqlDZmqRVwLHMUissEbZtFO+8rfLjRxrT1naIthGwEZ1VzLGN9AbStk0nGuX6bZwkjj0UvnJHxI0QulbJxxLzeBn3a26vok73VIP+jPfg5nm9q5lKW9r6Y4DOsCnvEJ/p9mxDxlZ/187rjPB6I6qg+0zHdNwvD29xBTE5YcAHOe8IUFv/23S5zRAYads+RjsEooK4NAdi17A1UyMZ25Zj5e0CEIjdh6GzTdNa39qljBjtq/3cSMauYQRKV/JQOE3cXubuPVxjTGHvyGXCLmbS9L8Vd0AQhKJ6+PjAHaJgZx3dvrmDeK67PJAQY6UJvnoRS3HEfHcw1KunZQjO2mKoi1ZDB5fHOqif6qRW1nHlUrxUq8W0Op0mfdzSD//2ryCaI9yazZgQh40zffHsR/rkxTM9/PTYJSIGGXcRxqEJOW5aOUSoFyxIRxmnwxYxhQEoLrop4kcPnqpbrii9WISkkxA0DhiSA7Zd4tbp68/Vn7WUX0prcxnnTfv0+NxWi/6gnw8fc80etJCN03Y2K0IbOsHhc0si1dMBZPbG6feqJS0tzTQXGiowamkMH0VSWUgdbEOM2Fq0zQJZAYhWGXdasvrlCXUvdvUu4/oPv/mWvnx5rCaft7Oc0r2tTbChoksw8uiwREwhzDfy4MkrxITlCUh3bq3ps5/9tvbs+t2lj48uGjosnerVyYUe8Pex7VGs1fW6fKmVxVXd2VjTW9eWVMeyhmOohkZHD58f0ZlTrS7HtWibT7HwVYJ1FKgr4cMRokSN6ReKmyrEVtBlHtXGfd1aLbgHOXpZ0yji0/x6SoHGBBC2hyXGUOpWmX8Jp5lDS62l8qqfNrURXQQwLFtuhsvJaxoYajBtQIgjlaodlzSxX6lp+VpaCwBSba+ncDaoPJ0wgGjtkFEfSqxPR1jqd4brfefaCgrEqwelmn71cN8F56jb1nZ+0U3rFqNZPT0o4Qhb2jsnQK5n9G9//4/00b2vq1TbVYMOO2g0VIdkbNzEYh5lIgvqoFSU6eHqrO5uVSevWgAI49JjDku0YUyHHTu7tKZqvapziLLr7eukfKE+ANP30D50Xpt7NsDpNoaqVNu83vY4juinOh05pD+6CsdRx7Ernda4D4LApjRfXhwqEPLq5fGRHkEyl6dliKinwlxUWxDzXQi/fFxVZJbQSrKA4+kot+rTzk5enlFXD3914UAnQF+Pcd6t+gjQHKC2Ztq8jpLsTh0AnzTqkCEPPrjS67N92mBIm/RcgeR6q+r2pAUhvf/prz7XVcLrjt754tG+TlptHClqHKB6/PhQz542NInMlEBB2uGxtU7Ppb7/4tdHEMQLlcJjVWddlRpVBSZDPXtc0yXCzty9VZ7qTrsMxJye7p3r2nyB/g6pP0akrKYUHoYtMROBN0E4jXR8XtY3bt/Rh7//RyjdKzUefaH/29/+goE609/f2tKfXLulIa+zdavN3/mIgESsPXnktoGMiL8ODwxGuzU1yxa39Tgb/A1ibC6bdc6yx7XtRBrLfC2kU8okcd6Qrjl5c+VWW9cKfadiUYjIpgZ/60aMVa/8EGocAZIlXqbusATLzoyurcmzsEKbevQ//os/c4P33/2nf6DKsAqwNnlfQ/P5nFsGae29VOeSPiee3XmrVpkpnFQwkkQ9p5WMR9UmdqwsIBeXP2bF1W2/LPdBn4whUyOFEERs+zC9fIbtjTV3aFOeNl1rLticnC29GJHa+Y6BAsL3/h3Vnj3WtF1zU69Rq9TDV9vO8qZMH3Lbrsln0Dwa4iR7nalmMI+VmBwM6rjKNljQ57U92RmJJirNvdiWEZvWNQclP8LDkq7sWzONlviHOzE7ageRzxDMkXAWMYPTckRnrtmmaREB9PWMz7KZDWM1M9JGnoZRRtj2x+7N9vVFQyG3Dc3a0mrVGvFlkjnIKq4qBGT7R60yFM1Ge9j7DKzRJPSD/cye026P1uP3XIvvLQvYEkyyN28A9mlNGNdlcOQYwTfod4jVrtqDkX71yQtVp3VNwxBh+VS/ePBKuy/LkFMPYooxJv2OtMc2o9fAZNAudmLLdOzVeXOg8/YYo4AQM7HBGLGKRa/K53pxvod5sJm2Y73cfaIHX32i/f19xFtXZTvY4OkhYRhQjLHk1q/7HmcIcqk410MsBeJO3B1zT4lE0onf16cVlSwf5fKZExWDLkJ50CY2znR8+AVt0VYkR+whtuzMUS/ja8BAsrwKE2/dykgzMGsatCl5BAufIfrL8lY6PN90eKWxP+hm63pVzNJmVivpJI3Zob/bCsYXlYiEaGeb1kCEWt+CDX3MgY/4taTH8cWlFsGYZCanJI7UlnBubyzq2e6+fvNqF17q6+ZcUXXi77RdBcMGOt4v6ebmht6+tqMf/NXP6D1iJXh7/uPn5wDgqK69ek3PUSk9Gv68binxBHq9T6dO6ISym7pcXZ2XD2XpH6EWYjMUUopG7bskhApg2jErfHmlV7WqZlncCY099rWc+rb5hLWMLbYu6PPfHGrsRYGipNMMzuVYUnu1pk5ooOXtHKqbwVSFYOaDjuTWFvI0fFBruKjDV039+OGebt/N04Jx3Me+2yv1+auyO2LHzz1UMbMDlFAsBugh7wYEjw3MvkUzKigFSMxw0C8Om/ri6Mytv7y1vqhf/XLXWXxT0Mdlfn9SI2hpKTpkTHDf2UZZ4Sr/7Kc/53pnjtgY3W6UdLj/wz0CaS6kwnwMYAw41VM7hXRQdOtrBVz3hPZqK+ofKJOwfUlDt6n7rZurBGNa3sDYFQIYEkjv3F+BhLkXPiOC8rT1rdsr9zWf3eHZSqo1RwQ14JEIoFbfnGRuWwKsoLQVqvf2Y5rxHIn4QLbJeMA9LhcQKeOo9o9OuG2fA1C/Z6gUDjOfjmkxvcV9ZdRFPNxAVIQnfm0vL+pkt+ayNldQiu+t38bZTfQEpbo0n9daNqlXr460z/3YGkPoKqAcoFtAIcZ5ptcQ9NpGThGU59/8ahcxk+A9cU2bM130R2oAAnSHlnDBk45PJ8SS7dtcm8uoVWIw8XzmcPP0ZcrKOqKyZ7jmKQCchQwU6WtxjvcCzB/ce1evTq/0FPe5uBoFvKUXB02lUhCp1cSMTIkFmw7tKs17T7/4tf72+a5uIsT+8+9+Qy3AxoDNtoKs/843AaKwml88cArXRKAdppxKRJ2LLNU6vBZHOUTYQLQJnJ5VlrEkMvsTBngykFS1gyhy07lWNBwHBOCYozLy4BGgHku+sYQIW08MKZtKEC9Wgq+tSs3AbqLs5rpCq2sQqlf/1f/3n6tH3P1rf/ItBEZd++Vd1WpnWikg2OzwgYcP1G/U3JReGGJOJRcVg0DC4ThfMy4RpY5jGQPMAZzzzGszObaP0pwfzzjCwdkiulklyMUUfxBAM+Lx82M/4GxZq+aUbcpyZuMLYonOzynz1h21AaBhqezWcy3T2J7QTrAZQMBG4h5i1lQmGKhWg9/DLjZVbC5mwD1Zo3TonyuEq40tm9L10GfOBQKIlnRj49UdPWau0KByaueljt7UpgYsQ5GC4oll2m7IfXYZJ5bqB8ZCHEb6ViHozXYQm61ErBmhgg/OKfJzUALCgzRpn7blPvCfndrBnSuZyPPcfl00G+61dhtG6DPeZWTr2oy2s/VuIzVLFnNkae1pWMEfSwoLLa8qvbqiCST5/GBXv3723FVNqyOkD0+OdFGqqtrrqmrVvCwvpNPRAiTVq70hkC1EYYi2bxwgDLh6NBfR5VkXbInIjviLMIZs/3Xe9n/Xp8onCmB4D1MTUcviiof0gmsdBPhzMPCXL44xHxOVwdHcQhZlaIlciC5E1eS3ywv5bIR+GnM/WcThUK12WytzmCZi+fwMAXdaUr95xu9KanXBx86JrsAgIgGh4FHcN1S33lHpvI7L7MItQzUvwZZyi8+AO4a4cpgxRL9WMAejzgAibrhi7K4dubYHUzQ3b1XEIq6cYd+WHfx5YiLp+tjaeMj9hug/NxNAvE0RZ772uR4e7aoEF20Us3BKTvvn524GqA7H2QlAa8t5uK6uQ9tXnkwqSVtGGUPri8v6wQ9+W0Zv571bH1+Ua2/WTBhkrVIfBcBg5j9LFol6AlpMFbW2uADQEDwhVHWlq9vXFl0KcYSHHLc6yqYDBFkQde1VYBahC/1qA8ZNO6i6h6M6o7OKUoFOf/DiQkpNtXgNEsFhtE87erJf05DPPuR1kTzKgAF5fFhxD95p9PX89EjzWPCA/82aY6Xd153ry7LTTby5AABWd4Py7vKG6gSGL5NwC9LTGqHs8SuN4u2jZjrnKFjfxLnD6mRAXNhxUy0tz6ex6kWIqEHHePXFswuVWn0tLMXUtILpNKgVoz9tHOvB6xfap6NjOKqbaxl3AGxII4UB/oMXHU0I1qEJJTrZCDyZizIyGTy0TTIaxg2t6PryshqlAe4kr2ppqOsbqwqi5o/rbb27cwsFtOrWO9/bWUWJtXh9AdWOupyU9c5qUVPaNRPJ6faqVQSK6cbqJs7Np01I8cNb2yhW6f/0n/6nsvP+kgD5BgPUHwB8ozlAJ6Ae/ZNdTqnpKeOqLVPWAxlkIVfc6I2UbuzM6+S4hcq7UorPbM7GGqLo/DyDufHSxZWCaUiAJ3/+sqRHj6oAVEjRPAoUMRKlTexkmTYudIYTLmRj+uLBqUYZhjfAGwN4dy8ayiIw/vH377v6vbsMDiuYUX2J8wz61KM/B56xkmshAAvQaPfc4d7QjdBtqNMeAupSkYWhFlDsNo1eqVcgANvDh1A76yAQPO4YolvrBS0y4Fvdc4DG7rmhm7evqfnquX787KUWkwn97va6A2g7iSREzGRv3+Dew6o++BKXaSdImDCRyoijKwN+QN8ZE/rZsqON3Gx61s5udXHJr0o4iBZux6oumXOb2fSn980amx2QbDVQhzgwO9vPCroHQ1Y0HNHX5Br8N+Uz+Z9C6bSKb91H+PT0P/53/6MTY3/0+1+D9LzEe80lwW3NbykUjKv/4rW6Z2XXp55wGsHAWOU+J6BkG1FqhwyMhh0FeR7joYgJQps3BKhsr5yHxrU9e0YhruqNeTDuyQSZPbAVDrAEHZuudeSAAJgRb16ee+FbX6dNX8lTLwGSOE1bB4TEwhBOHDHeQxCNENzptN9w1h3ObZ/Nu10Bjgnx4vHhKGz+lZszV2bOxWaYjLhHiBUTHFau0lDKZlt7ELKNrRHf22ENo4HVZ+WZzVWOGwAnz2Qd57b5cC1IzZ7DTbXSHz6e27ZHWFeOTRjxjU3vhcxp0j99uwivcQTIa+xAaFtrP2+g6vnZ/580LYsWN25Aba1nn2NE6SLBEJU/dnn+z9YtY5tbkOaqZqM+omrokm+W/PQzoiaJePrO1+86R98rz5TjrR/tbGlzPqtYJqCF5bS+duOa2peMj1hO26sLurm+wWiMYEJwc/6EouOYkEkKMS7DPkQlY9l7FVXsKqZOfaKdjW/qf/lv/vsqRPO6tXVdP/y7X7qSlrVLHD445MWIZBD/l68t+SjkHLktF/hniE/+y8aswEvLtdVSfkGPnxzpkjFo+x8LG3OaX5mnn3CpfF4mayUc4/TTVF2bjn3VIO6tEhf4XqVF2uDPHO5vMWMZVqodtbSQycqDUzwvNRQrpNU4KitSDGtCHMS4t2a95bbk2ZbJ4TiA0FumH2h3lIvlNdCTbhnF2nxUf63XD7/EsZ/rFsZnOTOnp69O9PjZgd6/vQVebekpbrt51VYfgp2jTVOBiK5vzavWbsGNcf3yp78to7f99tbHtq2gh1JsXvI0KH87JNRO9OjXR7qBA4qmg/r501daXCeIvEmVKg0AKIfatSmvlpaScVcs11KlJxDWFDXx/FXJTZ1kMwAeKtAyGzPLYZedu3sAqaVMiQ3cfsRrK3PyxqcM+JDSvhSBcqUPNle1mIup17DtDGk3X59MZVDtZb18hBsOXKneaWqvfKozgs4fHvFwA0VxTB9ub6pd7yk1P1A2GUadZZUN5VFnEe3Mh7TFvV+WGwCKHa6dVBYVc3113T3Lw70DXfVQ4gYiqJxAxArT41iq3G23qwxO+XCvodpxnwD1anu9qKyiOjjs6Nq6nbtZ1OZiQau5hK4gl1uFOd2D5J68vtTSRh436dOvvzjVbqutFip40Ldpjoa0iFJkkDYhhQT3CHvhJicqVVt6fVAl6FIuOI9RaWEG8rPnJSkzUyYV1dGpZeNZCnXCtfkpg/nl7rF+5/fv6IVVASFAf/TwULMMwN4I6oc/e6x/+o/+iLv26pdPn3AdVCnu5xB3OjFB0a1ovZDTIf3sLQJNkG3ltOpqwt5e29C7d+4gGNIQg1c3l+dR4h1cQ1DrK1kluA8v/XfZQMRAbme1svYPqzqG4IZBFCe/V3eqBQB7ba6gzSKDK5tVDmER9URVSFrqfFNtXhNbTKlRhSQRIIGwqXcpweC9vraISh66QvEf3rutKYNvMVUAIMdqVnErKBZv3txSQlnb7DvDpea8Ks6lVUbRjut+DfjZ/bduqPHsgX76/LXmGBTfWl5RiAHpXKU5C+5tyM+Pv/wKYVgHDH1u2szWrmyd3fZh+iFMW4uPcC82nWqFLi4stugrcytlYsAcqtvWxGeby+kSpx362dyLkc7IzXGbQ5qg3BFyiNdUEmAbdn87dYnISEeVf+tttyb613/+V67AyO/97nsqZoqQUULL6QVIyrZCJRTD2QZq3AMN5w3ncXfEL41Xq/ZR90eAn63R0a/EkbtPYs2mUbGZmoJjNm1rTtKmMK3NbareCM6mQ/kgt+Zq7WOtZPdu9WQHPI8XV53/2vvq7L3StGJrQx63nmjmypJ0IhCoFXyv1EZK5yP0m7nasXPolulsJxeFo2/crE1Zh+jzGHFpexEjtJ0djm9r3DbFbeu83IrZXu7Dsn8teYOvXCuesgISQ/qopaC3J97ugJRHoZl5P/1hxGWywMjNpletilAfIdDCaVtFJPQG8eh1a8d2mo8riWeign43x20xUgUP7Gfu/fx98weytffadC+vMRA3grQ2sAQhiwpbawvTN5FrW8osrSJCazo4udBLXFomk1QeZ2NZr4WFBZ3iNv3ekLIpvzuZ6dVJTY8OD3RtqaC7K9fU7XnUQJwmUOy//OqFPOkhDowGHCHMeFZ3riiCzapmDRpNt2sgYgYCYrNiE4NeW/XKhZ483NNXT59q4UbGHTVYPmwx/nJuq53tCLCDKTyImi6iqkBsWplKO8zf5kttD30xCcFhtp7tXyK8GHu27zgdR+TOMCt9RbL0D27OCteHGeO2Lu7ETshmHrhHdMkY1ZMqRlR53VKxmNR7Wyu6bcVs4uB/YKpzMDRA3/p5PpuJPztqg89h92yjXkMjxkEUB0xnIKwYTyaoMDzTKe9rfOJO7Hl755revXVd/e5ITcZQCFF8CFdNrurq0467xxeaj2f14fU1d6D4o+NjbSzO6f17d/Snf/pD18O+a29f+3iZxomjgqcE89GLcyUAYnc6wcRS7EcaThuAYBN30VG1PXT1Yr0E7lmtwo143fEz9WnP7Xmcx7G9OjiD1esMsInSKJVlwLxTAWAwXIPZUPUq9n4xqmFr7Pb3bOOWOo22iqmkcvm0ejifMVH78gTnEL5SbTpWzG/sH1e9Xtezxw2FC3EG5FRtlGuHQR4laIb9mSvVt72a0nq+qAWAvQJYI3R1XhnoDJLdxIG+dxOFNhwqOGAgxoIa4Yif4TxeHpwqwMCz9Oc0Duh2EfeHJ7PqMO/ffZvBEdaHN64rOImj2Cc6PW4rtuDXvc0lRxphnEIaFZij47c3FukYI10CAkfWxqUfHZQJmo7KPdtAH0GpBbW1sgSplDQ/B+kk03qxf+G2buyj7o6qqLbxSOWWpZZP9fNf7SuUBEzo/JdnFQARJ49zOGp0EABt3JitGV3p2e4lz4OKOnmsh4/3dVCqqzPtazWf0r21VUD9UheXJ/q7v/5Szx9eaGIBxqhulMwFWFUfjxbyc662Y4BotuOLjp+XIa6QUjjGICT11s4GgiTpiiq/ODzW3EoEUJggmujzZArHPlQVgreyh60qIEt/zizBBRDywgLxqzQiLKV6v6vSJQMXcVRpDB3QdwxYeI506gpBMlOrbgcKJDRlwJ1YhQ6Uv2X4hgLo3QlEG0+hMcbaO6qph421Nd8rRFgi9SZR59pGhvtpqQLhAfEQ21R9ROGN7W3tf/GJPt87Ji5S+rpV8wGJLXml2UIIrDBgF4savXiuEJ9viUVGdGGcliWbWIJUAECzrUrmOC1VPYYINHdgBGreIkCfdLl/Q00jfsuqNCXdM0eHW7HDivO43DhAOQSwq5CsbU9JoeJt8PcHQzcdatWzsm9/DQBv6Zc//pkq1bo+fO+Gbl1fp7U87iiwWCrBvSXU2H2m82evVGvwvJCKj+vUSmXADyEzrjmyCXiMMC1Z5QrVnkF8ZRlPcXDAat7aVJxNazJmjSgN+GnHJCJpjPsfwRUplPpkAPia+weARl3ID+Gce/8dtV++0OjSljyMTCwbl68IAjuD0wrT8xEIYByDZUUaK5v75jJBYsQyHU1ARIK2VYdmo7murgBt/hHGoftpT0t6MlI3EeMnThLWroBoFAC2szrD/C6AqIYG3Tq8l7/mSq3Kj73P+sUd90Wf2PSq/XX/8W87O9MRPTgQ8QYh7ajbBmFTzCZ4hogfvCTPZXslEQo4V0s2cp+FADJBxaO4/Z/2J8h77N75pXu/uVWbDuYjFEeoZze2ESpNN0sy4NGtVnUE8PfiNOvtvto98HYpj/nIOoLoMj7H3PvCfM4dZlDudlRpNrjnmZ6eHytX8Lm60lY8xFrShJ1tQ+naPkviy041svVlm1EZEGv7+7s6Pz11Jx69ff8+zrHhnq98WFN8IaUg/XQVvHJbi66ugq5WbtYqFSEWbMtZgbix0psTMGJ5aQFzE8DQzNRt4Q5jAW1t5lVcDmlEe1xeNtzyTjoFvkJ+qQTCwVxxBoKNB3GX4A/xuAIfoA5xy3HdvDOvhYWkKod9XbYhPwycn/EXg8B3Vud1d25JvikCJYAJaUHYo6YTKY2WT41K0+2Z9quk9OhCt9bWtbW2gLlqaAFBnOD+LupntH1P2ysrbqbUyrEOiMFYPqi371xz4uza+jrjNq5/+Zc/cn3q+5//oz/82CrZrxQXCSXM/SwG88cgwpi+cfc27mdCQwVd1RKrwjNkwMfiM1XqNYIgoIVcRh9cv+mmXCwD72e/PNV5l6CwhB7UdxbS9KH8r18jOCCOKAF/eg77I4aWF6KoBDqAoDaH6ZlF9HcPT9UMDXWJ9W6hTArFhHZwbauJeVzXyAXVpA0QT5uuQEJIccjYz6D36/1rCwTUEOIcKaeYPn1ypndureCasNh1BhA/j8T9mkEgdYKtjwKzNShbWzrrexTnujlLmognlQAg3n93iwauAzwRSLYFmEPWhiGTns6tDiPBMTXnfHQBIE417o/V6jX18Nml9nFYcVTzCxzog8Oy1un4P3j/fYUBq+2Nom7jaqxEV5L42Fxd4tl9Wl2Z122Aeg3CCvmTWuK+v377um4ARhkcRGswVRzn3p2MNb8S087yAqCKQifwBl2Pivl53eSzVgoFQAmVGIkrCdjm51LaWs/r/c0tffH0TNVhRdFAXAvZIuQJ5AZnWl5Ja95r+y/ndVFr6vASN0LgBnoAFULj+BA3bNOLuMiOVT6KTFHBJ3r4oKLHqLHL87KOcd/BQkAHlzVXcLwQDur8rKM1BsH6YkHnF015okHuM6gq7WN7sbqoeDte6fy8o4PTIx28PlPXtiHEheJDcdv6GjFkR8nbEVVvI0amY7+evaoSk0FAOEZMpTTHZz7ZsxMvysRMwLXRXNijEcIskhw6l7NMu1Q7OP55BtrAo1gipadPHur1ybnuc3/vri4aXuMQrERZSKE1I03IYf+Vuo0Grsv8CW7D1sUggynxXkSY5SDc03IZ9wdwzM0pl01Bqh360LaghNRqIhoYR2FzU8SanVBhx29dQbod1K0lpoRs/QmgNKKykz7AJEQJoOXEKyCHMMi//57siKZfQZoXF2W9/96O7jP2fvHiS70qHaqJaF2d31TvaFcXz55rPAw5khwMam6/bszOarXMcgDeMlvHCJx8JsO1iyj/jIIQxMwTAfjDGjRLALcft+53ziwQsoaxqVmf5pa2aLscxAS4e9KIY4ThVV8zW2vCaQ6O9jSzjE0jEv4z0rJtIQbgvQl4gri0LEcrAGBkZEU4LMHEa46cv27LAv0Fg3JtS6TxOyFia/pVXMsEsg+52TAkDJ8RJQ58tCF36ASZZQDb3ljkgvu3K1Vol4LozJzyhTbg8/hqewSNLHkneIb35ENsotZq0Npe22wsRT/SDlzDJSJBeEYqPJy6Nm3LJ5r7tQtMeE4TBTbFa9nQlhDkyJPPGkAG/Mhd215j5QnTqxsq3rylXquMYKwgBKO6GvhlR4VZ+Txbt7XpfDtg2koXWuGZXJ4xAa4a+RchrCZYdNw4U9syjxNTd8RiEIcZBLNMANp+xdVNyCwyAQMWEbTgiIk4H79DpNhSgZ1XaiXrfvc772u/+lovXh1DYoyBREY2I29Vq9LZqCucPrbTchDH6TT3iohMBq2oe0DntZJyKXAG/DH8tSMJx8TFNUgvm7UsX/rLH0K4h9yec5v6joVs+t6LYORatrwVN+FN3zM27FCNBELS9uXuV49UR4Sf47L9OdqC5rZtRDtLKa1l8+gR2mk2YIxP1exUGW8VPf31Hs+Ydud6FnxtXcuGlcSg/dVPPkWMDNyzWCUrO9Zt61pBJ5WSmojMe9eXNQ2MXCLiXCoNnq7JDhJBPupvf/hz+puP/f53v/Nxp90ksFBOEIA/OgFoi05RXttJ8pIR6rNA0HicGppN/C5xY4bzS80l3JrL8csjPdk9196grhLu7Up1HqqntWIYd2XHtnS48Sud0ll9Gs8qvQR50OtY8BVIyqr4rC8tav+0pRIuK12M4yxxjvWR1rlGgiYtNcwxom5QAT4GjKXke1FA5VMU4VxSUQbeDl9tGqhaa+v9HSw44BuhEwa44BBgvTSXdS4TH69dnJqi5hQm+nBnR2tzeXn7fUaTX69ws7bZe7WQ0OdPDlXq9PQSN2jl62wgF3C8wyYOaDzVvZvLygQzEFxW13CcW8urKKAVWS24GMTb7Mxw6lMc8lAXvRK0O1AL1/Lo8ExH3bqrrnGKEzxDLSYjtu/Pr8tqTY9PLwFNAIpALLeqru7v7mkFl58AwPs6Pq+qO+vjHjoq5qI63LUScTioTluffPUKUTFRBUtg+25HON5yuS0rntBvM+j9A7cmkYZkV9/9kCC8UDYdp51tgd0Og04p4Y3Jik1bSngb0La1sNQiAoUgf/mgqv2jrhYXU7p1bUWDfk+l1zgvAnR9OyurHhJuQ1x1v7oxXEPCTjYYqHQ2VJIRE47g8uYKuPYtzUEGe6+rqnrGeu89BEMy49bEfQmUPe379HlVnqwf9x7TWgpBc+VTsQhQ+0bagqDs1ImvfXTd7Reu0k4PPkOxE6O51Yjy0TCkiWDDQdqU1BzO+BABszi3gTpFAEASj7/8VBeVmr5Fn1kyUIiBPQDQuqj8fjyrEEDTg4AqZ5AIBGbTdJZsYmn6to5mg9cy84ajIe8NQwABlepVl1HbpZ/LlkhH/xtYWmKMgXJ3OMYRIfggB0s8sq1BlmFr56XajI8lw9jhB0ZsBuC2JzTAsxfeeZ9nbOjJl490cHCknZ0l3b19Q0+OIUn6+fVpTe/fflt+4rez91xbKwu42LgrvD/lBsBStesTxGFQoWQE5+KDoBhnIxQKBH5Fe3c7fAVs2xeXCqetKpbDfO436JKf8OnK5KyKj61JQkzc7/iqJx+CMwRpRjY3HJHo4lQRVL7V9jRXYiRkBSQabZy6FX9AUBoh2CKx1XW1aUzbRD8hRm3603jJMk9tb565OjvHt0ks2tYTLwQWoz+DEIetrcJ67rVGnJbQ4w7MBuZovDf3bw/AZ9jnTHit1Ug1T4g/cURonGdT0bwdYjPfzmfz/7b/1orIdzELVmY0jnFIuTVnL2N6TExD6vYentjI3qZdTViZkbTj6ez5bO9h38YdL7Qr2tLqFfdH9CmwtKo5RPEI53NequnnT56pilNqIkBK3SrkEdD+xb7OOnViqQtGXELGfVfByw6Xt8PMrQB5f9zCkTaUwGFmEDLRSNpqnahd6bjZvUYX3GnaVr4KcT2i/UJvquWE3mwziiUi7oAGRYSbq+qs1Hc7FaJgmrVXMhpSGmKzQi2WmFep4kYhXJslsZJ5xWTRTYfXbJo2O8/PPWqjdtOFOOKgpwzi17oplfQ6IW3LWiaSbP+vO8vTYo9/n70uq91sK4XByOR8uM6xjkslVcsdXXYR2Iwb2wI1vTLRhWi1xNNaT70rDBAYNYLhE+C8zc4NcaVu+S861u0U482LE9/bdYfl39i+owfPHqlYiEH0eT1+uQtmtFw8vHP3JmZmDLkX6CHEzainJgL4yYtzPX/6232a8/czH7++PNcRD2yHg1Z7LcD5QmNfD7fXpDM66uLMytx4i4a9sbSiKAri9LjpqrDYKQ6DIOAEaY3VhXwJLozBRj6sTZi90iHAaOwA1rdMA2WKUV1DQX94bVWbgLZNnGRycRe8+7iVMYAbpC9TkOb9lXUNjis6O4OMh13dBdjq/P68UyFAEm7f0EI+BejYVIGlJo+0GC/IM/a66kIXZ9hwwPkEwjgABKLxuBZTqGjUerdnU3Q+t5jdqHDnnobixRQdPO9KJ42DbwbkyxcodRR6dC6kLA354eaKzqtt1Vot2ckIIcAi4Yvqk8+e6rx5ouZsosPyKQJkpBqKJ25ACEAEUPBxf0GYJJVRQ7Zx27L15qNRLfkTgNYEkl7gi1+v9yqQQEovAerX3PtZ6cKVvTP1bZVtbhUXwaSqbq9uAhxClfV1WWlDQDgZ2vHlXhUCTuJ6UpB7X3e554w/pXTKqzmIpk8QrOfT+vlPn+hZ9ZUioalKBx01Ib/DekXXl/O836+9o0tFCNDj/RN5bDplPg5hpbSzuKTNpbxWECk++tu2CvhjgBIDMWKHdXNTr19eQnhlzW9EIf8sgNvXXCag5UDYHWqeYCCdXtT06OWhHj5GjMUN7IbyjCZasspJKOeFTMFNfVYrEEgsrPVcEpHAYDPwA6x6IJAlNPzi888hG8RTIKoIrnQCMA8BLKtiMrSTDqYQWxylidg5OrtQw4rtn9a1iLP89Oc/kZ10/8c3drSQiKsHWfkgzpolGXhDSr51U/Vnr3S5d6IYytfWHbt9wBJQtZnEAUQygtTyybRs4zS8ADE0nKsyELZpsA6ixSohmUsHQ7kG48EIGDJNRVOuHJ69tt5mjA1wnrzIAL6P0OhwP0P+ej34pvVteficR1/gLBnoW7juD9++r93LE50CkFMExXs37ysAaVaeP5WdsmEuqO/uF3UeAiBtqwzX7/XerGNaRS8jBFtzNePkw2HPrpr0aQeXwtjtDVzij6u0wrMbsHQRCIO+bbfo854awNiQ36bBuLfozm3N+OzR0SECduwIxB7OVaCBbKwE3Nj2BlrGLsSCqXBFAMzsGcHZnxhkYWuTRm229cdEh7k4A8wQAixus1MQj8nzGH3lgNdrbQsIQ1yGJbzdEZojQ/trIM3PXNUj+4YXWP+5tVt+ZjRr17Nf2TqznWgSj8Z03qi5wwjs9u0EJ+sXm52yMoptCMvI2tY0bb3SvjK8+f6KrzOlwxHGkWVTB98UOgDY3bo3V7KbC6+safHubQC+oT7tPEGTLxazyvA+S5jcLM4rSsxaCb1cCjIEZ+fAhVw6/wbwAdoGIpnLOfGZS85pjJgZTQcIiCj3GtbhEYR80lIhWySmbduPT0kcrSdKbE0a4HubdhirN+3q0e4LR2SlvSbut6W5xYxapx3ZARKBBA64gxi2c4n7I+IH3EEA+EITJcCvFHhbwTFbfy3mFumvIQTcxI3ilMGtAH1qbWBHt1nfWPtYYf4RsTShPQbcV+V8gDjtuNNT2tWxTs9aYPFIpwcVNwMzph/jC0bAb/YK9y9n+vKTZ4rNh2jjKGQ5wbmOdXneVj4XUiHQ17IVpTlp6NfPvlKpz7PksgQB4w9OE4TfhmBXF4rgygQHf6VVxqLANIyoO7zk6d4rnj+pd2++ox/8zY+5c545t77wcaULJwPuphStKkcCUrPyTCNu0qoEPfzqUn2iO12I6iMAOIrisizHIITTbmNzCeJo4ErXFubk6/udk4gluDCAYunKYUBrf78MuACIuYBuFXCyKNCrwNANoM8e7LsCyIkoNv+sq8ok4GZ8tubzdApf5xYIOBxGHuVDsDUaQ4KhC0hPdW1uBfeE82pc0gleLSfn1VfPBZSR4xfPjt3ibjrr0d31G6pWe/ry+R4AhVLBzg96Vf3gBw913kVZQ5RrmQyE1NQvP3mtYaCN2x1r2AHAIfuoJXMw0HdLbQJ/6qY+rSByMWcntECSjZnOvC0Gr0erOLclFN/1xYgrCRf05PW9b3xbdYKx1CgrnYw6con1fTo5wP5bAg3t3Z8O1e6jTtsDtXH+y7iqUddcTFQXF0M1gmW1emNd8ex24vwpLngJh/TujQ2dvjzD4/uVWYjpH3znG4oFs/r84aEyS1EtZE1chHSG2CmjTDM4M1eNib5aLuL+pn6t5JZtPgnlSHCiRucYaE3u4xgHM4HXx/b8ANRKNu5ccRDwaDJohyjuWWwO4cR9MZK2IC6rPfvBW0s6L9ueyrEqvT5kn3WlxY6qtl7W1jvLy3r37jVtrRXoX4Dd19edvO0nZEACMDa9VjubWUkHBTMzBiXKGXK26kRHFRzoDDmNsGn2htpeLOqL5yVECaRDn1QI+IXlqGrlnr56eClPfKbNhSzvq+h33r0PmFsiREh/89d/61Tvv/vuPQazORJ7Tlwhsb1157YiW2tqPn+l8WWFuA65ajOG8HbskZ2yb5mvBiIlRKd8dqxYhgFtBQn6gC4Qir0bDkA14tnA2B1KTAz7fMD0wOvOTTUSLzUBKrffs+/GTIbrJyJR53otzd4biil0/YaCuILXT5/q4cOnWluf19feu6vj8rmmgI8d7XdjfUd+yPfy8SNiJuDG8SnisYaCt+SbOALQCi4UkzGA1pZhgC8Eip3gUQRQytV9tVpnCqWiOGsrqThxZGjmz8rnGcm2LFPdCuHzvgEk32taCTMaDvEYv3FLPp59dLjvGtJSnIwQwUu+mSHQAGDEotULtbU5zLTb/2ifb8QTsuQkCMrMof2Z4DSHkPygM1YGweumXAFcy1R2a4T82wTMGLFqJ444KmX8+axAAOPDPsv+z7JaTbBYdRrbn2vbVmzV2cDbVjmNMLktLsz9zGxWwjbwD13xdZvKjYONSXDPPtfWPPmGcdjl9fQjIO7+8L256jjkPp/G7fE5Nqtk48bWsu2QBjvcwtaRp5Z8NTev1LUdzWjLMYxphwX4rXYu4ssqX+1e1jWiXay4QItx/uo55JEg5ogjc/yn9T44hvsbMV74zC6f0xu3XRUmO1zDhNDr1whfrjtXSLrlM6tt7J4+MKD9Icsu4hJzkwwldXTe0gSCq+23EdZDFbcLqteniqdw9jg/ZAk4Rqv5fEqko67iWjAapilGLtvUCjNcVDE0xO0K7nOI6AtDUL0+mEg/Wd9iDuWnXaK06Yx7sX3PZ+C39aUfYdzv0KfEZMJmDjdzWoiniZ2AKqd2BmZIfsS17Xe2czC7JwPIHTe5UcQg2Hr+lR581SQ2MCOpCHi/pfWFRfo8qh//6iFG8EqpjFdNK2B/OdDGRhqT2NR1zEcoZOVJ3+RPpFJJ2qWtMY7aEor2GPupVFa//Nlvs2fn373+8RUPkI9ECF7p4rAK6aCmAW8bUHMAZL3UAEVQ1BCbqb3nh01dDhoQ7UDzqP+hb4BSsENxY/rG9W0Cw4cxvsIp4AaTCcXSfgfY7SCBDZme1Lt6AZHtnu8DFpBkl0YhAPdedNXyM4DXUA2AKPoDN2iLuR4ahMHTSmhjOacrBtzrCx5kDrGAk7iotZCBY4goBTksALgtFBvET2eWajPdv3VDp7VjxWnwSnmmT14fKbyahvSvFGdErwB0tv6yEMq6NPr5tYyW+dmsM9Tb968RjH0V5tKqMYhOLyDrtBXtRgnVexqGR3r28kI1gt4LWXhQvvWLkaq4iz0UzqzA81ZrAFdVhy9f8/4TDXlGc8ORcIB7b+gVzjCBwGkBps3xAEfrgzgJXP49GgKyKHpbKH/xGiCC2E9QX11LoOk2XdLBbZzfBvf35dMLHTRxwNkr2iCiZsSnOm1s09012neAPFzIxXR4cCr/lWXo+XT0/FLFzZSDojBqtpD36te/ruq039De4anqja7OznGMC3EUWUE3IzmESVaviIkUIurleUmXly39zv0bgGJXl/RLmTbn7fra3VWVGZRWecjaWvUm9z1WB0dpQu/eZl7PEBAPjsr68jcVhMBMO/RhbdBH4Y8AnamePjzSCIJKzVl9Sat/26YPq8oyiOP+nP7h97+tm+tzSpuiLNdxlVf62vUFHZ7VAKCw5jMLKlkt3KWI69MSg+x9YtTE2E9/9kCH+3t6b3FeH64sAbrEWdCmIScQC6762pqiG+u6ggA65+cAxJukFiudl0vYIPU712PK106yMaHnin/zXluXLFc7joAtOcXUrSUl2O+jDHirM2tZw7a1w0hTfnNecklDFvke+iYFWXmslqQBPuSXeeueJuGZqhcX+tUvP1Oa8fXdr3+g4+o5I3miAUC3vn1TUYRL6ckDANRGsoEpY5f7ML9ZLRN7DPT5fFprhTmu6WOs+TVhzG4s53U1HOn4sIzaB9SMgIgMK9aeiBIvsSWINM6YG/A7RAP/bwA/Gfg1RrhMwZDkrdsKjCGb3VeuXSzxxbZ6mBqxKWw3VQ252RSpEaIlytg0q5tSNQKy/xiLtieP8AcwzZnavkyb0ITYjIEBXqvnamRnr7V+M0K8mvr4ud9Nt7qlHF5h77HPsM9zVOPux+a3EP2//d58qfOmfEYYLLTEMiMGS8oy8rZLxvxhl9FqHGwFDaaQdBfBYDWZbd3PrhnnPSkIIxiOq9TuqdyzOsJXbnmmRQeYO03zeytbaIIhtjSv7M4tTYcdhkZNTy73IMk27mzgpl/bV8TUrAGmTLTPGPnsk121Bm3FMzhdhOQQ4Wn1l223QtCPQQEMbGbDpqiDnhgkOVEsSzyDH3bfVss4wPWv/NyTB8zkfnhkff+D72klv4a5uJTPVuQgLKuwFSuklF4BC9dWZeztvaLfIWYTjFYxajakhW2q3QQ08bWQWWR811zVoUK2gGgPqdPsqQupW1+j/Ezj8jyQF3hua/omq+J8nhkWK8Cemifeid93F1a0ni/ws6DOusTxQkSz5gADAy4Qvx5vWMGpTfNLt+7licGxfv3pBcQb07XFpN6x5B3i0cr9NRGiWci3zTNbSeiFTARbJe0hJt+9c02vzo7pA8T+0qoG8M7ToyO31SjL/ZuJ6brlEunFo99Oz67dWP54BYa/P1+UD6UT99oBqmHd2t5WgkYtY5FD6SvNRefVaI6x4X537FEUZfmN62/p9sqi9p8faCWNYq7hYmpX+qJxToe11S1BHgzCCiQWRZxlPWFAjQB4XcXmj3lggA6AHZv15+b63hEgQwsT7Mk4yoZOP9mroeIHyhW9SoSTirv1sb4umh1lcjPd2b4jO/j17OLcBezGfEbv3NpAFSacOhugUhcWFvT500dq0eEnOB/PGCc37ah8WqZ/3oBX83SmY36/36+qjEP14PyO9i9V6/cZAC1XvMH2DNp5kvEUdI4CtamWLB1ow7l+0WFABNy+zMszPhtHmSuEnJo7BVC9EG4W5bcQievFy0sl5uOKMQjtyJ3tXAqFigIaEuQE/lZqwZ1B2eD+g/ygUSuBudznQk61y5EQQrrqXqFm53V/e03rBHep1NFXh3tK4GS2V5b16KtD1Sv77uSZhXiGoMCBJpOay+V1cHnmzsTzR7w6Pqm/IVWez6biBwTo4W5H3oTHTUfd29nW6WFDMZzm8loKldbRwyd7en1UUqtd437O1YAof/bJ59p7fabySVmVszOVLi/0k88e6uXTV2odn+vi8aH7/QkD09Z3vXNxHR52dFhvAUI+LRLoM8TJ0euyHr+uqRKCuAoJZX0xdTtdV7DdznpMR5LaTsy5EyWCwaju3bipZhf3Xj5VYBbTKq71+JTPhUCrtqaTDQt94Gqv9qsTReK2HaHvqrz84M9/rD5C4t//4B1t5CwhJiQ7mcGmXK1weHSuqE4+p8unzzSoXjDoiT0cTyGdgUTibs3JsmkHOEFz/b4goA8YDhiABXOcXggUdTyXy7kpWqu7aeeuGpnYFF+SWLDUf6t76jI4IRPbI2xnOoL0DvQivD+K4+tDCJl3bmkAyV4enejnP/tEc8W0fu+7H2i/fKZGb+SKeNy9jjsGsCsPHjiwJtjd9JgRiO1vHPbMYUlRxpEtEXQnNh2Nwub+LLOy3W6rVOWeeI1VNLLjt8yxGNnZXuU307iQBbFv2at2xqI5SK8ngmsLKbK+hrgIqPXqhYb9ocs1MDLsdSGqIH3sjfI+3CvPGmP8e4h/IzMfosCm3YcjCNIPA8FWVszetosErhB0AQQL9xOCwWyTiY0XN4VrBMprg7R1GMK05QnbZhHmdUFzhRBZiL6J8PkuCQvyDPJv+2v9Yw7QyuPZV4v3ZDRBWzGeOwheI0Neb3/i4SivCziitrXcMUKgwXixNUtLSMszQOxIsyZ9dgGODo3FXZ+6ruRbOyoOkU5/mjlxZQeXF5W7ec/KIhEztuRTpZ2tbBsgDRmaKwdSaBuPO2TCBEIJbKnj0AKu/CXkmESY4KAmtJX1h7n1GfFjSwymA6ZexloSoRSGtIMjTehjW/8a0Wcmeqwiz3ff+6aL18tBSaedC7d74uygqSnka1mz21vfxiUuKZMoQoYbuDLue25TPli62SzxWX6XIZxmrFpd1zJEZaIgny66uLFkKDuYomelNPMhxp9t1aLPTBhdWdKWJT9N9PCzc7esYftgrR7s0XlXf/GjJ2rZMXfFmEYIvk6lp3CGMcE4tvNj49mQq7n77Isy7RzS3a2Y7qyuIEo92r+wfJQaAdLTvZtrysUyXG+s6WDm7qXXvFImVdCrgwMtzmGSEJBW/KJU47MQw492jxWhr4u49Fg2rS8+eexiwfeP/+B3P55PrqmQzOnk7JSHhRAsY7bj0x4O6XUJgvNjdVc21ZjY6dl+LSSjLhV+bX5D55eX2kUFTUYeNZEbdQCu2+3gAvy6PLYiBF3lLOOzMXYAksAR9Bl4Z+cDjVDNqUWCFOc4qI/ApJESuQjuikEIca/muE6tj5pFUdDwY9xVtz2GjIJ0kk3VDJShgV9BwmWC3CThNTtmLETgARxxBoEVJ/j84SvAydxDCkXk0R9+DTWMMqtX+6pVUcUoyosG39O4ttaEVYawBirtl/Xy5ak7xLrTZgBH/ARCRAMcjy3ArEAicQIrX0yojyvVKKL0Qsgp+RsLi7q/UtA377zPoCeAceVDQG1zdQ7AnqhFYGfSQXkHXt3LF5VfyKrC4DHQ3J5bURrCKNUutVpc0DwDMjRN89z2mrbSCS8g5NM//N733XRbt9tVPplxU0PRWQJST2sanEIA6MursD64f8slwoS9QDz3e37ZYJAU9dXzEwVyU40CEZxuEoW2TDvhdCwGuL8ZwTgXyjHIvDo4OdaXP/5SX33xXAeAdgW3s/fiWCf7OM2Lmpq4/aaVA0TM9NoMkC4iw9ZpAJE3G+Tf/LG1iRHx0TopKQkZXC9kFAA81/PzqOUhCjemSgWgzxDrcUC0RLsBuEmcormFCYAxmfpVG/dwm1c49zLPcwoge3DRWb04PtH5RVVHR1XnTmxd8BqO+OmLvn79+QWkQ38jYj77xSsdHewqn83oP/na+zgPuh1hYpViLCs8nUhqTDx5djbU2j9W6eVrF19jNJ1V7LGayC7pw71+BhiGHVhZer/tFzVISiRigLatjzbdNLYpaeMxc5c2PW5HXqUt8Ql0azBObIbT6qs69zbGF+KCbL3UREUbsk7c2JYnndAQ5/7XP/iRoojdf/CH39Yxosq2UBkxvHPtvnzEeuXpUw36bcaROTJbA7REDDvc2hyYH2Ew0RHtNLPC+cS7FQWvAzBWf3rEa+xAAHNoIYDRto6Yu2jRzz2cvof2sYLWkUgaAE0B6HmXHBT0xxRaWlYwHVPr6RN3TdsCZVmv0D9gvIHSR33NuhAewEksGsjbdg13sghfnd12dwxBcp9W3cbWi/OxiDKxlJKQVzISU9z+hmNKIV4SYECKvwlbQ8TlWQ3SLGMmzve2rms/N0KMufdEleJvgu8j9rNgmNdE+d4S33AWg4HqbQiT27AkIHdCSQDcika4JxjMnglSt/Mjz+t1R+5R7MuI+79s9WhLK0rP3YMPxlrmSt2+3zd4UV7kAAD/9ElEQVSP5WYYUnxWF2EeLCwoe+MWwmGovYML/fWPn7sTgKxykE2pJulfa0OriWsZ29liUgXEpWHk1I97rRJTKIeeLRHQbqPZEIFgu1aJQ7Bx6h3IY0co0pZEKn1lWdMQrZ02Qx/arIlNLdv0b61d0cvzQx1WmuAMccvYt9KE4UBM2cUd4iZMPNFP0zhuP8cnZhSJYTZqR2riuK3kZoi4yUdzxHlIF6UzJyxjsbjG4NqqzfLAJx2eI2wChHYhihBCjCnud2/fyo0O3P7p9GJU0aRX9V5bHcxJIETMV3kWuGeIQTY9YLWMbXtQMZJwSz4WOmvLcd1bW3FLEs+5fgsxnc2nnHCpNao4ySUXP24bJc7UE55qF2OUjWSVh6NOL89cicRcMgWRHrs9rdfWlnUABxZya/r0l7+hExm/f/In3/vYzrl8XTrX0aSuSxrRzqqs1Ws6OmxrZSejYiiut7Y2ZafQH17i/Hp1taxG6fOXOkcdWepuNjYHieYcoR68rNKBPS3OB13SxAyAuTxG0aJaeygwq8aTgST65Q5WHJV0xe8g3QyOpw34RlM0NkrCDtKtXgwAzKiWC0sQVF4dOnLvdFergKztBTw/vFCTawUhDyu1Vrpo6LJ+4RRdIZmFZFu8DgcdSOOeb9OBoB4dVQQs37p9y5VEK4bCABhONhfSDm72e2/fUns0lKfp0Xx8lQEmLeFG14pRbS8XIOqY5ny4sK0tTWq2RzSqNgFQb/YJbEv1nuEiAeCeV9/+2ns6LR3qyasjFxwXlQGd0NC9W5AEYTNCKFRqPf3VT58omYupjdPLz9GGZ3YaRVdWyml5Pu/Wkvb2UWIovwHiwQA7Ho8S5Ge0Da6GQDk8sePKKtpjME+9NVc6rslA7hFp59WqA6cygWtOZmdlXuVGUwcXDPyYEEoznO4Ix17WdIyiRjjFGOhtVONnn36q0iGCCqC16ZI57ieZiqlYLCgAIMXTKS1urmppc02LW6u6eX9HH7z9tnZo33e/95HufuOb+tbf/57++A//Ploj4FT8oI0br1T17MU+8XKgVy/2aK++osTe3HxUI66VCTDYB0E3nUTTAd6WgRpWIb7GoLTzGomx3CbOel4X1UucbEeV+lh/+NGODvYq6qGu795b0rc2AHIGry01xKIzDZpj7b48YuC09ce/9z29E6MB7BK0aRPRl0qknBM8ph2Td+6qDWmWn7xwFXQCUT+vuyKOAJ+AH5J9s5/RMipty4JNJbYhtUZ7qA6/qyPIqg3i3JbBeB6rnoOwduv7fVurarWVRJ3bdLCJSg8kM7saOIK17EQjEUuisRqgVnbNiyMeAOp/8S//Gmcc0L/x977t1HwbgNjILEAMWdkWj9qLJzj0pnNwRkAmBi1RyY43i8d4Dpv15aF7jE8jq0wmqHqJe260lV9JuA3oRpY8MgICF8Z9J2NRxVJrfFZBWQA/ZMlP4RRO9s3e1KnC3OO6/Lbu9voZTgAhzGd3ELrR9ArXiSMaQDfGe8CL4jdBACkZsdh6vkvSAd4DKP4EyJhPAMyQpmWm2iEJPRy9/e0jbiyHYICAsq+dET+H7Lt83xz2eKop9xwHmxo6bdoJM/Z73s9rbD3ZGLGOox5DdCPwzmVb0lf21bjO6tOakzWSTkPAtgZnVZ5smwwvpx3Dbg212mzxfNARn2P3aAUjbJqZB7WkXzOaPJ9N/No0sXEm5Mf1Y+CNnWk75GtkfUtJMNNrNAcWBKJeHe+VtLKeR/BcqYtjMjdr08kmihKJAALCI75oiT6LcB+2hmv7G53755q2BtsDbWxWzPrZkrRsutn2H1tc+Ygb66+AVXFHiLbHDXcubm/WVwHBY9WbrGynZTEHg/RVoIuYW9GoT9yCEbacFzXxNq4QL4fyjtuawO60pptpWy2s0x49nVfONZfmOWhPfDafE9SL0wbtEnAJjFPctIkMEzizTkjHtOfi7TkEIg6ecdA4bujkRUnR5dAb3GYMRDBSNs3v4VnCYPf5K8b943Otb6YxKDt6fdTSl6W+KtOEKozlWCqoqdXPxnxNcJl57sfI1o9hq9W7jFfgL57Ro2fniP82MdV3BVS2l1e0vjCnvcMzvTw50ve+/b5+8Bc/s0EjX3pr7mPbl3N4eqEhAW6nF4QAzJXVeVdxZZGOTWC7a6MTmL+pNmrDMghzqJ1Od8JgHcLSef3uN+65BKAcD3IPAO0z+GKTOKDclSc+1dZmQeuwtTmQJMqti5Obz8S1iHoKQKYbhbTuzm2rezrVWRWyWMVdhb16/eCEhoqhFMd6e72ow+aFvvjNkR49ZjBEjFRHmiUJhgiuBMK5UdxRGnC0qd8FwPz10blOINE2A+qycaZFPrfaHujL14daWyzKM8QxFlO6dWNN337rns6OK7jVvN66dhtyauqDD7YYbEP9Ps/Xx21agkAB4DoplXUXkrAi4JY41Wdg7qwsyjO2qWYGiH+m44M6Du2hvnp1yPV9ys/P6SaO/e1bi1rM5rV/WVEwPtOt9RXud1Gv6iWlYwF9a7WoXz5H6fgC+vbdHZxZz1VqskohjWhGwXFTnn5P713fdMeSGYn3OlZU/kJ3Nota3kipASFauredHenp+3SOcFjKpfVqv4LCepMlGsTJWeDMbc5DRuZyIPzWiL6baGklpGs8589+/Csc+ZsKN7//h9/T//Xj/4v+8I+/r29/9zv6vT/4jnbevq3v/953deetd7VJ0F6/f0cbW9e1tbaua9dvqFCYxzUR4KZEUfUrm8vauf+WCktYSVxZE+di7tEOyi2Xajo+Odfh/qGqx2c6enGqCu08QqBN+b050yiuzkoRRtM+7Z8g2NIBLSXDblbBx395Bom576+eX6gKkUSSODeQI50I6Z3bG2oApF5c+ItHzwDwqf6P//F/KC8u2pLWbEqp18OxIQTsFJJoPqurtS019vc1vTx2CtYDkdi5fT1izU7AMVdga1VjgNzA37JMbfO6TdHaaw04hz3cMSrcEnxsytP+M6Kz+rFWcq2DCLLPsWnMNiKn0xrIzpC0rQnmVqwUWzoZ0+Jbb+H+C+r2Ovqz/+HPHEl/53e+qWI6q5212zjPvKq8L8rn1J48Up+YsJqr9hlGR7blyBJobMkALFc0EnLr2lZTlRtzW2JMbMYZ91YlaEBsW3JR2Me9tHs8ZxE6wk1CuhgVyG9KP52o07Q9rP03oLm0AGnSRrvP5YXoDMCNMQKReefQbM1tOiF+r/pODJgLMzox0rTqSjZ9moumcI5JNUc9lfu2X7urznDsSM36aDDh3kYD55CbVlyB5xoAiFZBy7JnrX9i/qCGNmOEELMqPlYDe8jPjUiGvLbT6bmMT1cuEMB3CULEiU2TG0HGIQ1LJJpi/8052l7VYPDNQf1txp5tgrd1ayNgI0QrnGCEaMda0f20hU3y0uoIdCMy9Jj7Y/1gswdZnOSEts7cuoUwQWyBrZedko5OT/X8eUvzN+ZwRbSHESbvNVfmg0jwFs4h+okn78R+d+Vcm2mgqBcSnHANBJn1p+0TjphI43e2T9YI3O7V3S//Z1Pflh1t0x8h3muEl+bVQe7ZaDxADPi9tB33NvSlFU8s8lQIqWREF5dP1au9ln8Y1LjVwpy05eN5zMVFaceF/AL8UIEfOhDxHH1lZzH3MU2IjZqdgBOCNEfyEa+z0UzPd8uuklZ+3iq4hTTpjd3MiJ380zqpyxczgWor9AgwP6K6P1B+u6B2Zcr3Q3344TU+x6vHNY9iGx8hkteUKF6HkwK6ODnFtF3p7o115TA/2Yyd9tIDx+kDPr/CPdqh6rEwLhlRbQlexh+GKctLy1oqzimXLuov/uK3xQ3i28sfwx16G+sanSV54IArl9U8uFKf4EqkPHrwuKT4hk/daU+l2sD2uKtVxcGUwrJT9TMAbrdUciWSzNp6UMoTgnxGgB42Wlh8j7YyMa3lM1peKOjOxpKO98t6fV7RVXKMqhioQUB3bSQnfLpoNBh+PQaBaUYrABACRHCCppBovCIqN41lzxcIQBRIp4vKgehDqOgU17Cph+cn+wQ1KgZlcX1tTRs8+CLEvJRKaz6b0qhtZzV6GXxNVXs9gMimegM6aVfcCRo7uJPPd58oBJGYyr3CzY68Rrw1ZbJp3OKpNhYJIoJkRGBdlssaQwBBX1RNnns5kdROLqVu40q/+PEJ6j3OoBLEUJcnONZRAzVEMIb5ftby6qTc1zAwRYBEtIYrOqt0CA9x3zn98vOnuLOeHr0s0d7cN2BzVgEA6YcLRIQVZbbC0ofnbfkRD0fNqgYEZLoQAyRwZynIFmDORfxu6jvG4I94YgAnfYzCXcPZzfMzf1fK0P5WGu/55y/1dz/8FSRCf+PE/uTf/Ef67p/8HsoVcYJqt2m8aAT3lkuq1/Tq8rKpGUBqB/12cNyWXWtOdkKf2SG5k8HATZfVhxAF972BUPjj7/6u/uQf/hFEepMgz2oesRCNxyC1NxVf7BQKu84A0dCsNXVycOYc4sOvHmn3+a66uIijxwcMthJ9ktOtraKeHzxXFYXZHCLaCFSr4XlxMlZ9Wtbeq7peH9Y0RdEfPj9E7CT1v/vP/mOVv3pAvA4cgVxhEay4QYxYsMOdg7duakRfD84gTtryDSBaOyEmI1YMQBoDLgbIppqNJCa40I4ViObzzJ2A5G7/Js0AmV5BrDbG3qzBtRGPtuRhyQYTXIOVirMsQ7BFdryYTdOay0zgeCLb22ozkMO48X/+X/4LB9r/q//F30dN5zXCmdm0ZBqwjwDqpw8fAIgdR0pW5s4Mlk33uqSY36K4kbE7BNs4k7EXDvuUwknb/lEjcFtb9PPAw1pLndqU2MvhMkKAJkTL72wvZ/3cTtRByTdriKKe0ltLWLGoBjhdL89j2wwsZq7EuMSRTodNTfs1nNzUlkLdupS5KC9kE8aB5HCXtqfUzja0MoI2LWlrb7Ytwcq+WYUhbtsmiyA6m4o0niCOwQHbyG+u2YjTJqVTkYjajO2OVUayF3qimhLzNrNliVG2N9ZeZ3/4SP5auzA+EE12ConbN/rbNrP2si1mMxzyiM6ZEMc2lW/EGCJe41zLCr/Y1CiSQ4uJGCIXm06wWEEHPsS1hTlr2w5l06jxfE6RnWtui42VRzyrV1y7p+JxrS/HXXKmbT+J2niFZKxa1lG9o1ZjyHgwMeBxexhLF+At5DiaQr5gXhfBNpvw7yFOnGcfdS3+LKmMMUUsesELWy5rtRmn4LX9zhXcYABX61Z9CQK1fbFd2o34sD2cHm9UucIqvxsj7L5Uo/y5UrF1bV3/DqS/pGa1yvM3FECkeuj3qD/uDiu4rF3KDqC3utZwKnHj43VDdbjPCHhtQsWWUWxts9efKZENMc7bajJ+rJqazQy0WvwcsTKsDPl9ko637SFBl3B0czujj+6tK3oV12enJ5pE1hUIL9PP9IU/AtFn6KE646OjbCGPeVuFzx5rBTFf77UwCpgccGpueVEBSxYqncMXS3pyvK85DF2/U4Ewk1wvqj//899uOdl66/rHFjp3l5e1DXHeQinaA+6fVVBrtq7BQPbyCgtwIi/qSWJbE8r65wCnsbx5n+ZCXu29qKuZZoDwkC9eVQncgbZRAg1Ab9oZaQOiyRAMbUBjdSkHGHe4kYgazStVcFHls5ouLRHF20eBTF02U+vUagvaZuKpzg9beohLqtp2Cyy0ZTA2+m0tzxf1nY++pSNIsgZYV3pVTdoNrWZyyqUiKld46MycDs5OGPQeLRcXXNbWxiqukIF3a2MVx5uCzHM8q9+RwJLbYO/TYq6gIvc9n8oojbuxvZILfNYi/87E+As42GHII9xJIhjFXS3joEe6aLXdJt1Frr+4NKenh5caQALLSwlNAZ/Xx2VdhceaS4e1AZF8a2fJHTB7dgbQ86z15kxVxEgsIq5d1I+/fK4ZgXw1TahJ51v1CzsA2ioH9VHhOTrbig7snV1CCBAjI/XgqATgjrXvquTUICyvc5qu/BXD+nvfvKeLyoVKFVQfQBOFXROIiCuuf3ZY1uefvjk77s7b9/T7/8a/oWRiXo3uQKuLadqkwGePdF62gu4t1btDVZod1LxNbYSVhiiuF7MqI7B6CA3LbPVPgy6Tukq72Cb5WDigUonBMaMdCNJb17e1trGum7dv6+vf+EDvfP2b+uM/+V29feddhFJK8ULUreFZHBoY2NSetfsQJ3F+XNKrFye6j9N9fFBSIjCns6OqAtmAVmy9OJZUjNh769q6bu+s66//8tfqtpp658N39PsQd/fBA3cajBW0NAAxN1SqVbn/lha+8Q1NmiWc06HGCA6bEjWQHLSHjBMTQhCmTVkZfBpYA7KWHRsECNqWyMXXYj6mOYRLlvuwg47t2a0SSQ7StnXUuVQc0ROEhK06FQofsi2kEzwHKMOfEKBpWYbBxTWcXJ74bem//+d/5tzPH37/PfkiMXXrDZ3++f+k6ZcP1Xz+XLXLC+4Hd8LnGSEY+BjZWO/bD/4VWRgZ2KKPLSm4jf1GEriOkSVM0N92woYB9HAMyScLCJ6gKz1pTnhGzPi9uPlEAHAPuIMbwsVFrd6/o8GjrxTB8UQgWSt/Z1WbopBaZNZUMmDJMzZr8IagTfBlbG0KYOoOjDxqbnrOXLlbN+YWrfi8tY2He7R6teaf4FD3M5tiHPRsCvMNKFtWrGUMZ+lzSzqpVruM/bgSuTXImZ8xfiwhMY6LdokzbkoVMDSxwOut7q8lgvWJL9sSZ/tzM+kUr5vq+OKUz/Cr00JMEIfRuGXSG2aNcXVBN4NwYz6ju1ZYIh7VMthiiT0t7sf2dJp4MSL289e2NgTWVxkzMfW7TXdiSCET1fpSWknEkQmgIS55YGtw3GOP57YqRCfgYjgY03fu3dG7NiPWnOrFaU0zxp4ll6WDIe2srOruxjVdW1nT/a0b7mCINMLSciTe2rihhbmirq+va3N+GZzM8XxZ3V5b1/b8mgqphK4tr+rG6qrbhthvMjY8Ldz0qZ69+IVOSoeam4+Dj9eIlSz9E5bXG1a3tg/22HQnwrFvbjrrCL9UK8mOCbSShDZDY9msVpqwBylbNvgUoWkH6Z/sVXVy1pK/gPjDBcb7qHD0hhWrsSMKIzyfTavWj8oKOsHj0/3rcwp1g/qLn+6Kh1Qkco2ODLlTegzf/cSW1XkeTS9V67Z1eHjgRJMV1LFDEsoQpwnSUrWuSuWUdo0jJBI6K5U1g8St/qwXwZCEfP/yL3/ihozv7W/d+fgEcKuiTiutqg7aFzo+PuSm48KUERQRGJqHJYBaPKglKbSHWO5oTBGUqW0ALeIEM1z4CDeQSBNQlxP98MdP9QwwC89h9HlwP51fRlW/OjvV9tq8Xp+eueAeN6aqAVBjVFJiMSkvgGOK3wZYIoprBShDiai2IaswTrgT6CtMo3j6b04jF8pvbOoVW90b4AZRKDZ19MG1u7qzuaYXu9YQfu2iQppcx2qpPj24oDEGukAdmap8sPtaFe7dDhE+YFDYdKytV3Ug8XKjQvDTiOWKO4nfOqJcr9MGdhyPdITLGXlt3p9hzIAxxXl0UXUF6ePBmc5RMXbeYRo7bkd2BUw1xgTZoeAAPUu0yEB01XEEd8SzQX7heEotHKDtncsysK8CYy3lsyixK13geC2ZKs8gXilktUzwF1FCCdqp1OxBZvb5EwZ8V+/cv697Wx+pBwAaUbWqE5zpgHafqHrWdJuubaqEkaY8widmm3pxMRcHDZ2dXOgb3/um/sP/w39EkFv9U8AoBjCiTvu0j20DyqMUB/TtEOs4GHdR3pAvbtZKZNkaaxjWPy/1QH1cC2BhU0i1Mu1RHyiXj8hqgxxBnCP/0GVtj7lPyxTEaiIyrtxn+XEHQYDgvW99Teu33tIH3/m6Pvrgu9q+u6OlrXkVETDnFyWXfPbVk2MFVpLa3pxzFZA6k57s6LNWg3YB/Gyv3bO9Pe293nV1gb/9u7+vDwCeEa7IR1+4ogOofjss2Zx6AVDb+N53NAXEh6/2HGlm0mktItQiQQYwbVCuNFSDLGxaz89zm5uzPYg2LcQ/GXCoZMAiGrS1OXMxkAjE6zJTeY/9bUP85lTNH01GVy5ZxLI+rwD0gU2nQpgmJKMIgKgdRtCr6Ud/9WPGZF9//AffRBEvuazX9sMv5LfTUXCtFqtGmG+cpg11c2lGNXQE1zRXZQ7Kuag3P3X3ZyRiZdUsOaR63lK//aZAgVULsn2Ndpiv7aMzsurWcRftqlJZy4g1zeHVwu1b2rx3S+NHTxVChIRp8wTPHDGiZOzZ6TbmpMM44wB/g7hPW5/qA7eWUGJlAq9oM5oWdHqT4GG3aITogdhpMQ0YO3bKjc+mwiFRm6a26LKpcSswYCeaWBk7E3Zz5lAYl5E4TjcESTHePVcdDIEYQ4wbcCwGQdle0Rh9lETYFLJZhNmA1yKg+Ewbs87lcl928LPlDthZtjvbqxCZbSuaKoToSWICrA3tXEfbU7wPDljewRwk9MnhuX6KkO3Rt+uZOE7zTam98NaO0sU5DXBNZdvrS28HAfo+zsvaoNRuqjYduKlnV0Gqx/fgwL31RW2lFrn3GEJwm8YPueo199dWlAlE3ZLEEmTYoU1jobjqjZZeHp/o6Pxcy1Z6jrax6VsYi7Ez1GNEoVWeijH+GrbV5sovzxiSn4z09s4mn5XQZfVSu5gbO592MB0qm1pSPLqEGLM9shF1+nX1OufgV9S5fz+dVEjn+NwB4rysDAbgauLXIU6yUu7q9ABiCuHAUyHE70wXhw2Xdby8Mw/xI2rAlo3VBV0eddWqNZTesiRRhAnYMr9R0NfurOhGflmf/aqiw96Ziqu3FEvvuKUxy7T/V7Mog0mEmK4rBU5HnMiyvbOIVWLCD39kCyk3Pd9EXFmW8f7FJVjkQxTntH9iR7V1tTS3rB/+3c/oH+JuZ+Pax106r8eFwFUaw6e1uZySwYTbbG3n+Q09A2UA1U7bo3jer/rl0NraFcXuXXXdloffu7uN0xtrc7mg9cW8zs6b2PgrxQqABErpG1vXdOvGEgMlqD/90+faa5xrZcPcWlivDmqKrkYhNBoQhzmxRFTUQQLFxsh3++NSBPtyeqZnDwDIUVeXuJzuENWPI0t6k2rxpmu4mwnv6zBoLGH14ORQ580WQXUN5zpS0hem45J6+qKMorMaoRmsf9dNs3761a5WVhZRkGM+c6JsMqqvHj8DOOPaQYH95U9/pQlknoasPn/+WOVJFzD06/GrUwcmNjVmx+JYQ3/x6FjJTFA3F4oEaptArWltOadpH5LqNVyd3NrZiOGBOgaIXz4601eH+/JGxnof0CngCK0e5UfXtwB3LwrJgnGoum1z8Xbk5etVx7Jgq/y8q/s7WwRIgOfd0+7upX7+w68AtIn+9T/+p/rf/q//PU0B6S+f/UbTEWAymvEMHgZ4zCl1y9q0ZCgrH+cn8G0bQ7vc0avdI61vbWmewRmK+NSBePyApaX0D7oziNkW8wOqtBESBNLZbhvculIS92xg3WlC8ADHIDhlQL1JL8/iJCYQboMBkivGZQeVW+Uk8EaNi7Y7DqtBELYh6AyoFoGE240xA34ifxr1CnrbOCjkUwBxXPliQe+89xb/LujJoyco1zYq9JKvA01QmleA3RiwXy7kGDw4iEgQVTzSb379BGd1pX/yT/+pi9X+46cKQHY2JRyLJRBwE1Q1oDYGAN97T34Iqf70OeSd1NbWhhuMlkxj7q3hDgfH9dr4BISAVuLeMqWt0skVBBnkWQBqxgtcRaQwoHFpffrCnCIjmOcPO/cMV+FG4whQyxT26bzaAlgRqkGAm/fm11eUunnTraf9/Ic/YzA39fWP7mhlcdmtoQ5evlJoYmt6Vy4hxrZ1vCFFrsLzuT9GKnYz1mt8MRIyd2l3YssHNj1sJ77YySNt7smOBzRXaWXwbP0rgJD1M2ajxETjbA8C4v7o8xBjw0okLt18i76a17Of/wwRZwX0LQkHEYLQbqPq6/0mbmnghIJlRto2sNqw7cqgTQAyN7VqYE4bWwKTlzYyqnTJV/y1/bU2Y2SCwojsimdxU7ImOfiZnchic7c27TsCzGM42mQsBtm0aHec46gCYQGUiaQTgrb9x5rGkm26fQiJ+LNMZ0scsvuxWLD6tLZFqc1Ysy1KVtBiDZzz+EbuvQbANstgqVBJcMpOz2jQVuaSLZfiv3myr3/x7EAlfrbbaCtDXG5CLCOun6Y/0wjivlVja9e51pB7n9mkhwuYJERu+wS8CAYr49klJnttnFPXr/fu3HFJaJ3eVKuYk2XwLA4mWT1kK26AolA+V9AUMWhzFquIrsO9Mph6pa3lZcXDCcaqX5mEJf9AuvSBlYQsgGFWrcnqrRrHtBsdRFLQLXFZXu7zF2fyIDQCvC6ZWXPbd2y6dARRvXz0WHXGtDmDAOI9NAkiXObo747bombkMz+XxPnZnvcmwg/8ycaJ86BOX1UUzkSUycMJvynp7LShw3OMzXoWPOkosoiIxgl6ab9E3K/fvXVda5m8nuy9RmSDjRBqIFx0J/1M6CeL+HDUXLBf8cQKggbD4GspYjMLPN9KbgEzwauGYBaiLpayqly0MS65mE8okQmpXGpqfiGk1dW8/uavP+ETaT6PL/CxFUAeTvoECAPa5pZxR2YLCiix+qV0cjrS0EcQA74XpZrOnvdUH7VUbvcYcmOCL+xS8e1cPiv8bE7zqHwCME2Uz/I7GsjWZZKJhB6/qOJAm/LHfPKFbbl8gupou3WkEMFih9D7UriDUh+ANQhCtdsCBEFtZwnuPzl3+4O8DAZTrLm5iIaQ58yPG8N52XE9ERxKr91whNinAY7OT3VZrxC0PV22WwQDATjt6ezyCJEw0kXtUmfYfzvo1EcbWBHgpfkFvXh5hsMr6Nz2Hlam+ujeR7p7/bp+/auH2tncBmhRpqb0NjcZ6D4UzVhl3J7tP9sGqP/mRy91CiBc9SfK8O/LsyHO2ZZtrV3y7rzJ9WJCt3MprSIQLhkUt9bu6h/9vd91AHN8Xtdh5UIv9qoKxZP6nQ+/qWfPj1yWacCDGtvGGaLMl1HGdnzXTz95oEZnpuO9IQ6hret3rmlrY00Huy8Agpf0FaSBex0B8jad8tWLc6Vo66ViUu8Adjeur+nl7iuIeMLA2HcL5tc3bqN2IZC+VXMxd2TlpawGpFVEimrYH6GS+zxfyK312iZjG6zgDGTfc9mALnOPuDJFfwIh2xmKKdxnMW4p8AAD8fPu9W1UqEd11F4SQLZi9sOpTXOGVLq0815xsYByDOWf5T3ly7bG3EsK53P39jUVESW7Lw7cns7SWVnV00tXBm5peUFziazqs47muMf2eU9fPnjBvWb1D/+tf6w8gNp5+BAceUNmVgZsNO6riRs20Lv5x3+kbulSk6MjJZJx4tTqZUJwML09o1FSOGj7uxBl3J9t1DfgtbFk+zgtXyZq2ZIAuhX+9vHX3KgBsa0jhUKMGYDLvJ5N/QbNrULoJdrBqtFE4wAB4GrXyayvKb6zo4vqhX71k18ybmq47ltaWVpFIETUf/1SfgRDawDgX42cy7Q/9l5bezOAd//iuewn3AjjDzIy4oBo7DUZxvBKPoeDmgCPuFuub5vxp3SrTY0aQdjB1SFLDuqUcN+2dhtAwfsRu0HVaOtefk4nX37GWLJMS0QBbRLgvZelLi7G57ZE+a3gAde35Blbc7VsVWsX28phQO2z+7EYMEzAnVlRFXN8RvB2Kr9V/jG3PhrYEyAqaGhLLLLPcEk9fG+ZzC2rlIRjzCfijE+cc7/t2jtKLFpC1AhSs8QcI8cR/7YarUbQRtS2r3JimAgxWUtZtrP1WSwa4LUdd64qmkJ2tqPFRJ97CXuDjvTNUf4Ad/n/fPBaLyoNHI1XXycWTxCZz2ttCCusRcRq8sYdJQsFiKmsWodrg6dWD7g24PNwmFbn+JIx7oUMw7R7pd9jHOKKGSPWLulISnVcnJ3qEgpiPCCwXMKymv1uL2gTwrPKZbY2bG2zgQg2IfTi6Bj3jeNH1PX7HYjPq0wyoYNzcLJRAvuzLonI6s0audq+R8tovza/qMfHF+qCx15/RhHcpo/PsEItkShtjKCYXdXc/UzhDDe9DdbMW0nVVk0dRFIhXXQHYnRmcEipo9pFQ5FkQJe7YDbk6LOi9DhbWyOun5cUWkY4uLVMXCZjwo7L84P983MJ5cEOL4ZuaqUDJ009/+SJiotzSs/PyWczVYwdWy83rIrxHN3uPveDMYJv8qmsfvHlQ/3dz3e1ub6gcIJYRlhbPWmLSytP6tw4HDvo+fTVF7/dp/nv/Hv/9sdLpjSGOEI6LEVnjgH5j27fhSgIjFJVpYue2hpoFJmpkAXoUEGZbMRSuiC5vtZQupX2WC9Kp/ri4Qvb3qOUFRvPJOmkrA6OKtqaW9Sri3M9PjiTP/tmquatxXlUbVQPAe/4Ysztb6zV+jhLlAvBOoGU37u+rPqrhs5wvLE09rzjdVtL7t4q6g4uodnHNa4mVYiH9ODFoUaos3d2CvoO9397cVWrmSyBFVGeBpsjKKymY4GvFrTzkLg9769/81qhAoSCNbf1v+5soL/80RNdDJsaE1hf7FU0wOEFotLL8oErZ3V77ZrGnqFOahcukejR+YFOGRynR6dayc7p97/1kZ4TmK+e7zvCj88nCaie20OXiWbUGHQ1lwoqHcvos+cXuowiQGhPAy/b4/Tpp494XcBtzXhne4WOH6jM4Ng/v2SgetyC+GzW1k4mgfPr4vI7DFSCB/I0MRJJBTQO91S9vNDf/uIT7Z6WNBhY8Pj1+nHJAbKiY+29PlG0yIAAaE8Omjo97+CEvfryq1damJ/XO+9+qCEDgHGHC4oCkl5trOHoASNzQ0PUdhCFlYP4YQAUedM9Y452awO2PgDLBl7oKuD2s/FiFLMBGaCRS/L6IYo6BKl4XTaxz2trfBlUKnGWLAJdYZWtbnCO90K+4J0WUyHVy0O3PcDWoBdxnhs4wLff+4ZqDZu+smy+DmTX0PnrY7f31PaIVc6qeozqb6L2t27saH3tuhbm8uo9fgTAGwOaaxFOtafz865bx1r/6F0cG8+5v8fA4b5pCMu6NdLxQDZ2VF0HB2N1ZW261lXAucKZ81pbi0wxtkKoeDs02d5nWzBsFEZQwCYkbZo4xMC2LQCDIY4MtV9jLDUGQ1Qzr+X1fpyVbQZPzaGit7ZV7wIOD5/o8OBYOzvLunl9x+0p7b946QqUWHUtl5nKldwUrKNDSIbPeONt7T/7w28AUlsztK+2J9Hqpb4+qOgLazdEhJUOTKdMmJoTnMqD2FS/rtmo6qZGrwBym9ZuVq50ftZQhvtJ3r6h5pMnGtpUMa8xS2sOaDhEAnsLxGaee+sQ6xNI0MgPl2Ztz19zbPYWIytbH7P1Lm7LTXtaAhOYDJl5XG3QPs7GkqX6CDeb2h4AsjZbMKBfBhPazRZjaHPbw2riZQFRBwO610bBBL64vzZF7r7hwhbXdsyfK7bAz+x31ob21Qg2ErRtXAA9bu+EGLHD4qwvbc3OXGIdQvqXe2f6/zzZ0wF9YUR1fy6n/+ybH+pbm2sqQC5fXVT0tMo44T5vfvAW+LWsQauqRgsXDsnUuAc7Js1vRSC4M6slO0IE2XKWJYbZmcRubdc71GXjUlsrBaUhrC6uqJBf4D6u3FF6IRNz3E+j2VI4HHIxZoRja7bli44evdzTymqGYRXWZbVF/9t2roiqlYo6NIclJFkypRX8iGIorLKPGVjLKq42qowT4ru4SRwYaRH/iKdsegnhMAHHD3XOGPUQw5YelQunuG5a1WaJ9u9pLj3Hkxn+lFU6aSi3AOF2zfFjiKLmqhF9jKlJc6wgz+Knv+yA8mAs6Ka8gRWtWlEY2rc7qclKVtr2usuLOkKrxGttFsDO3TS3jGsmfs1Vt5vHiL2GwtzzHKS5Dz4GkiFdILQva3VF02HGfRIsHSLuIpjAK9WquNZZVC+fvuCeef7v/YNvfeybxPTRW9f04MsD7Vtx7PRMOzc3IL2czo5OUEAjZZZ86o+4aINB4+vQ4RF1Oh0dvWxoBog1hi3N+VK6ubahbgsSOGzq6VFdkdUIN2vrdH6dAWLJQJJAa+jO9TnlAaOxJ6gHvC6QAR5RF+F8Eutth0Jj4+M5/VsffICCm6pEQ69txbWyHHcHss7FIor5ojqv1l2FHytHZ8oiRADfQWls5Vedik+l4ipmcypi41eKaaem7FBr24OzsWJH5dBwezVddpq47ZHqF/QcKq5P4NV57gmDsD8ZqIl42Ku2VShmAc+KTutlffXlseo+QGo2xM0OCEo6Ih1yZfgazonXUO15FB9Kzw5g9g0JvjgIAIgyCN65vw6RF/SbxydqA/SJXEDDzli/flRzmVvz2YJeHp7qHoH97s6WfvrsVCUC2kqE2dRHgUD6CPC3+pa2R+7ajSUApa6jk6oQd7r/ftod4ba45NFlZaS1+YS2aIdWc6iv3V6DkFuyc0YXN9OKeZLaWbuBkkXA4NA++81zhfj84vY1QMGLowTcY1Z3M4RYmuoYhXhwhovmezv9/uX+hdrjLu0Z4d/0Je7KalMaC1WrfbcGGg0mdWiL+GkAnvY9QWHWEEa9yVB2HJJlWdMJOqp1NIoC6KOmZjjHOu3ud2fvhXFhY0QbUHLFvQBgtv/wuFzSRb3jwOP99+/qn/yjP1Jhbk6v9w/VabZxqqj4s4pODi8dYdof2z6Tyy5paWNFUwB+hosw0DaAsfXJLqRnU1Lz774NiKKKX74gTs5khbUtqWjM/TZ57f5p1W03si1P5oLMxdn0oWWj2h9zTU0I3NZJbb3Q9r7Z3kBzDUbCVvjBskBrjT4E8GaWwjbVe9y6ixHVlfuZ1QIOQeLB9Q23kf7hZ5/r9at9+iak7/7ORwArALm7qzHupwGo0tzGjgCU7R2dOcdie0MN3Gx7i4kULsL9QVb0Fy9xjjDkR6ziDo0wbamCbmJM2fQWAISbMtfrDuoG/GPpmKL8PIzrHvU9Dg+iK0VI847qX36lTrnqpritPawqEXiHk57QfzDfVQ9C4dkBYJsKtK9GcEaYRvPcleUnIRZxUPZv7tFKJJqzNaK1Gqrmz41cjEys0PgEoA3xb5raEXHQa09/RexO1IJYbZvVQhZBBu5Y5Rlz9DQLnzV1gsaShvjWCQjzr66t+OtmH7jehP4wx2jJSu2+JagMEbpBNJ99yJX+ltj+/zze1QExZ0T7dfDlP3j/Lf3B7W1XcchK7y2kUsoiph6BJ7sNsKPe0De+Sf/1WrjwpiuTZ+7MBJhNGZvHte89uGF+4JIPwzYRzPcRYuIt8HaIGPb6IrRzxOFFElNhiSQmWOz9ViPZtgaa27LCBvY88xiaeDShL5/vKslYm8+Da4gRO0Q9hADwBTL64vFrpcBZi+RqZ6ApbZsNBrQ+Nw/pXjDmIPfUJtcKa2jFKmiLWsmWY8zlXurixAosTBVAhPcRjYuWQcuzl2zLic0SxjP8fKSjw5rLufCk6S/GWvu8LXcYublIFN0Vhggmph1oZnPXc0ktgJVvLazITnc5OjvX+WnbCeYEuLm6Fpane66jvaqihU0ctVeVSzvpymZxyrRXyU2jBxHr5x34IzzT4VlH+y+aOjm5tKBzGirNBfOwcxGDeGN7TX/3o8/fjOlxKPBxIAZBXJ3p0dNDDQjIgX+sar+tw8tdDVEDG/k5lQ9aahI0NkVrySvfeut9xSJJlasNVE0StWHz6otqAcS5WEiLhTU9r0xg8Es6c6JGEGAJxxRASXTphhHd+fSyqgMCKb3kd+ce2qZvmEdRRks4FHPVG1LjgH56dKQWpDOCzy5qyB06byOf02ZxAUVypVcHlwQvoEfQ2FRLBHKfjQACk6UMtvZv93KZ07aSTXYhd5QPQRIGAFJ2SHS3rlcPL3W631SyYGevhZXid0s4nDQdOevO3DqnbSy2YtU+nrGKu/PgomyflZunmXS0VEio0W+6qbO2KZTATCuLcc1wmVa/05CsgxM43S/Jn7vCUbRUq7QAhbGGKCUrshDJzWs8qLlpY8vAbKA8A6Goy6B9+NkeQHeF6sUFZEI667Z1jAO1I6PO6+d0uAHL1GWPLqzEtHtYdtmxGHtlILJ8Nuv2reZQ3VXI6GSvpAxBeBunZuXAQkbsXOenv3zgssh+9w9/Txe8zvYtYToAWL/2X+NkZlZUOoTC9iEUsoiBtJqAZiqWJbi5HgPWqoHYILVyZjZ/X0M0jYgtt8GbOJoOJtooIJ5wYzYdOBeLAYQMOKu2Q+RZdqa9DhMsHwFvWw5nWAybWongegcMyGRkzk2fdQiOBVuvxn0t4pDv3Lqh1NaKVlD3tusjjdrfvrahhcUV/c4ffle/+/W3nBKdXyhq+OiBfACunWtpeyeN+D0+Iw7AcmGNgX+lywdfKZsI0wZ+2q3s1hUbXdwSz2oAaxumrUyd8aaRldUwtmotRgQGtjaVaMlRZpu6kGMYQLBKP7aNoQ7IWrZmNpPByVjpvSDiLubWyd3eT0DTso5DuazSt26pNR4ggAr6y7/8oQ4RAsuLeS1tb8mDwO1cXqK8R25KyrJBbV9jF8IwkrS9cSnGlU32pl3SCgxFbBhxRhEgDCs3TWrZuzbGXUIepDzhgYJhW15hXKRi7gR/PAR9wO8YY0Fv0P2uBxF6c4tKbV/X+a9/pXGlZnSnYc8yjCHhPg6QNp1MW27qawbo0yia8ny0kMsQNcf8JgEH0oCwPLzmChD3IIavwIX+mM6MBCH2MCIeomdMeYIIc8jIn8shcqMI8bD82RRgy7gjtkb+KNf2qQVQz+LEOP1jCYxVhE8LArSiHi3wwU68sEOebctGHXHUwm20eE3D1l2bXUfofdubDivbgdF+7ssI2e7zX+DMf2MJgPTXR0uL+o/ef18fra85vOnzueaSjejseLRlxkuSdnmBoD08udBf/eBHmi/YloygKsSVETWNAe+ZcITAwbLgFfdtJyUB9HF88w3I8sbCOs9h2Z9RFTLzOqhxD8ePeWsPwV7CjOwhFLoq2G4A2vlg7wLSmNGHEfWahkdWrj6gh4fP6APcKe21d3bk+tsORv9895VGwQEmJalWp41YtIMc4uAJ8UNsmoP3E7d2BqsHt2oYGyZuAt6a6qUD8MOrrG0/winblkCrNreQKhKXM0T3gVuOmc9ta3E1qga8cYl5Mr66Qhh5AxA8Y8umvYOhsZveN2Vn4s4DJswlA9phPFgpw0a7rT3M23jMeF5OKo2hmPbgtG5Wq/fvuvFvYhb6QUTvEv91nG/CVZlr9NqInxbPFtD9m8vy0J8Hjy+JNQ94sSY/9zwNxJRbuacf/vnf8EFgUSiS+rgKQPd4s20uNgtsZNMstdVo1AFC1CYDxs73C3oHqh81UHRTXaKI6q2620Nn0zZxHsI2Ie8fn9JRfZ22RsquJSGCpkY4Njtuy8ojHRBcwx4BAVHb9EunhqLG99t+MPpNDRSBnfDRaDQUnA30+Mlrvdg7wTmE1TobAMIBl0W3Vsi7lPV2ra85BsJCPKvgNKz3d3Bv0aSeP91/k6LN/dn8/vlJSXYSuq3ndTstR65dBu6b+rRY8WBM28uLbvqt2e8SxD4tEGyWqNTGBQwBzkwa50UQzCDy50e4oDSvKWR0jcG6GI3pztKKstGMS3CxAs+2VyoeDwNwKf5mlOV7S0YKQgrLG2mtpjKa4/Pe2lnRDRzPJqJjAdIthiHT0w5uEi0N/1gm8wXipI8yDXCd7WtFXS/mdf667fpiHtGSAIQjqE3b1L1C29zcXGZwxZ26M3ef4vdrKMRkFPdJX1h1lxaE2wPMbY0kHgfMERfnjQtZoeNf/uIR1/bp/re/KT/iwfZL2ok3IQbtPM+7MB/R8lxaJ6UmoD2v9cUM4F9Ro2OnbQBW9OfuYcWd2hAEqC3DMR0K4FB8ujiCbBgEHmJmCpGYM2gRQwH60eajrCSenRQx7o2VS6Z1ZiccoIYz6aj69FfLjnWIQaY4VJtWtf2RjF1ej0irdxWM4QaaxGq3pcLCvO699bbuvveWPnj3Pa1t31A8n9E872+0J8qhsH3nJ27d0lVVoT2sfJkV5LeNz6Gdm+rz+ZWnDwAuhBdEaEcQWXKTrX3YWo6dIh+k3W1gmnsyk+ekKgxqA9/WZe09tt3EtkQ4J4uz7QLKbVyoraVGaRvwwM2O2LSg7aezKlBWws0BPM+dgvgzN2+6A43Xl4su2/3541f68sFzff27Hylaqap+eKzWaIA4Nb9mruIKsYjgADiiCNLtxSVdW1tRGFBod7suKzNFzNq2D1fViHf1EGmW5BQK2Z5Su3/Ay9QAhOblM9xXoMe2gYBpNDxCosLY8iB8rm/LW1ziUwDPwqIyd24ouLyq5PY1hVfX3MHeyY0t9SPzim7dUPL6dYU2t/gdbmz1Gu9dV+rGTaXtPNzUouI376jw7ofKXLup0PoOf3nPrdsKrW4qxdfCW/f4fkcZ+jhP/2Zv3FPi2i33vgyOd+7uXcXWbyp3775id+7Kxzg7fPpKpb0yhGDk/2briO3JdIdkgw/mSE1vD3FoNqVtJs/Ox7RZoprhIsLNfh8A/BOJqP7q6EKvmi3w0av/5EPIEmFmZGrrs0OI0mKWqKYNfZCqZVUHlPSEdIdxWwVfTk7P9fNPvnJ49P5bN7Q+X0SsLzCOlzSXKmhrflnrxXnNp+eUy+S0Mr+oFf5tWa975Us3jW/bll6VX6lsyXBWjGBizhDisDra3PtqCryEXJ+/PEe4IGghyAbiPZHyaWV5XqmwVaUKajE3B34FsUo97iPvMCsW8CMYwaAzsBxKvcIEff3dW7rJ2AohVs8aZ4gqq8WMe3NTwgHMZ1K5pQjjBX7AAfYRxa1xGxwKuYz3thMiJVkJxIV8XN0pAv64AebY9HlQiUUGNIJhwHhOLcRtZGjaJ55tP/Oor52FjFZSaR1ZvV7G1tlBX4PAlTtQuse4rlqN2rm3lWKcmNqxtfmrWVOD9guIH/cOGWYQ+l2MjuU+RIJBFQpB3dpa0PJqRlc4XRMFh5W2On4E7PKH+uWf/ffcBz2ZXJv/eHMjoeYJyiMb1/VbC67iig+3dn9pk+t59PjVoWILSYVpQFfzD8fVJShiVsvSas7WejB8Wr6IZdPSURdjTWM8YKCr1W07wDqIuvbxcKgmyCdCB2SWcCY0ii/pU7c1USQTx60OXKpwKh3Uuze29a+/+7bWlxbclEaKRttcmNPdpXnFAJ3XBOoS4Bencz5475uAX1HJeErf/8bXNYcKt+nFQhZwL9hG4XkUFuoIEgxGAu4ZIra1xaYi6ERbnG20arp+fUWNqymOrYHan6p03lTPM3TrJvu7Jecom4DDEQoxkLjSpD1UCQKwrMlkMap3rm0phRLfvzjA+XQUz6LpIe5jnIntr7I59XrdCwkMXKZsB1dj+9/qCBN/fArmotoRBe8CGpF4WpcEv60NBrxRzWUTqkH6d+4v6NbqKqq446pkZNIBrePWWri8ZnfMQAVkUZFhlL9lFfZnOO9MDGW6psXsnHMhT/ZQgbTV88cVNRE4hdW48hDgemZB20Ub8GP95OdfgI1evf/tj9zUqU1f2ake/pkfJYfoQeHYvjpTiB3InAd1hDmGNKyoxZT4sHqdQ/UZxAZNM12e27pwQAnuu3HRkm278fN8tnYORjtX5OEdA8uAJqbC/G6M4rfjqcztBSBvU8o2eCrVrq5wI9VLO2+1JU/Yo+PzNoBum9qjSgbDquHo7H7ncb8NPs9Uvs069N2a10QD1HyRWPGXztTFob0pGwaQ2jqOrUHi/hPbG4ojUNrPXqiDALSMV6s4Y6XBrJCBTeUZIQUgJjshwab47B5cUosH+uO5Gi1IjH7N2v4/vpozHdheHZtm5PW2+mhroT4cvjtEmUFu7RGg/cE7XGbXkXgUh5C9dVNXEKt9yvzqovZe7er46Fyf/Pwzff5iX788OtND3McD1PPfnVb1q8u6vqggQCG7W3MFXY0he4RTPJl158MuAchLcysq2nopYqWHYOxg7d+svVpyjs088n/ciJG5JdfYs3HLTmDYntMFwD8I4IaCU8RwStP5FUhvQ9HlFRVubKp4E1LM8rPNTa3e2dHczpYym9cUXZlXkLZNFOeUWlnQ/Nqm5jeXUIlJJYnpKwO1aUBdz1hWYNxnroYYDKYA8kxWe7UaLmask5O6nh6d6rB2oqGtR+O4rdBCBGHz60+f6ssnLwHAjirEXxFhzDea0N+ZRAghh2CEzFYySZc1HKMf58A3m74sQDKpMO6cOLdKZ3Hap5iOu6m9HOPL1sv+q1cHOmjh9kJh/eff+Y5uzyVkxQpszd7wxTKAbfuHSRg7YCBK+7ivkEUWYP7H/87/TIm1LT188ECHYNrT50f6x3/8e4wdK52Z0ae/fq6bt7boC0gbwezzIEa4lq1RR7BOltHarLdd5uoULXlvY1M7hQ3NQ5LHZ+eaQk5mZpK4xBRjvkAM2IlLti3D1ZgFD80d2pGFL/ZOdXIEeZ3WddaqqNWEiPpT1RCptof8+KTFmGHstMd6vXsE/lsy4QGG4lj5eEvh0ak8kNCVL4vgJ9Z8c4zbZZwZ468dUrXeV9/TlZ1+spReYPw3wbRTl607B1b7MVINMM6ypEeNptoXiPvFhPKLKYjeo36pwzMOFckGtZRNQfA5vbw40/NHFyohkrObRUfyVpryyZOyVt/+OkLcTp5iTIEbvuGZPJ191at1BONY15eX1OQ60yu/asdTFeAd2563xzivTWbEHEGOO42EEYO5a/rVn/9L40z57ty5/vHG3BKuLeVqgu6sruv64pYDhrU11Gy5RUPWCRwCqhDB2QHsrhwYVhxFnl+LKwRwtwHG5QU77xIi2e0ozA34sLw+l+mIc1vLqVkdKwk4Wz1A249nlVRiEM504GdQhdU5v0IdmJuZ6Xtv3dHNxWVl01m3CG5ZmotzuKZowma4IAehrnLaPT7Xt37nO5qDQGPBCSqjptPTCxSdFVEoukV6xB5PauWxwhA4moUgsQ3q5gCuuI9QxKOX5SN3tFSPoPAFJvrmzm29z8A2FzcfiGuLrx2U3c3tHAGCG+jOtFEoEgg8L0rS55vIOwjqT//8U61trOqDu/dV7l3qCVZ/DzAfctPHJw2ALqJrm+t8XlqDqlcvXlZ0bbWodnOqlB27BKmdVk5cvdUTwHyrmNY3dnbcOo6tf1hmaoEBUam01KjXGexZt0n4MaS+V7Ii5T7nCssQ2ZeP9/TixbkyuGHGmM6qJQY05EvQNNtNZXgmQlEzBkYunFaOfj3mM+LJuH78k8/4nLH+5PvfUiaXVguC31m3KdyEThiMVqIsx89nNh0OQVmRiVoDwALIYjjSsMcKS3TUhQTjAMxKOqHVTJrXZZRELTdQwCNI0/avzhPYdgwdoaIdXMjxeVXVUldhRJk5O9v246fNXT/SjpFITPFYgt9NATiUKjHiR2036ogvSGm9mNEyDvIlsREAvOKAniXjWHZrkfg7Oim7E3viAOBCsajZ8YE8kMwQImsCuladx7ZUWZWZ1NaqEqvLmrx8aT9QFMDrQWBdvrdN6jQgpAnRQsImGEa0vZ8gc07afmmzSnyYKXADUmNRI0Bz3lbf1rJRbbN+KpVwa2shAPdf/bESeJbUYVWD+qORu9/CvXsaEsseyMJOd/ng/Xf1s5/8yvVpGbCo89l2Wo59dQfEQ3I9vlrGpgF4GoIIxTNaoy9T8azSiSxgnHDLIeZybcN3nJ8X5xZVxOlkkzldNqrEjzW+rYW6UHJEYPteY4jPKP1vmZp2j+2JX7Fr2/r0+JG++OVPNaod6ouvfqNPf7KvP/3bv1O3faIXj/b0f/8v/0qPDp7p4BKXf3Ghfr/ktln94G9+oZ8/eqRWvaVes6nfPD3TT3/xa8C6AlF59PTpa51cHqhIPPzLn3yqawg4P8Lvh589UQqRGp34tL3Ks3gbjNOwKsS5TX0vMlbPiIfVjWWF2hfy80xWZ3WVcZiDJK3C0ToufAkRFcCJ1BGDVlfY1k6tfJ/tW10gpjLE8Txx/8V5Sf+PL5+rhsCwMpb/+9/9+1okrmfToROXtnZnuwdsWjREDIciCVmBc4sVl2DEOLV1XB+x/Tv/5J/o6197T3/xF3/t1tzvv3VLyUQKjB3r0y9e6+bOsls6sAzsK8a/VUyypQATMlYz1zJg7YzZRCDpDlFOhuKmadRsEq/YjeA4rly6oI21RYQYYwZiPwJbkpGI9huX+uT4tX7wg8/18qtzraysuHXG2djH+PThHjNaX11DVCMciS9bM37vvfv6+bNnsjKPwQhu8Kqt3adHOr4s6eXLPVVKJTgiJ28oTbwncJ0FBPCiEsl5dew4s0lNGW/EOc4eYuYcXLItgKsIgEBgrBqOuwlBjpozxa3QQxFTd9FWH8E76/URCF2XAJcH24/Aq4e/3Fd0ARLdSupwr6LKMXiMAE+BJdF4ApE91oDYev3pDxSsTfTe/euuItAK/bkF30UT83r0+oJ+CrrDLFzhg5jXZW7H6a3zJxeM3W09+uTvbFjK98HXtz629OjxzAqq24Iybqo30pfP9/Vw/1Db13Nuc7DNPlUYeB4GYHohgYu0NUKCAbCqoFIiqORsOuKcpJ0FOBsxyGA2D4BhbiEa9BK8AAyfk2HwX6Eep4DmtOlzFfrH/Gf5AbZAPAAk7m4saolGtQV1W7hP4ZbMOVpptDjOcy5uR/nYloehyhcnqpUv6NQq99hARQBcAE6cwMMPOnVvlfe9XOAKkLfsO1PetAedinIGWJ6enKs1qit05dPRLg4Tq+9PeXVRrukZSn6Ywx2hrAuZCEES0o9+9EIDW49JeJVGBHxg4Mo1ekOfrm/Na2NpTi+OD/WbL8oaMUje/QABgPCwguwPn58qX5zq23eWdch9p/IpLS1kUJ+Wzh5XtzvQjWvXdbR/qrduErD87KdfPYeApEEXYI2hjgHXeQKtmJ3XRa8BCdq2IdQSpOQNRrRFENmJLPfvXXeA/QJ32ey0HMB99cT2lka0vJOmL4Nq9MZcN615FP7L5rl6o4FOCb5ur6sXuwe69Y2vvVF4gE+3ZdPZHU3COB+buu52ZQXgk/GIO17KphojgEaO/rK1hisUrWUj2tqEHYU2804gsyahAWBMUbr+iQo4sLWlHP1sFVUscahFZKKkGdQ9nuv4qCJvEvCJAES4QCtxlwvZmpyl0Vv5uxDPiCOAFBMIIlsPsxqrphrH0x48ZdMztr3D78iuj7C7sbrhim7Yvt3A+Ylm9TIuIObWR13GKcRkjts/v4TTXFTw6EAp4tSKH/QBKsumtMQvc5ZuvRIBZu+zqjD2rPbH1gdtf+2AsWCJWZbh3Ma1myO1jFmMCIROf1u2K2PJjQt6xrJlDRRtPbtKG/oZTxH6MBGLK3/vvsY8fwCCrneaTuD843/9H+itD97X37t7S+/xum+uLOl31pf0R9fW9Z21JWUgtmeQ6gsciSXOvI2jsyLrllFprG9JM0bmQcA/mytqvriEIJpTFnFmJ4nUmmXupe0SsHLxJESaVp6xlUtmlCDWbP3U9l2entc0jaSUfee+6r43U+f3VucRnhF9+6PbkMRU53sNjaIAI6+3LGU7zeh8H+DsNcGPqCoXPR1WL1SHPJJJREMgCjE19B7OdauYQ3jWXJbkKuPrc9y/JQp5eJ3tIY5btiW4YntybT94C9DdPSppZQPgRSgc7J1peW1Z3hKOlGtYVqq93wq028HhKdrZEocsfajeswpXlvhjxQqIN4TdIrFipRP/3w9e6P8FYZpoujU3p3/2h/+a3DmZGInhCGCnTV2mK7FhCWA0sJuWjSBObBrfMNaVNoSMo+a0r20qn8tAmj9wLmnzBqK6uMx48erZfk1b6+Y6bWzYMW+2DIAQI4aMRKeMtyBj2rKBYzhjy2i3I+YsW7uC8LR1w8kIAgSXj/oYg0YJ4pTW5hdctvHDwz3h33Ty/FK9cl9v37vNmLL4D/D5Lh2La0ycIO6Purp/d9vtUR1cdZz7LtcqOuGez+ojV1wlvphEGLXUrp/wnIjVcMLNxkx7E8jOp/mFJT6/zNiqKuaxKmEQ56ity9qFMog1mx4ORWfqgr9eRE88FYITrlQ76Wt+CeOCW40yTlY35lwOw1e7Z3r52ZE8th88YbF4RT+lGUsx4ixLO6fUuOgohrFrXr6Gp8Lanl9Wo1vWwemhNldXdXZ6rPPuAf0+03u3vqGykS6NNEF0bIZTYPl9xfPX9OmPf+s005vFj23vTLXVZUCPdFGv6vDyjEE9gwAY8FM7xkdaXkkBnFO9/M0lBIYyI8DLpRYAhlfBvttZddGUdImrsjW7dDFJg1nqfRew8tJgkCTB6WWc0p/OMo+61jncKmDJZVwFiVAcMEKBjTwjAjGsk/Oy/u6TB+r6UB99OzhVKjdrqtNR2QyuqYaSJKjjBLUlmFgV/xLBYrBl6reNozASquEkBgy23YMz1KBPNzZXZWemGW8eHNX060f7yi0F1MDBvX7axyV2NYtcufJNds7ieQUXiqrkrXpZMSXUAAynqL6J0hBGEDfjD451bbmov/3kUx0fn2ofNXd5NkBE8Lxjm4cvuJJud7fXdXh0KF+EwQnpWE3f85NLt4/pGc7wmx+9o/Go71SuTRWfck8u8aiEc310qEnOTmbAxXVCXOtAlf4uABdRHgA7P2viMuqKEajDQUAX7YauUOnfvnEdwvLrydM3jtSmnzvjtko4Uqv7CP28SZ6i4dLmFHGkB4fHalQtmcMH2KxoObsOadGfBHSHgWQb/Bv0vZUeq1TbOudaTdpkjB6ZzyVw0MuAQN/1WYQg6tKWHRT7yWVda6sLWikWFPeOdXhxKasyVGt3UY6Xbq3iotxRGNGSiwU1bo7UBHzCCYO0N1mYs550ekYcALzV1pA2Buy4//NKVwN636Ya7Xe2jSPkiQF2YfnsSKQZ4AXBzRcXiI2+21gduDiC0eqy/XEDVLal15ujst/HNjeVXl7U5NVLBQAqI3sjTcvidX/sdYg029A+NRcGkLl1S1uTxHGay7R1MtvL2e+8mZK1e0sSL7YB36rM2HaFGoRWaTTdwDXytfq9+4cViN/ciu0F9ThBmblxQx4c+wxhY4dX295O2xqztL6pFW9QkdK5sgDoAnEW9Yc0l8nr+++8ozgx/OnhoV5B3Lbh/6OdHTdWzLnb9hSbjh30WsTPAWP4kLg91mX5WBcXh7J61NlkSgt8VhyAtiIkviurHNMifsq0myXSjXVuJ/8DSonr19SYdFU6vIR0g+5EkTRk+/jlsUqMw4btn8YdLiC+fZORYBvNzceIyZBurS7RdlM9/rKqQbiraqfCMxrpzFQ9RxD3ey7Ds1jI6qRUcbMap8TNyBIBZzbTgJAl7t3xhgpqd+9YG+vL+vDdd1QiRhM4ek/5RB7ibDmXA3+IL0SfEXIU4rW1+PNLRBqihiHklhiiCIedhTn1+cE/+6uf64e7x66f/837t/S/+fY3lI2lXHbsYNjUyMatiSgEldUS5mWun20ae4bQsSPZjKR9VhoP4gjjbJPbNwikmX7+y090dnKq3EpOttf09eGpW79fXcmCs6gu2t36yWbIDLfcVhk+23DPpvJt36llaFv2dR9xeFkFo6zQAD9rQ3Jn7YpLfFrIZJWP4ASJp5N6iTGJE+vjYsdhXb+9IrqQvz6odKSHX53Rz10trERVH9km+iF4dC6rXrZv2Pzzl2q4o9Gm6p8z3ugLW68IxcAocMji3B/IQPgYow6kn4gjrAMaDcsa8/uQN6pcKss1amqB77lETovpvEvsOzxpKr+MScIAea0uLnGzeC2nSCGohWRIhXBUv368p9ZpjftKKpKLq/aqguBq6AzBOb99V3GMhR/Sse05tctXCMWOnjw+1rDl1d/73teJp6Ey3JNVqNpYmGdMXGGSXmkVEXNjaU2Vy5GrRJZd2dYP/4f/wka8fEvX1z/2MKDjaRtAQQIkTsAElJyLOCIa0jtBlHshnNEaRHh6WpcfpgdTaYA3NSv7dSvszoDlQernXbcuaVsO0vmE28dnm99hTsVyNC7kaYV4rRyUhXW1NgDA7Fw8HEa5pXSO6wIQ3VpVIVDIzhxEv9O4gI1Q9vzbSmXZtK2dEHFOAy3NpVwZP1Nblsp/hao7uyCAATc7G9A2e9ua0sZqEeB8M11rxd/Nathm/ASE440AqEHIA3Ae8IL6qZ0SgBPIMiDMUQ6v3kzdmWvg84IB7jmdUX7BQDyjS+4jyXOZxd8t1TXka5DntXJUGZ4pNMoom8jQDn03LfRy3zq3qYjHr+NKW08eViQUcy6fc7V6T6qn+vDubT14tqsOoLbKzwuQ4va1Rcizrm5zAsC36LIWbhO1Gonr21+/r63VvJIAR8ib1Q9+/lDxwgxFllOrPdNXJ2cQVR6Qu8Jp5VG3Nu3pU5P+s/Pr1ueWlc/bwcht7WzM40wh89Oyzg4Odfe9d5wosJJZdmyQbccpXXZd5RSbAmzggKO894r+HSJWIgggm3Y8q3UQSLg/+iyE8nTTzB078HgMudCW/NtWMq3QP5HtknDcZmzc4BBiiMKQdppIi+t5EHKm3PEVurjECaAqLY1+e6XginKPO4i1XMyB38pc1gGO7afzecJ68tyKYvghTGLjrK2D4yPICKWbxeEibmY4MTtIuk1cmtOz9Wdby/Xli0pf29HV4a58AI5tF+kC3OYm7D9LKLP9h+4ECe+b7RP2TPSA8pBbnjhdmsu7usuWPTmZ2rQuAWiJRMSgpdqHca82pWdVbQzgbH+nZXhfVruMRROCJltQrnx25s4tVE0K0uy7THV7n50FaetrXoj/9MuvACWvijjkQDCqlcVVxGtY725uyUpZfnZ4pAcX5/oS52yJfJ4+LncM4PG1PwaoTl8xJksa8ayWw+wOXwaEjSRHlq4KcZj/sP9Z/1pVH5uOvmTc1xsdJXK8fueamggQyzB+//omxq+PqMvq2eEFojngwOjhFxcQAeMQEttZXtDXbnG/tP8///OHqs9aOPOg+rjGeDyoPVxQopB063SJNPGQikqdN229u2tCra90FoEOljDkNcZp1hDW97cXtbFSBJyH8k86enncUHExL2/lWP5amfHv13mzzZgeuNrSJqxsWn7Mw9kavjm2aneoCq74rN/X//mvf60DnjENuf+z735d31m3c4gjtD+iBjgxQWmEb2uaYpwEaIM3W4/eZAKPuI5N305GHRqvB3Yi9nD3yVu33Lri7u4rPfjqMSIaR464KeF2vakA49KO/jMSt/VzEzgQ2hXyyljd4o4r2Mk3lqltsy4BiyX0WYV7tfrTfpvB4X09T18JYvPG0jUcPNE7QbTj8gaIr83tOa1s5xw+db0D3CcmysPf4Agu4AEDbfUCxAkxVK0jbhkv+6eXiFtEDHyQWbitTOouYycIdpfd/YWSPkT3Ja7Nr1hqAQMysGw0TfwJBJ+tnR9zf11lcKMLuXl+huBv15VJZlVMpdySw94rxi1xMkA0pQtxXb+T1RASD8EJNh3+4tWZzi96SjPeU5mImoeYqOWksps3lMrdwnhY0i2YBTdYJv9csqu5OT9CAYNXqSJW67qxvYrZWYOsc27sT+hHP1xQblyqDn/EFt6Wn07+yZ/+N8aZ8q1vr318d66oW8WMAmPULMN9UOupkI3ZLAd2DTD0osYJaKuiYdmlhbRPkbRXpeO6Kod1rPI81jmBwpkpCXGa2Oh0rFYlqpsBVcjHaEQsOj1Zqw01hVAsgchKZtk+s6BNV6HorMq9pZvbvqSvofC/efu+CgDPLR5qfZFOnZ9zRY5tWmRM4EVQB5WGqVicL0TZRonMUCQnZygsgMAKb9sfm36ymrCJ+Iz7Qg3Zfi57eMio1B7oF49e66RZwlmjRH1xbeTTKMykTlA6HQLN9pZN2z61Rqg5HJOVjPJM4pAObgFVe1jGedZqOKmpdlHSfpdJDGG3BjravVRhHaWFwtx/dqTTbh1itLSmiDz87Htv34DYIhoyqMB3FRb8qpz2CWZcEG2ZtqpMnTaEMNRcNi0EvRbmFxRF5Hho02vrq3rv5vuq9Zq4rGPNQwI2vWTu/oT+sW0gncGVHj84Vow+vb6WhyiiatMXiVhWL58duuPBFuj/BRTzycWxmSHlE2m1uhNVcNRdPqOEG1x/D8CeMNhAFlvLKeLSLPPQA0FaxrPt7zPBE/PGICcfLqTnSo/ZtgUPAdvD6XdpE5uhIKBkpfhs20XLEnYY7FZ/1fbgoiuVn5uHnEzr9lwlqS734sfZWk1gH6Js1INM8jNtLuSUJsb6vSnuNeNclCXXeBgtJ5btN5pBuhHixtbgABQcgNWktZqwtiXDTkFI4vQnRycQsm2LAAQgMzsuyvaz2fTg0tfel45pFzsCCQC2AW8HYpujNNCitbVUKLptA3kGexhnYvmlVoqO6ONaTnwrQmyPR0NUvZ0t6HPgZmukI1vjhCStolSKWA4DtpaR3u3h4r1WWCKmsB0Nw3jJ3b2rK8bA1bjvpr9tFsQIHoOv8MyvVz/+XMViUesrS7StVdHx0UddNRo1rSXjeK8rPbpECDVb+tXBkf70yTMVcdYpWtpmAyzDNoQgjFo6MmhsBycY8DrARvy4qWvEqn2dct9W2s2mxmlyJ3oDCZzDe2/rgr4/QWhYFjQBgyh+U77y1YsSYnmoUAZ32hwonA4Re5ZcE+YZZ7q+swwZ0g425ch1LqpNMCWmleWMorRLLBGGSP1azKX1088eKp1M8F47apAxUxtprVBQwUrH0eZ29N/JWVmfPXiOs/NphFhcWVqS/+JE08szNwXZGSMEuE6XeLbyeBeQ6GG17DDGTpEpIwJ/elrSf/Fwz1X5uZ7P6J995xva5KtlbVpBfnOVtn7pSIw+uqIfjSTH3IRlz9o+XJrLJVDBwwhCwyY7GBy8iyYURwjZQQFnZyf66U9+6RIuvYGEJhFE0mJa67iv+WzGEbktiVjsWWa77Su2vnB7SbmOOVybLbHYszi7pO1sucGmW23aehSgj8HMrYyVM/W5zPSXxIDvivbmPqaTvvpNhGGrrymx5wHDCgnEP+0G4rkdFJflujq4wque9PrhGYSyqMWdb2se0gyHLVl0SfH5jFp2bTDM65+oCzkZlUTCdng1HGPbmPohlcun4ICVJbQDL+Jua4wt/dje8lwipUVc+MnrGv3RUGoxofmMncLjA68Yo54YfZDXJcJswDiaW41qbj6rzXvvaOn6W5rfuOeMjXGJ4bVluUfjee3vH0GcXDY00S9++Uo7cxuQ+EiffPW5rm1u6OLkQi+PjsHZLjGEfEpsKxS/puW5hH7w3/3Waa5vrn4cp/FjUY96g4nLgrWhno7m1ZsNILyidhZ29GL/tZ6ddDRb4IHpvDPY3RbYQ3TSlc3fojBmk4FODxqaQlDxItqYxra6f1Ysu3LaoAMt9R304GfWwVPAz4eDs2Lj1VJPqeWEBvy6etLWvaUibsGqRjiNra8A9yevTgHYvs5rDQC9rrWlBbdGZSezx7im7YXyQHDPnl1orphlxNPxNvVEV9nyu5G2Ockk7mXn1pZGBF8Ptb57UteLg5KyC0Ft47Zs2tAb7mtrYV3Pn1wqvcznM7hffX4M6Q60upNXJB9FzVZVR9WHcGmV/babZq5PUCmQwSrEtIQiDo8RARD5yk5QC4G4TksThRNTfXDjlrY3txmkNV3y92APRQbABeIhrc0XGRwxvT490q1rq4rjiErNuo6OCUL6KpvwyzYLL6zgOq1MFgRpxQeyOJBOt6PXr8oMXBycLwSZIgRQd79/d0NBXMPzpxXt1S60upTRNZ7V1jJbLQQIgXdrddGtR+8e1/R6vyFPdAwpL2j3ta0ZV1zm3ftv3df5OYoxNHPun3h3mb12Ik7bTW2GUW23FMDFz0HSVrLLxMs8SnAKgcUjCXeIsLk8q2lrpNsB8JoM8mod0I1PlMY1B8NzuoBMh8Om/FOcJb/z25FU9HEKEinwrLVKn0EaQshlcaR2DJe1gylwAIz4Ojyr4CwgANRfDuDtjSBn4vS4VNOUQRRIRTTPwAs16hofHnKvOD0GtR39ZGuVdizaLJvVKi579PyZhrUKzziGNG0q1tY0EYVGcAiZpYWiI2XbF2xTriPGUhgywXY6EDMlYi5kCNnZ2pMlDtnMhZ0JaeuktqZplVcMzMwNG7nb3lhbj7ai6XMI29G4p9yNmwouLLkx4eNZ0smcYogdH6CTDYQ1ePXKOatkIkaMdHB/FcDpknvEcXMv9yHTP7mxpeVk0t3DWbujz88u9N1VgBRCHdDmU9T1wIQBzWECAhZzIG+k8KZurf37Tf6DbR2wrOMGgqh0WVekkFH6nXsaxaXzk3MV5hM6q1aIhYyevTjj+7aauLbl+ynu6coBqOHBabmry15XN1bn9PDpIWKioHwRon1whHhE7ac9xGBHz15fuDFjyV9WxOPrH97V1nIeguorkkCoIKxiVyEdn9YUITZsu1kLE2BTuk9edHXz1jX5ejX1Dg4cZtjaN4+LyPa4hL4absgKQQRp4RDP9Wd7Z/rsvGb6Qd/ZWNO//d5bfI9Qok0sSzsEYU+mHrf23MEBGUmZU0XvqWuxQJvaMWF0p5r0i5GnCT/bwuMO38aExG7fRUBB3Fz7X/7ZX7q2zS4saMIYK4AjBX8OgZrgXqdObFkWuBGvLd/YOa02W2HTuU5QGivz2RMstx2Ebr+zqVE7KNtOCFnNF7ScmUNEgA01+v7pM1ecYwytdYfLavVXNdAyAniJWE0iehmjV0Veg8PjZ/0WGD0KacwYDee2tHTzQyVwiTOETtBNo4fBkDxjIa7q/h6x3dYVY2E0sSlUH7Ff5D7hGzDfwz3VW7uyffx1iDgXziAOrBhMXyfVc+Vxkje315TBICSijGuIvG4ZuASmDxE5F0hqv95QG/ORzH6IMN9RYnGTsZunLYktrpOwXQS/dee+EN/Td/XKnpoI5zHYfHaAa43alrWA7ty6q+fPX+qiC4fRd6nMtoK5jxBpiLp0UH/93/6WNLfeX/k4l53T42cdPdy9UHjJIztg+aeforayKFVALIjaPzqp4Lwa8i36HViVX7QUTYaVmo8QFlZBY6ILXKTbDA0ABMMojLadx0bHosiIJ17BwLOZHVRfDJdmJavalwMlVwB7BvWVLf4iTEfVjhL5uNqA10Wj5ercngJYHdzFmAayjcUjb9cVKDagtfMeozgVS9k3Qu/3rXNC2sZ59FFHBsy2fjO7CqjXRS1VWm5d1aY0p10G8FJBT/fppGKUjrnSg9clCHWs9+6sK5tLuv2r9XZDBww6zxCFmLbtFlwHArTTTqZjU9s4YMDZistPCchowArJx/ThrRv61a9f6IyB+/5Hm8pCqLYeu700r92zfV2enukuAuGzxyfudJTq1ZspotgogPbHzXfLuru2LavtaRWGKv02gRjRh+98w83Ff/rgK9oTN5KM6ue//hKHiCLDbR5Wz3RaryqbR7ETrPO5sAIQSySU0vnRgNfEEC5D1+7mJO39F5DMk1JFV3RCBhA2Au7YOnMkqMp5WYcv9/RdVPb921uK4BwbdcRQsytvxDJczQ2O1ECpRgjUybSLs2wT/DblMnCVf/xhgAkw6zNIbF9vCAdixQusfe1Ac1P+ARTzRamjvcopg6ciO32iz3Usk80Kg/f4LNv7atuW7NxSL2BzE7fdbXdxyVVcNWCFk7EkA6vqM0PQ2HSiTS+e1QY6vqzKTt23PW7mdO0wcF8F93Noh0y/mfbq4AQHtIs7QJmBO3fvniaQ0bBqa6h9fvdmPdPUs50IYhVXcpmkWw97tbfnTo4JByMQwhtn9mY6kzECGJ+Xy7xv5u7NANCciM3CWF1Pc6LukGbi29anHFnhQM0pJHDLYfolvLOl+NoKLs8KS7d5fcBNXdvYmAt5dPjLnwBcXkjXKucw4gBmKzZh08c2bWyFFmxNbS4W1d+7fU+vuZ/DRlOP6ffv0Y4GxiHI151qQptbm9jamRGmW0OzZ+H+3focTtM2oph7aNS6jMWOy3VI37mtnm+ko93H9APk72YgEvoM0Zm7FtLthbRqLcYMcV45bSqShER6LQRHX3Ec1o9++gL3NlWhEFAJ97r3siY/zi4RSSodSioTR4SlMsQVZBi70nDQcMltVn6zAzHlYgmlcbKpdNLmc1StjN0RfX2AcmNrU16bfj7edYLacMNmvIyQ7M+Me7VkKZux+MnxpX58VIE8ffr3P3xL3722QV8CmjTBm/a09WyijXiwNVpL7sEDqAtxukPF6QfLok5A3LZtxfrfSni6NWwEgp++9SDeUrfvy4pcWDWc/+q/+G81JDZuvrdN34JrCKe1LO6Z2LdYs3jio12fDjAMe+fHelW+IFbHskPqSzjl89qlnrx8rYvyGMJJIqIs8aqj6wjgW5CK3ZN1pZ0MdOWxuuI9eRAAChHn/qw8/jgElODeMvLEFhDfGJDkohKFohLzi4ovrmt+/Sbifw7BARERw73moY5e/5QxmlAinVMik1UIDCmdvpYPxxxN4OrLR4xbsCWLOAfnQ4yRSask77SlIQTX4B5TwRjYVCAOLQ+lrLlcSuuL8zDHFS63qT5jsmszhcT9rdUVlfoljcHe/OZ7GrftpBfGUcbOCvYQF0Mn+vwIT9v3bDyUy9nZn2MNp5eah7usYLw6E33z7Tvq9xqM5T7tjpCnp4O5rymWXAa3DDd9+uG/+C9djPjeu3/n4xGAYlUlgqg5O16rVkbhExkRSDMGS8+uRgpf2SHQIcBrJB9k58E1XBGw5uGmnj4AOeQvQRgNaynvV4h76TeHmg4Gqh52FQ7xWpRR/RLwJHg8Q4/SgGiFoLQz302RjVDwkzok1+qrBEFYndpX55d6eHKE6x0RyJAmSv0QAh9Me7q1tqYmYBm1dG5U1sVFzRUovkDxhhlcO+tZlWpNFG+DgKPZ3ToAYEfkF4t5ZVM4w+6babBHr61yUVdliH8pM8/vbNHWr7qnrGsrc3RmkkCy6cM54gflASm+tbKii4M2nzHU4haK0Z9y6qZ2iLiApD3eAA4LdwmIXp41AeymZgyg+fk85DBxU3OWLDCfSWtwFdRoaCvwI8VTOb37wTfVLON+ac9zniuZBZQnAb06ONLz3YZqs7rOId3N4hJKPKW940MFZjFcG8CMyDlrNjUYQOwM6A5fD142ddptax0lHwR8m40xqjyhx8d7evxFRT3cb8oRmE/ZQlBfv3PDgUIiltbidtKllPchjFqlqo/eva00LtqI16rG2NmTVgmoiUupVuqa+CArCNkShKZI7JhV2OFziwglOyqoBMCGYl4Ay6/FzAID3tbvqi5z2AAlHkkTEz11a33+nXBZgDPccjpj++oiOtqv4Uys6D+EQJ9OGWwvX5d1UcGtIMKiGcsyHgKSdmqDHzICEIKQG3FsSWA9kM2SgaJEXSaRlbdR1mj/ALLAa4GdLRzgFYPTiq/7IikV38Vp7r7GKjRcpNr5fnYShe3VtAOWJ7jbfC4rPwR+Rrz6/WEtLuYdKBvZ2BqvfbVzXI1gjBwtXu34L8vo9RMn/e4YMh5wbdvTijsHVPqIPXO2lpjR7jZ1Rez57t0E4BAZjarLODR3OBxOcce43Xxalc9+DSlaycIgrntITFmpPnPebrw70WrTwLbWn8Uh/MH9d/QXCK9THKdltN7NZCDsKfeOAQR4zGG+2bNp/34zzWhu06aP7R99nIxNU9txb+0h7QvZpe7c0fzWuk6fXUCYaaUWI8Smz5VVXNyM6D/4/m0dHlrFMduYHlUyg0CszXRK+25CbkvzWc0vZHBZce1XaOsELiE+c4LK1rwVBKeaXv3kixf62p0liCGm3zw8dX03HFzp+lpRd7eWNWd7OY+a+vzRrnLEYCzl1Z3bdzRgrExPD7h9nCDPaqLSEmligGuKZ4nz93mlqf/aTvPgNf/xB2/p/WXilP4M8OwBvnqIO76lHSdg0tjFuvWjCfoxbfuv2s8IytrI60HIR0IOfyxprEXfmrixvIviO+8rHEOk9pv6xa8+VaMKfsQjWtlOKWKFUjwx2TmbQwjBDt3nk7nmSF0c3F8/fKbLUV0LkMsKYtkXiCjLey/KbR1c1MGrGP3J+8DspUKO8W1b/YgZ7ikejcgHhj/CdU8jRfBu9bczNfZsllWNa8ZF28lK9Q6uEZFpAiNo0+FdBP7FHv1wSns0GavPGeMtnrUBl9i2nYS8wTR8EFerckwMEnOWjR4Z8KwQayzPeIkigKM6O3mlBu0NM6oHISYDcc0l8ojJMZh5jAAN039Ft8TS7He0e1RVnJi4u7KK8ajIm91WLLEGPo4h5wgk+Wb/sxXpsVNwbJliTMc0ay3G20wL8EYixLPQrl5PUsVCHj5BgFzCATM7WH9L3sw1+dIrzs13EUZZTNgP/4f/2o0D37vv7Xz89vamfvXLXfkTIz4gQqfhPmi8MKA0HqBiBz5tLiYUyzAQ+QA7L67VAiwY2dcggCg2u18aysqbBWF0L0H0zfUb+ubN625OudWfuKmscC/i1sEW0rgGgCuAk7S9OlfTgTzNqZYgulFPyi4E9H5xU3P+nNsSMKSjDRwLExoZFWz7MwuJmG5ubOJQ7IR+W0/1AjKWIv6m9NeLV2WXnWeJI+fnTTftaMWcTa1Z0HlmA9R7CKC0qhVX+upZWdtbc4rxzAtzER2flvTrZ+fyZ70uMeL63BKONKtcwU54GGgESIw9DILwlb539z6Kqa0PbrynWytLagOqdkqBNzIEzM8VX4Xw6MQWTiyRCyJAPOqMmro8H2m/XFO53tWNa29p/sZNXRw/BPQmAANuh8+5tbalL14cuXt/a2dRO/bMANyUhtpYyKOkIvrkwSs+M6l1HOvfffJINTv3cxTV0lZIGELNxROuHm8GQlqayzJYAqqU69rbhwQsGQOFno/wuwwqGOC3LNM52v3o7AJ8GtM/gO8soEuUtxU//9bv/c7/j6b/gNU8zdL7sPPlnMPN+Vbuqs7TPT15dnaXy+VySYla2jRgglS2LcqGBFuAYasNWJYTHAACBghBBghBMmyJXIpLLpc7m2dnp6dzdXWlW3Vz+nLOyb/nrWHP1nZX1b3f/f/f95znPM/7nuBq9wQY0dCrwO9AGrZdJXClNjT8F2CD4Y5wMk1S0Z2Vh72QKpbqb7b67msi2IUIkNTLnN/XWjXXdk1HONBDN2F+0hdzn7n0c00lGQECPj8vBvDE46hcWLzuD3WcKuBU+64H+0WXqOTjXTVQV1mk142KpXFYqUkdv0UIbvkca9hBXZ8DkFJN2I+ALY69YNauAcDtX/mh9Q6e20LTJHh2lQ9onJoCfJh9Udp/Nptxx5VhAnQ2nXeZ41KYuodSwowO6nRKooQ0JTqJESuzXKUtUtOuKxN7kEAt6DuVkduB7GBlBCeATGh8467l3n0XH+kY0QaF2eN7UDD8vbrz5OMpguYnTkEoY3Oo40AFOn655BHd82P/yqjU/ZqG72ps1h6+9IcHL+yg0UIpzW2LNRP5ddP+2RmnbhTu+Y0AVf8txamjZoGrgsloxt6Xu6xfwDL371ofH/zDP/ypHTw7suNqCXKlFm11gHSOoBzazz4/dfWky/txu7O6YTdW1ggMCWebz08ggBEQFMBuAcLnECI1u0irKQPkpzPv2OsoRr9KWsGQco3A+NkL8+gInucLpSb2+AzfxZaV7atSjSWCyhVEa3Vty0aNsnVK/D1rp4xyFbEvdESu+1d+XWJH/+DzI0jWwv61N+7ad27v2UT7zDouAj5wT//GDtj/qU4aRMh5mBF/rvtoJbCp65OYiusoxI5qELXuBBu8u1pGagW1r0owKbz1DZvzeUPI3+HptR08eebsZXt7x3KRoO2tLLmRiwpySoJyU2lY82g8bm/c2iJ4VWyjmALYVQf66ki/P+taAfLxYP8G63ltN7bW7bWdNbf2U9ZMM0wjENAO2PsTAu8svGTx2KZLntNpA0vPfmvk15g/01jB5/i3iPOxdZrH1uu8sH7jubUrx1apHjhSg0liuRDnyxq4sIwPQJZiGesgGIaDiqvbj0Y1jSVj+dS6u4cNoCw7nbkdf3nKciCu0v5XV0rgylJmCb+f2EXpgmcNgWNFsFEljnW3p7dXCGoo7DGfl8lvuhMukcIZ/891spIP4xeDDjGsq84/AZtA3nADm/tEMFZsZf2GZZY2IQ0rVurmbB5et9z2A1v4Eu6+3ucH79n3BET3D/7JL4LmB9+//yGmxn9NAfWF7cPSQqGZ3SxkMdSR3d5atv38sguGu2ubqMEJC0rQQw3cWU/a91/bsWGzYd+8f8fe2yzYTjZsS+movfP6bV405rrTxANT+2Bvz965tQu4qi6vYGtLK3zf1L51dwetGrVu2+w3vrNjK5GAFTCUlXjGPj6qWD+8sI3NGJSua0uJApsEC0ahevicaBiGTkDWMWI2BaMBRGaTBSooYCcXbTalb412nwWME0xxcpxUjF/yXgxCLEwSXu2zPnp4DvC0UB5mOQJpqTXHwDHMCM9+8577XiVr6HK71UHGT+L22dGlffDWrv3K/Zv29PzENBn8tZ19/G5gj59WAE8WfJ6yOMG1dD0yXwJjnWA4ibi7Q/7ki5pVdQ+YhX1eN23WOLWrk76rDV0E2vx7bNVpz80ybV907c8fPzEInL13f8fe2rlh6UTaPn16ZE+f1Y2oiQPOYN0h+823tm0plLBOdWQRmNwWxqUEjad8bkGlQpU+DDNmr+Nw77//PiqlhGKJotwytrRStGdPX9qzw441UWbvbubt1vamPbpu28XzI3mS/c/+w79nhVSatRtbmc8SRVxxrfVWrDnkAX1dglTUaqUBe6AMSU068TlCtI3zpxIpAnvTFuxVJpy0FoG2QWDp8SsVD1tUd3UYqRpQqNH+jb01K1fbFiC4F9IAPQ6kDizNbsd1GLq/uYyyN8jdENWdsaFPB6AEzwIkjr+f8hDKzg0CUkog0d2TjvVHoyGqZskKBOD5+TkOHLJmT1ndkC9ARaOf/ASWlW9/0yqPHtrgCqAFVDV8XffoCexUZSDKstT/xG515KojoRF2omP4SwKtjoN1jKq2ZT0CzRByUav0XD20P+Sxjrsj1REhyrIzYB1GpmmcSiBR4NX7Kst6DvDHILjl8rmlCLBNlFkSJq87NcFwnJ9R/ewzG+AHuq97pRJ1NPVKZirYSd0IrBU09Y4a1JwkuNzMpu3PT87tab3pOia9vVrgy6QyhP2vvh8o5WlQmROVzvBnBJKB/GHQI1jNINs9m7Nn2ftvWHBJzUzq9r03H6CKh+afdqxRKdmoO7ZtiEoFrBkk/FZYzdi9lR2L5qP2snxgd7e3WC+CHfiyu71hBwS3APZVP5/b8m7O3ry7a8vZFHixsJ9r8gw2VEwm7ei0TqCN8Hkp20pkXdetTD6J3fnt55+9dCPy2qz32uqu5W7t2fIH71vunXdtCftffv89O0fO/9FRyVrZZfudzw9ck/1f/dUf2X/yf/0/WOYb71rx7W9a/t1vWOG992z5G+9Z7u13beWDb0Fi3rOlD75ry9/5gWXeuA/Azq1N0J+wdvpHQ6vDYXyC9ZqjnBxhV0DFj7SsOmZdeucd7DgCWURVE4j/8Pf+wGb41n/6P//bdn9nBx9IgnPg1GSEMOB7dQ1F4FUzCuWfrBeWXSb/GFx7dnBsv/dHH9lHf/GF/f6P/9yumxW79/ae7aznwCVNKlHmOnbBuiTBzxbq9vnLc2tP+oiFHWwl7I6fNeowEhzYYvw5uHrE40KaCEBzMHUx72N7LbB2ainlM+CzOh3p9XmmMFjraZq6egUJcsOhx7KbG+7+vNm8QnDMLJFetihBU83XxXJD8SVL5+/ZYhaxc3B0onat+MkIMrqWLrj76KvKuTstXCaQqt777KRutzZ2rDsBl/p+4tEmpFleAAkN+10Cmybz+PFFnZMEIXEiuyICnUbXAqhlEWB1PPJ5EYFTAm00YZvrSy6ugAgE14Wpj7d3GrJcOma//4//K22p+e6+cevDuCdo92/cRtWlLUwk1jzAyDBsm8WMRZDQ2n8VFWcBuAf3H1gZ5nBjNWmrBFf1bVU7NA0yHYxeTd72AhKahtEf8t/8cJWDdBoD+/nTcxvCDtUQOR4IEjxgswSPkD9qvcUAlg1YonRb7amFkxrVNXbN1N/YWHeLdInyCsNAshkd0Uxd9E9ECKgwQg3uVc2WHPy6qr6eY4zKi3ONUSMaJxPCICYoUh4AVrcJKVCdJ6QD8F/Yxw9PCRJ1291dtY1UChAY2D7qDA5ts67XHfOe1aq2tbrmLtMbAMH5ZdUyubD97OGhHTXLKPWhffnZBWA54bM1/LhgxXwEVvymaaBvZdjHUebWY9NSeteUB6W+ZHNlGnf1DmHrouq6PKc6GZXOatbs1AkQfutN07bQnYa1XUeg1qgLtI9tlSBydz9HAI3Yy5MyPonRoL50zPy8ArP1TF1yUmPeJQBMbYN1alTmdnh9aZmkx641AQQl3egA2B6Ui/WsWda9Xdy6/E8JHjVNgFF91rNLRzJ+9Os/cMRBjHopX8SYX82MrDT6vGfL0nGWWIXbMFklxaT4mVfXmngBcPgWpoG0OqJSlxmVM6lWrok6HvdGsGeUSk41e2FrodbrbYIbJERjxrIozRigrKk3OmZVtuSc/SlXuoDw0CmJi9OuhXKoAojQEBIjo1e3F2U3d3iXq1LHqrp3VbYexCEN2MCxrPM1hIQAWOEzVBephBzXzm9OkHz7Tbt8+Ln1ry7YPy+frefGGX8BfmqeoXFNA9ajUq/ZFXah5+7AbsWmBWZq49hodXnaV2Ubfk+ANcZPUFRqwSeRo2bxOuHxQxzd0Si2mWZd1RUJK7XY+qolb99BkXRcPaLu2VMJzR2cqlrHMrGkdb54yHv33DvL1hUjpQ71j5JEpGCUsSw71L3cfDJEeaP4kgm7jU/8+fG5vWh2XJPxB0t5SOLEfYa+U/d+nYHKbiaoJZRlp21l3umKr5+yDh2UppR9Yu+Gvbi+sC8+/pl99vOPUU5P7ODgBCVaAztK9tlXz90J0YzPUJctAfKQ9fLynqsQwTr+OwKcz0+vrM5+HR+1LFYM21t3N5yy/vrkhXlnyoj0u6uTW/mcxdNhp6y//+CW3V7bYe18tr6aBYtQKheXFgd4r686Vu5UreZpWH3ctmdX51bBXh8+fWT/j//sH9jh4ak9+voZqqRnuzd37d/7T/4D3kvBbkYgH9twOgTjRjbk/Qf8enFatZMG4BzJWoPgoGQSgwx2+AzXx5j1DYqwg2+urpdncSqdtcJyxEL4s5kVXn/DQgkC47BFwPDY118+slq17jJ9VU6m7OhKWXXEftd6k1exZr2B7YSsUrq245NL+8/+z//A/sF/+d/a7//hX9ijR8/t7KwE9vXsxTONMnwJ2bjJz5WNvWrAEI9hG3OffX7w0p4eX9nYD8nIehA6OO98iICA7E0eExzPUcGaQCO7V0MbJVcp6dLcyYneBZd0JyRJhEsXfPBhm6NBwzzYQsCfhzgoqa3IvyGrKOlQdAtCu+58VCVoEYhjLBWxSGoFohhHH11ZqVa2KiQBwMcm8q61a6l25U7c1our9uKpMmyTkLShPT+rsPZbENCo8zcdhStwBgiS3TZqEXtXxzCVKyrQT/m3Zp6KqHZHkJzBxCa8Bw+DHw+JW/grNi8fGWLzOhbPZyL243/0i0SgGw82Pwwjze/ceM1Oz9t2WjsD0HpW5Rvasz6bCGABNiqOHXpQFrDHSq9hF4DDJXr8iN+3+OAjWOQZjnDZ6dsFjvXF4bldtsv25PKMBxvYQb1rF90qjoejwKRbky5qo2VHgGl/NrSXL0pW5s+Paw3revh7jFPT52sA4oCvbcqpAEpbAN79V419NzPLSHEUDM+h4msdu/UJuE0Yx+eHJ3Zjd5nNVHuwV2pAxy0qNYAwWYJAmiTgahizH/ZzfNVmUbu2nc5biQDf4B2GfL1qhI5OS5YMrmFEfP68ZXc2d+35CQ7d6/P8TbuAdfkCYlBxW4EFq0D+Ccb64nRo9TCOgJKvn14QiAE7gsSN3Jq9d/eOXZSv7e3bW1a5mNqzszZKPmFvPFi3p/x3LBOwfMhn34cVv/lg3+qzliVQ7JswYa3ty/q1nTdKrpi41hjb3uaqrS+lbaeIkovHbYFq0qTy/ZW84dEoorFrsLyaXLUb20VbKaQI7KpvDdrqMmpuo2Db2YJrT7cLM/zld2/Zdj5jhVzG8gTm3WLRPv3kqWO83/3ht93xXTqRYV/Y2yPUAICniffqtCFis8DJBiPWnPVORAg8/hjsG4IFeIyduse4CaC9wdjdsehnVUojnhtAGPWwDRix2B7/U+cdtceL6OhrMuFnALjeiUu0iUdy1m6AVdhIFyXhmbNuS2HbiPmtfMEeBha2UVDrQxENgkkoZn2cX2UUSsvP5POW9sys/NmXALWOzsYog4A7ZhtCJIZI2PwHb9vg7NR81ZrK73hXqWDVCb7KXByicCc4Y4Xg0XZON3RA60Yx6Z4Uu1HGbzqGQk4CLDiyOkNp1qAYfSKKLQJEPgK0xoFpiHoIJTBo6a6SgOLQdWYZ1FLm1h3r8/6arqOSkxxBX8+smucMrLz91SNwW0OPCcas29zZPD8Hm3+VyCOcE5VVpuMrhfzqqFBNvxO2k0raT07O7Hm9bfcIokUIj9oD1ttdO5fvQ9Yaw55dNxpWU6KVch4IUBPf3D7Dx78i4PzLjz+2hz//1FrVhjvOl//dvH3DHrx539mP+n32+bpurWmt85JdX1zbyUXV4praTwD6/PMLbEIdw5RRzDp4NdZpYavFlVctF5Nh/GYHsKuD3Phkb2JPL6+xt5AtrUbt5x8d2E8/e87eso6LqD3++sxubK3Y+nrKvnj20EqjhjX6VTsFs2qNK/vxP/yxuwO/8+Ztu/Xavt29f8v+1v/437Al9irBGnrZkxN1HYOk1Js1yFAbYqx2nQSmRcpGUiqoqGLSb/MKf//0mVvrCQFBCYIe9nIGGZ4TeDEZ94+uKVwZH7aWf/118+N3CmY11qVJwHz+9MDK5br91b/yy1YorhHsOqB40NV+zmUb2JiuJFTa8p/+5/8vSKkGUfttG3X+1oP79r0ffs/uvvmavXx56Oq6/+zPP4fwr9jaUs6RQtW0KwP1XBm0X7+wGTan0WTj4ZVVas/w60P8E4IHYZ8SIXX9IlWcSCg3gKBD8Oq1xvhTiL/3OeKoUiFlp8v+U2nwZ9q2fGGJd0+4xilpcC8R2wUri27Mnz4HVgMeY58sjMePEOJrRthF5cULdxTehGROUYErBM4cxO68fO6IeOV6ZkvFvMVzAezlaysdVC2tEzUwvQsmBgiajuxBSBXwtTbqN672r3HWTact/Y5Ieph1VAIgGAJ+dEYTaxFU68IlnGbM3ofAmWwyYn/w3/0iaO7c2P1wGggT5c2enx7YV0cvXWegKS+gKTwaCdMesGhqXNDt2/ElQQ0gm+Psfi0oxiEnV4aR2g90u1OYBg8l9t4Tkw6i+qYETqlGghQOFuTrNWPPoyw9VMaczQihOlX4HEY9ejxshGEYiBE+2WrNqd3ZW7abyysWWIRdkNL94mamAPMaWK3VsBXYpkoqNKJsDvhUCPRqffXWnTXntMKLKGozzvO0URBTDFj3J3J5FbH/wV+cW3yVjY2l7aNH52YpSEPLa2mM5f7+lrU7DfvG3ddsZSlhj18ewHaWrD1p2eZmxt7ZucPGhuyyUbWLI6XE9y29AQsieK+vJS0Eo/6le1v2mL/z8PPv7K9btXQOcAdg5j57+/Vt216LEcRisDgYVb9hW8UYKlWX/3777FnVZrC0jVzOHmEc3XnV+k0MdhawAoErwzN2UVo1VKnKFZ5fKBnHANSwbeVTtlLMWGCutnNT9gByMRvbl0dPIT5lq6MiHx6c2cFFy569PLMngFdr1LTtlZydVE5Rb9cEE91rd+zoZclNVn/jvQcWRdVjd84YK+yHivbHbirEzC7PmxbkZyuhRnd1SdZdZUWlhsYLyck8LkNVTFdHh85hFsoCBfoDsEEY6ALnE/A4ZyRQDQFGMdc5BC2DrQ0aqDLIUjKNbayl7eZm3q5O2+4IJ6GEoYCaUXt5boIrdmb+Bf/ddfdmug9xfY8JVCnWL48T9Z88syFKUf/o/kQgoY5P/QlBH5auzjW+qyv+DlUpAOQ5VKJyVVKzeY8ru2EpcPG561yklnPyCDHVKHsubaGAyG8BJRSwghk+IuYs5tvuDJxiV8s2dTYa9CfuSGsRhDq4o725Jbc2LX7rFuq5Z+pTq7FGmj7fHA5cwkMmmbHu51/YFPBT9qbrSaqfjO2/wmodCUp18jvWVp+r+0ohuSsn4e/WsA+dND0F/J9BYL9RjFuLn3NSqRO81NVLd0bKnH11N72A/OgU5XdPa/aCIKqJ/vrM3Zs37bW337C/9tf/iv363/rr9v3vf9fe++a7tnXvgW1vvOYUaQ88GQ341R9Yr9mwo8dH9gIbVPvK4maC4ASg4odTJf89bVgEJf3JwwN72rlETS6zdl57cVCzEkR5xtftbuSsBRaogXk46sfW/G4ur8qzopCon31yYC+OK1aANCZzcdRPwA5/+tyunl9btpi1f/M//Dv2g29/YL/5yz+wO1tKJMpA1CF57OklRERHrOodq0z2GWuk0yK1i+xN+hCjK1vNZs0Pcbr+4nN3PK7jvYWHTcZRVMSvkiPEjMsaDvPsYcB/yvtn3n6LoBnja0auxe/bb71hf/gHf+KmnzTbHbt3+5Y70Yuj5oRvSrwK8IWaWvJ/+/v/0J4eHNvNW/v2D/+b/8J+8zd/3X70w+/yGa/b0s6abbx9w9pXNbs4u7Sf/vwL/Llq997Yc4Mb1GO1Wm/Zo4sjW4C7hWLaNLy9gz1NsPs+CiyR1F17iOChO35IzAQf8YKxxIReA+Usf4PEyH50evIq6Qjf5t2CEPVBDyxILFmcgOeFXPiDvCf+ojvVGTaoRDphc5A1VZqC4kM4nuQ/clZYXbN649wqiJkR752PJKyIqOkTk54dlMDLrEuAqpWwvYfP3Dov7+y4qxDXVIL/0114KEFcYdE14Upk3UMgneBzuridQHI11F/+I+yQn/pxZHevi6++8pc5AiFqf/yP/hvnRb5kIfdhHZA+Q7nMYa+BYczOLpC0PHeYCNxrjwDkPjxXdZUEP9i3K/tg7dTaTckFzVIdp+9bjN8rQ2rIf2sllhIAFA7V4TOKWaU+j21/dc9Oj2FoGt2EitRFeA5W0IXZZkNqZzS3GAs6Igh4AdSVHAyMF2+jOlkzy/hTFkfVqGg7gXRn9U1DTW9sr7HcqsVE8RF4NN5HmYnFTBx1EoSVrBAkZ045HZ6U+Luwra7AFBzwB+zpy7oNp8qOVNs3JQVM7Y31Zdeq6e72irVg158eHNoVz3mJ4WX4XA3JDmF4SZjT0cUJ77Kw7WUUG4rzrb08DMZvCW/K2gToAGtTQcmoVVzMz4aweRUU0peXh1ZIqYA4Yn/28GtUfMvQhnY7l7cUROCgfOXKZDKJFOq8b3HITDG2ZPlokQ2dupKNtWLSEiGvvba7SWBN855RW04VIDh1u3Nn1zGqGiB40qih9MZWqw/s5eWVbUYTFgKkNVlA3XA01f30rGfJJR/BOGmnF5fWbPYt6Y9atcl7nxJQm127dee27e/f5OeEXeuzdhsVHIlaXM0vAOpcPAGB8ViO91on8CtbszvqWDIl9jm2JkRHjeWTBCBl+t0D2GRTIUBI3TiKsbjNCMC6P04FIWUw635rbk2YuPZq0MTLYN3EUpuJ3IkhosoisEH12rSQVOzcDg/rLntX02N0TBuHhWoYrdL9wzDdpC8Kc06gmj3W/+JLYQH2pIzRV3V4OoJUw+fM629Y77Jkl59/5QiEjufUeq3XhZVi23H8JEeg7rHOuhOdAxgDSIHKncY4uwKX5s5qxJhqxmSXKi9QNx8BqLolEYkgFsqkjbhG2xMAwLU2VHAlsMrZ1Qc3ceOmeQjaOiZvs6awW+NHweLzABCE8LPPzINz6vRFwZ9P/oXjKzYSGPWz+GeM0taf6+hKf65f+iqVbN3KZ+0f6ZgSsnsTJGtAWEJxEU/eawh54CMCwVdNyZus/W9jFxUAKYff/bWtHft7//H/0v7av/933ZT91WwKck3g4D16rYldota38dWde7t29/137K1f+g5+krZ0Mma1qiZrtKx8fmkXL68hFSF30jXV/RS2GWYvA17AnjXtVHv2Z3/8pTUIkuN+0w6fH9vR14dWL9dQIS3rNFDDV1V7eXhon37xlR0QjK+w+XajbqXn53b2+ZGdfvrSjQhT7fO/+x/92/bN1+7Z/d2NV81SsDMBqBT+EDzoegqvfj4MTqMJp8pKZg11dN7oKetybsVc0fy9njUef+1Ul8pZVLs+xW69PLMafuiX5tUm7+A/t29beHvXYgD9DMbU67chLK/KwN5Alf/B7/2RHbw4hgyFbXtrlaA6xoewV0SA6s7/5C8+tf/6v/1dR7T/73//PweTCPK8i55F6VoSFPVh337t137Z9tbX7bNPv7TT0yuCDUSbYB/ka4/Pa3bagqjwmZksvovi1QnQFBtPgXHXRyWb8DlzAuKgC3l4WnZCpzdlLXRMqxNply2s+3FN78FO+Z980tV+4msTVHIitYofQJQg+wF8z6szZoLkv8owl03p/EMJTsoJ8Plz2Cg+3ru0CmJjCG4tIOAx/CMXT7m7W80fvX9rwwmBYNzsCf457s0tsbQOcYW0YJOdGqqTr9P76PmmPZUFEhR5PkdG2WF1zHJbzQOp1lUnTbr/1fOp8Uifr02jSP/in/7/9EXmy+3d/FC1MyGUgIqnRxh2dzGFYU+IrgGrH/ODWQSNodrPbdkKC3n0uAIweCyzlbItDOyt9TWzfth+9Xu/ZO/fe8sK0TQAkCXYdVAIU1suaG5k3BJE4jv7u1YHQH75wRuos6A1g117b7Vg799Ys0plaK+tv2FfPzqwaXjh5lCuxJdtDedr8fCQHwvy0lsEUoHZkM3UdY/OvzdXV1lsFbL6ATEYVLljHgK2Jnn0Z2FbQ7oP23UWKGBXVZQRAUf3PiNUZzobc/WFlVbFKcMfvf8+6ihuX8NmjtsV68B0nsJGa5Oa/eXvfItNy9lnj5+wFgQm1McXL55avQ5Qeb2WSgXs9eV1+9a9HQJS3v7ZTx47ZawL602dzbO7NVRbOIXhDKe2ltHwXhRTNIX6QF+HdZ/sgzUvW4yg1mq07N7evnVQkbVy2WKLlA10/wh4nzVrEDKfnXTb9vS4ak+fNVAmHntxcmWfP7q0jm9knVnXIiioUtVrrdmQoIraVsYaDPf2yqpFMe3PH53ZBPKSXU7a+zf3MaQBXycHhM0GCcDJpNWbPcjQ2K6uq7Z/64699uAmBgUBCMec6oqGYpgTbgFbi/JZmobuCSp4qW4Vp8AYXRo7jqSkeUwPwoH6D4Yw+rRd8m6u+Tl/U0hnTZMhaiiGFHvtnepuggCEEvMALg2Ii4JRqoCxE7y8C/Y8GncDB05OWzb0jW1vJW2Lkc+aAE2AwBDyRK07RdGgZnVfl8vFLEGABy1wRJ714JmrzVM/Xa9zGJ5zOnL3JEvvv2n9UsWuP3/MAxAEcV6pODU20BulYrwIEfz0usHK6d5KWbMEu5nXAb6OooaQyTFKTEkNMexZ5TZZGLUyZ9VpRyRQJSxKXBtj6N6QjlUN8jjFicMAIz8LMpHY30PFAFow+DoqpFQaw9B5xlzOpgSQ9hdfmB+2r44xYvzqQ6p7fiUE6ZewQcFA+6KsWlckz/6ozlDzSeUXA4D7d54dul3ahwgdQdrKBMs2gVttCTsAYwPbbfO5v3MEkdKdDwTq34NcLEOicm88sMhG0Wo1yGU0Yiv5vC1QZvI9xDMkDvtV82DAa8Earq9v2L37b9vtb71rS+mkO67ttNtWubq068MLq6CSBp2qlSCm1xfndnl8aU+evLBqtWIV9uUKQtNttLGRrtUrTYidftWtXq3bxXkZ0qkrpq47RtdaKAFFtYsCVQWZv/23/w3727/1G7a5TNAD/AWmaoQiwqLGE/3xwq66qBI1S5l0TN2SdB8sm4baO9WmVV3KF1yJ3ejJMxdUYSWvVCX/L6I9hrB45mMbY/M7f/O3LHrnNYttbbMGfBFfq6kmOrV5wTuFEyFbIrg9/OKRU5Lf+9bbrJ8fmyLI8HUifv+b//3fd9cC/9F/9D8lyN7TR/D5eBh7qns9EaAm2KC2o2++ecd1RfoCAqETmtX1oj3Y34R0NO3J2ZWNNNSb4BdRwxE+SJ4ohdk4AbtaXXdCphKosdoX8v4eC7o1dOPvsJFRZ4jAUg9blmKurj2stR9Vyfp0r8oEQYhyZAUsIND6EGf4kLu359UdgWPNNUfXi+rTKc2/ypUZgOOXz7+2UCqGGvaCZ+pUFIR8+yC3Ibt9o+AwoIjAuDiv2Cl+rIzmWHaJZ3sliJRPoLKvACRmBNFVp68FzzhFrf+r+lg5m955zv6oNlmlPbrDVyKcpt1kCMIf//P/zvmEb/XWzofFAiwHZhadYNBNPhQ2t7kKw/aHYRYwqqjXogSDMQxjs5AneAUIICg/QKsQ8NgP33nNcukIwMFPIBAqbfju7pr97u9+YgeVjhW3MnbF5ysZ5PnluflzGFHcY5edhs1RXaH2jAUCpFIeSyXCdvyyabGlqHVQN6comz5s082QLONo0GqlcS+vFEy9O3W+rUHTuxsbbA/gyML3BprmPbYSrFPt/cAnFHDD/EEYFF4r5daE1XkIKp7uwtZQOuc42Fnp0u7e3LBKpwZDaloxlbYeTC0bIVChfJqjFlE7aK/t3XAZeT/55BEA7LOVDVhaMGlnLysY39Ry2Yztba7Yn8F8Ykmv3VFPVxRg2pe1ak89JWs4txpWh+1bd7YsBctW55a9tU2XxFHDKQbsQYNAtZJbcV1acoC3f+K1i6uOPTm4ticAR7KA8eAkGratziBXBIyr5rWVCLSlQQ/jb9vLZ1fWmPfstdt37AdvvqXbe9P0inwuaTs7q4AOe3JetwH7uLOasW/sb6klr63DmkV4ytdTp651XN9uNOwS9bp7Y8tWtzDKKYBLYFCWaAjbWECuFD10TzbFmcaQL0300J3lqzaKMksMGEU3hL3F1SdYANzpsr4YK5/BFrLFPStf9iE7MPm4MthQO82pBbCZMapd80s1mcbVOOJ1w27Aym3N6oMRD/EhnKVYjKEMUNGsA1gPKepBKUOue4yOrNUEQp2hDAatRKvFc03MkBrDBwgQHqiDAnWpObDMg9d4rJmVAbAxD69ibR0p6Z5VyWeT8cy9X1NJLSyBJuiotVsG1p4kaOg4TQ0ZVAcaIHDoyFnH6MroloKsYONDHQfhProrUqCL86xqMOBq/pyrEmMgMplbt50qqxMYlIilZDP5o3X7Vvqd/95mjVcN1HVfpi4xynbVw0pV6ih8xM/RNBy1LBSZ0TBsMXCVYgHHAJ7uQef2T5+9dD/zYDCy5wSdl52BPcOHD7pDe8ZaP2v17XG169o/bqJ+/v0P3rUUwX3A34WXIXw7ADKkpw2e5AuadKGepSifUduq1132GVYP5xm0xpDqpAX4uUqE+8a779q73/kO4B0nqGnaRNjiBNJ8IW2FpWXAfg1/XbVbN/bs7bdft5WtTdu/edN2b+/ZnTdet/fef8Nu3rlje/v7duvtu7a5eZt/37df+kvftzt337TlzW37zr/2q/bd3/gl+xv/+l+2//X/4t+1v/4bv+pIkMpXAjyU7sGEMZIaU/ZA9+iV62OLQMaU3NZW4wu+Pg6JOZPtssbqCbuRX7I5Plv77BOMUKdJM/xy7EBadZIKDmrNNyIQr3zr23Zcv7ZnR1/blea54kM5JSAOhpCSvl2XOrZ/Z8+uT8/tHNLw4uTUbr++464YetO+/R//L/8lX1O1d99/2/7W3/4td6/dZy/VeEPVDQqYstEl/FylTBoCfUnw+vhnnziVt7S/xHtO7M8fHtk5gTOSTbPmEfATe/Gpu1aQ/Wtjg6jjWNra5x1UWp91QUGngubl63qnkERsN5VP2KCiwdcAB8GHV3CBVYVWRCebEgCH46Y1INwh5ZhEVXOOPY514kQwRrioZEonhJre4wbNN3kX/twjCemvITp61ibgjSNeSDdr1CDAK2ju56zVrbi71Tu3t20JTB2Ojq16ecUegP1xZfnP4LoQR/wuSPDT7NGFpnRBQkR+dPqikz9l3C7wBal0BfEJa+rO0yEbahzx8e/+ImjefOP2h6mAz1KhjI36Q8CeoNhWfVTbUNTW7mRQYjPLhCYuY7QTGdolG6PjGjFUpe6fEfzOeg1r1Sv24z/+uf327//UPntxbIXdiC2txmENKEIWWi3w5jhnFWe67o4tkpizODN7fFyxR1cEKqJ2D4CXwsTnCQ4188T9LIjH3iKgXBB0a4OpzWFhVwQ2cJ5gnSewjWAaeTARJoGCui41UYlnxHAUgT/isg0vryosbt8uCKRK3kiGwrYLgGp+oR+krbSmdlKuWKIw5xkGGG/P1tMZ18JOR341gFu1l3WYW3/QtKOXVxYnEG4Wc668YjhnDV7WUCYARLRtH3/x1HbWlzHyhh0c9FyHFA9GsoGBaXOU6dkP8JmwmFqJgH2lYvyBabYpIZ7ABePiGVs40/OrgcUzAcDaa22/Zj0CcigRm4csm2R9YF0xFuPtvT3bWs1aFOBVz8cA0UMKOr2WZn0SAH/QHr18wj7NCAZdm2nk02xk9dnAFj3VbeFcAMLz0yPHIH/+1bE9R20XC0ULRhf2+cNj68PY11DB92/fAgReHbFIibuWihihCr3Hym714SwQIh1VqrG2jmBkgOORir3VWs9v++u3AKGEy1bsDlGyBIgKoJtIxN19UrnRdWw+6AlahyAbzixcmZCfz1KSzhznjkaVts9aEYC9BNRJn5/B/6QQWu2esw2NY9J+Z+N8rlr78WeaR6omGN3+3PKZuC1OT8yLk+gx9Szif/ivu2uM3tpD1Wat+eVjF1hj8QABEJLwC2CVqtOxGvoOgsCfgVZyRrUHVK2qq6vjz9zoNDmdwyUFzKmpxlU1zKK0yubTSCIV2WdQzhGUmA8bUUagh7+LFXK2iopTqrwUgpohFFHpvCZqGlb+7ImNOx18h33RugPmI/xFTQdEXDQ4Xs/jA+AVThXEdZekXsxKtlIzjDFqQnkFv/3kufCB51vYMot8i4CdwhekztWwPI0KyfDvfcD2f/TGfdafTxQxwraDy0uWvr1vfWxJpV1K2FGWLPAC8ezbyjJkIqEOOax1jSDLWukIUolS+VScZxygxmL2Pspz8/Y9e6BAeO++/RrB7Vd+9fv27jtv2i/98Nu2DsHz/yKjf+fmpqVWcpZfW7Hi6ord2N+25GrR3n3zTfADcr+8YksbqwDq2HLq58rXvEuwXcplWVvWniCj3VQbvBYqV3asPZKSU9cml8gVidlzMOKgWuPvfC65RdnuC9ZOzS7ykbSzC5Xd+JbWLLK1a7HdfQttbFt4Y8uCKOrQ5hZ/tm2h5U0IdMvK1Wt+xthiPKN6wcIGAe4ZtqOZuE1burFtX3/0mZXAvj/6k0/sx3/4kf2T3/5jVHzTovGY/drf/puuj/AVAuMa4n3dqjliflWv2RECRd2BaryPGgLUaj376pNPbIr/zbNR++lXT6016LjTD93Ze1Rrewrx111+tW8B1kq11LFc0KYQntKXZ+YLozGz+DrK06n1Ts98rFHjqm0JxJIPnJS4WXhHFsPvpNyirEn3um+DWhUbu8Y29X8E3kXYBSscGKLosahsEFLWrA8JvPgGgU6JbM3aM2frUv8e7ELXIVfEmsDIb++/teMmQSmzNh1N4d8FSxJnT46e2dnZCTg0IvhpL7FP3S+ztgqKqkNYgI/ERpfcJ3Kka5IpdqoTBvn1nHfR9dsUoabynM9+/NvOJ3zvv3fvQznQdByx4/61reZSBJMiKlKKwM8mhCwWwbEjc6tV+ta4gCUCZI4pYFhSbRo2LPy8BIjV4uriCKUHQPgSOAUgWKr0eHECZlT3UF5rVvEeor6ORnV0FkGlqmNEswpLCnndpjcGbYtmQzYbTlyHk3lPi590tWtyebHkraVXTdzbGE0+nXKFr7L8GE6uiQsQR/77VcZln8AthSLZj02gPn22t110gV91bn/8s5fWGNcsW4jDrnRpPLfzq74dXFZQ1UMbeXqWXQ66Tj4pQDyTSJsXZnZjK2zbSwUC6chaZYCa593eTcAa1Rw7YB2e7fGzFuy0a+8+WLbf/Pb7bjMeHh4D+n4CD4EylbSUN25lDcwFEHfyG/b8uEmwPLMHW7fMH83YT7/80r56XrVYMYTRzG1nN2t7uwRsVMc6f1Y579r+7U1+bsze2sxiAH67QBn48ml37FtAEQWIBNtbKzZCORzhRK9tZJ3K/dNPL2CVXTeg99/5G38TkMaZK03LpHK2vZa3vb0liyYWdviiag0UeS5fsO9+5xvWY11VGlJutaxB4IvFeB+AdzrxuL6pCzW6BxndCCxFVwLHiKDZgTHqqFblAGLYPr5mzK8mhqvSoBwBT83qZdwKRkEvQDLga3FO13wZ445IGfE9Arn1pYztr8LyAZzpROU5fTedI5tMYJczSNOCIJS0Wk/zJHmmMeoOu/T7cCJUhRrhK2iOGnV+73UBpgtd1snFkL1K3btpgRgs+OzIUhE/zFUqdOyCf4eAIzd0hBIb8IUAIAVMFKqGR+t8Tse5arwOLuNxvJUUOMxfvZLVO7nV5us0yQRSwY/GX7Fw3X2ilMMATpK1SBJA82urliF4tFEiHWxFStPrCWGnA8tlw9Z78tQ6tVdJQLqr1BGxyk5cBiA+q+zBBHagu2cdi+veTslKuooRTExH4ABRXUlQ//jpU+GDW+f/+IP37H1s4/2dDXuQW7H3tzfsPX7/rd0tu4//6VgZRCJozp06SN7Yt9T+jl1clawBIdT1TDaZtBzk8uy8goJcoHbU3UsT8WE9PKfUue7ilfX75KjsEnl2MkEb4s/tzpD1RXWw9xkdGRIE1PVFbQEHIhR8b7vZcZnJdXBCgefB1pLLLM7G1SNahEwkC/XH+0HnbG+1YLdXltl+v6sIkHJXYk08hgrCXjXXUqRGU0MSBKeAH4BH0b88K4ErfnAubi1wr4zSJP4DwuDIEKxM5yy+f8MiO7sW3NmxEEo4ur9r/o1d80L8k7duuiNZTcsZ9duWxU6XMkXIiOabhllGn/UgarOZz9KQx0I2aWs7qwS7r1yQUn2mNkslaf/O/+Tv2P7OnuUSGdta27fb268RONSZbGG5aMQSCIaAV0fJQngPX7tr//Kf/Qs+Y2J7r+3aCOJ5s7hsG4m87RdXrH7RMDW6KRAkO41XWLRUwB/BXwnQqD9j31C7uVHH0tikn/3aQzgE8Kd19rhX7tk3dnh3iF8Ce34dFeibDS2f0PSmJLFDawqRCoskH7OeDaeIw7EMCpd3Yq81mH7YF5FUmMGXCfqt6hNsDIKcj0EieQ5wPpIxMDNodzf3ZaX4YM8uqyeuIiITW8LHVT5WRrWX2OMrxFGVvS/b2aPPCKLqYHTN7/vYRMdaVyd29ewz8BvVf/AVPuux/Mq6wwYM0pGaFZ7/5//iF0rz7/zWX/pQxyh1mGsoMLNDJPcoPLP8Zsp1Xnn56TMbS41l4zZIhC2W4IN6MC/AVmXgIQw7GI4j2f1Wu4Lh83JJvncWiKBwUgS0gUWSUeQ1rCGedFF/GvRbKBVgMZNsVM88Ed3zBKxYjLoi9UTaZzUWeI7HKJU+xtff3l61tUzWgbgAci2V5m9mGLSXoN2ypXwOAwF4CIYafaXWYkrU0PGZJhAk2UQvz6Rj1mQ8a9VmwwrFJD9jZvVyxzURF9PXMN29lZvuOKNUH1uvD5uCEfTwtjmfq56dP3znHiSgYtVO3/WDzWU0Ty9ih2dXVj0B5Hl+qadlpPpbd27Z9l7OfuUbb9jFyaUr9K6geH/+8ZFt3chh4CHzdby2t5Gw9rjvplzEo2k7PIeBwvK2l3Zgcl37l3/wlYUw3ht81l5hzV2opwMw5mIRhXxpP//kzHoRHQ/OrAmo/n9++zO75t2SOIBmhPpRLF8dn/P+BPGv6m5wrD8WJDiX7BonXQNkvv/22xaeo8ph02q8rOPHQb9uzXLdNYQgntjRi3McNmp33n6AAc8I0hnWWkPG49asqJtIwLE3pWkrE1ZHUjr2E4tXIGg3+1Zr9C0BITKNfkJVbecKdozDagpFisCbgnBk4hl+vg/l27c0Hutf+N09rgYy6+hEJTPbBMvDs447dllbyrOnkJ6Ekl9QAChT9QLWvewMm1QmcRQbSEB01Dj+64NzqzVbtrG7ZMvKqD14YV72Xk+qlmo6rtPRr47aYyiSgTIHn32Jc6tPrCb7A8QAtA5zwrBuBSfdnWjupe4LRwRV9dL1R3n2gO44FSyVcYoi7MHMIaASqioHkbpToFQylsbSqS5MpTq6Mw0RRDSaK8TfRVgn396+88uejt+nQ6vWpgRds7VlSMGTR/zcLuusfrWAD86eIZBk8AHdqWk/NThewVr/sDSO1AzxlRCgLUAaokalLn/35Qths/3dd+7bTQBxOiHIiYEDIkQr90scVcTFdRpijQXN6psa3dyw2K19a7awHRSKJzC1cr3r3nURnFsynXQNSBT01U0JHJUAsDJgrMEDOh1Q4kaRZ1eLS9Xh5jYy5of8acZ0pd7gx4dQF13ICFgVD1r5suaIa+EXJzluugc+qy46Gia9ifpVIw0lCI60tigHnci0Om07Or+ykSgSILwAgNX8XoF45mxe6YUeV95T7TRdz+j1XN40VVRKlL926yUifvCybOfXl2BC1S5r1/bi5MyOz4/tul1HUZZQUFVERs8arSpkumxRVEwumbUySkkkUrMnoRMEkqEtY9uqxX3txpa9h6+9+e779v0ffMf+zb/7W/b3/t6/Zf/hf/Bv2d0be+xJ3Pa3b9v+7k27c3PP1rIJW04GERRLYOWyqxXWxCclxilR8E/++M+tid3fur0M9pm9ceOmrUGCw0Qs1WTf275paV/Y4jmvtXt1q7ys273CDXtw56a7072xu2JeSOO7N2+wlpBlglrpZcN+7VvvOjtNQk41hGAfMnULZV1rlsBWSGs+zloG7OqibfG1GFg8xw+q1m1cQBbSFiHwyz5dJysIspLOJjx3p3VILKmhUsfmSwYsgK+NiVe6exV2ZPDrSrdq2VjBhjPEWqMGFodtfSVvGxsE9OjY+uDb5cMjGzR1v12zCZFr7q/gx+fWrh5Y8/IEfO8Rm6rsZd88iIvs2g32hCAOUVH5ynIhYT/7V4lAv/qjdz8k0tkbt29hvGP79NmZNeQUML3qVcfaDaw0zBeKWQBeGkStbKokQbSP74H5LqNs0MLpAYwBQSGodkYY6xSlIVaWCvO94ALxEjYXAgAwDQwtAbBKKKs8QhS7EA9Ykq9fDUcsH85Y3mKWj+VsIx23BAYdi8QJiipLUdKEzz6FDa8W8nZdrtnKUg7HF3Ah55s9e3567QrJ1QxcmY5Rwq8/GCWI9/j+gDuSWVktWCict0w2ymeUCCR1lMmQ4IQaHrcB5SzKFCaJyg6PXx0xtlDWJZyiiorL89lZNvHFaRMgIyBMmnb2om5j3m9lL++Ubv16YM9fXmEkPau1+Oxc3M3nG04HVrus20psxW7e3nMjboJhDKLvtc8A8Du31qzAGp6XL+xnn55ZbC1juSIEBaQL+lN2fT2zIIozpot7wFGdLzQLNcZnaCDuLqpkGWKxu5ZFuWZh6EFIR8rGKKDjQ5XEzDHkqG1ntuzZwRXEaGwn1Sv7058c2FmzjtGlbD0TQ4EOeQ7Y7lraKeFnj44JmhG78433iIyQjPrILhUApAanHpSi2siFCLIwuMmrpuQ6YhE9VllMqTyyFACPyMBoZ7BLLJPAo4G5IkjKvhMb1d2PmvQrSxSez3drosbU3ZOoc456iSoFXjXFUlIqbB+MerYY+uyiCvFj8RUEri8AVmzlxtIqgUNmho3ijL1Rn5/rsY3NomnqPmzAPOyLI10AmO74lKigzNXFhrIbQ9Z+8tBUX6esUQVCERdXB6mMJt8ES/ayB5CUehvwn1kAhq1MPX0GUcbCgEYC5ahEnymKW2ROHYbm2L8S63QkHuLfM4KIsgqVLamevT38sg+hmm9uWvrufUUqlBF2xvomAJyr64Ztb65b6+Cxjep1qCQ/j3VNYOe6G5V60yrrH/mHkuUUpCcoKR09KvqpBEeBRoXeKisJ8z1383n7FYC42VVBvAIlX4cU1VGuAoaCZL8DmPFe/JWpYf0IleCDHKfv3WFvWtiaypoAJP/c/J4gYCf7fJUYc3besnaXgK0rEAxiDo5oxJ8PgqQM1WI65k6EVD5QKMYgZgHbXFo3DcFvNruOvPRYlwLErdPj2cesBwGj18Y+UiL9c3wPUoiiW1W3Knz29AqATQFoPLsyqpUA1WSvUqgTZUxK6fOjeReQSfbCHo34XJXh9ADQaACly8/WPZcCepXAMeT55rzbnK+p1nsWjIXAHMCOfXIju1jfKGQrpbpccESX7CIyCfBI9/IXtSv2CJyEkOugYQTpTaBk3fHkYmpqODCdg4vre+7+Np7ftFEEZTj0s95jixJso/ikCILKVhaQbCl3nVScXF9bHTWsI0e1knxxdGQvnh+CS237W3/tR1Zp19zJWk32xN7q+VS/PSOIfvX41IqRVdvf2IT4hGzqwcewD7Xqg4ODrTM7PirZzY19i6OSw66srMH6TdhjvBZfS+Yy7ueLWAX9E0vzXkG+WbXLOrrV1VsgRNCOgpf4rK54WExwAHtY4F/eZ5CerhMQEwhZKIEN4TPCCuUFbIFtleGlw5Ll+Jrz2Xq7ComVUk+zxnyed2KPfnZmlZOKBYo523z92xaIJQiSHeuDXQENj0iFbN4YuQzi5FLBIqldd63kgWyolrqQiBI0/7/Oh7y/98lz+/FPnlsbqa7B0ulEih8s4Olbix2MrkSJtmryPLMZLz/p9yxW4M/6AGWrb7gkjGVq3Uv1oZxbH0PUhu+uByzLwsYwlrUswZDFGNeI4vORO5JZQk2oK9BSEbYFq1cqezoQtrdWd20vvm63kwV7G4f99r0b9vb+nj150raMFB2fEwzHbBW1GQecWWGMOwBDALT5n+izMhGDbOygPeTZxyzoAPUStv2lkG3kEqinITwhCNMMAfAYLsF4NPLa4ydNd9TWbePMbJDO9v3TEOA0t/xG0bWiingTADTrlA/YOoEs6U1aHHZaYIMi0ZhtohhVNziEMWskUg/VsMZGffJRyb541LaDs+eAe8VubxUB8hsYGmtdO3ZT8TOxjH19dGnJSNGBcw5G/uJpxa76LZS8joo8dnYNmyKgF/IRWCRMDyDotLyWXE0QjPt2DtuuzvrW5T0a3RFKsmb1qX7fs/a8bcFlHNqvMUsTOz6u2M8+e2JhTaZgXTIpH4q3aOvZAo7htycvK+6Y/LJfsecnqNSeAo3B1vqw+5QlPCGXnq9B0UqAiURClsSol/MpQCCAClKRv8eRhylIPIUQ6eiri0JrYycKJv0pexZM2M0b2zDejK3xHElPBIcMsxfa67A1AbAqe6F6q2Q2Boj47PJqYF8eVc2HsgwSmFs1VOIiaBoonkxG2X+Pa7K/upwDjFQ/JnBi/c/L9uKsCWHK2db6so06ANsYoORnEEfcL5mRlJrquc4vG9apVWx9a5X3jOFourkkzgT87EkYRgyoC2AhdTplCQVRugAcf+yyeV+1TFPPzQy2m4PgePCxMEoi7u6/NFNS1wZJ1m4pHrE1COLucso1ptfcxEYbctXuWbXXsSG/lx/qikHHr5Kq2QwEaS8LguHgMGS1jVNWuBKl9B4CEfmFVK08RGCjdpNqrq92fWNlCwLqUte6c1a/Tn30r6Esvr+9R1BFe+FmPh0vE1G01l6UqtpVKgFKXbf8/gW/n7hTJPVYnkJMeQA3B1Xqoqe8H9armEu65CqbKIM74+6q/UEwRseuyZTd2ly1vfWiqd/1xMtzBbxOTSrr+eK8REAfoV5bdi2yCUnexM9ERLr4dySNykFxSv3reP358Zl9+dWxHRw08P+JXbYu7bhy7o4DdfyXVHE/++SFkvkhRAveU/unEzllhbsTEgKjGqLo6DkG41riGbvggkhbW/eekI7SBb7Vw8D5pCR7FwV82SbXlELvJpKhe33V/I7Zex2T638RAqZKOkRWlBimExGtq/4nI9SJgHZOd4qeYNit0b27dyyZWbPOJGhVb8pqMwVZ7FenYDr7l/2KHvE5KvW4rqBsIZ/ae322SMx3fvOXrbBUtFazY//8n//EvaPu3heLiBXjGTu9PrcXl8/t6vwcc0D1+hZWRkycXJ0ioAjI2F+j3iEw6p54m31Nmh+RU4Ccq3StBeYAMLz/0GqLnnXBogS2uYI9e5oj+969Hbuv5vIIsMAUfGa/FOB0CtPpoz55jyQiRgHYFxyxdn0LpoJuwIPmt8YhoTH2WYRY66ymKY3qxB6XLu2sc23RSMYKmSI+g720K+BU0bZSGgrB+rC3G3tvWWH1TcsXHwBKulP1u6oM1eOqHGyA0NJpmfxY3YMUW7BebEh7/Oof31/6tW9/qGytOZt6BbO/LqGCfAAaAUnF29Mh0AUIKpKLhs1KcyvyEjp7jwYwLJiHp+83zbEb9fkaHGwM61tZjtkKXxdEHTSrAxbeY0vrUQvwcFV+xuoaiiSm4zIBlNLcF3azULQizLkL43eTAXBeKVKxzXJtZrs7RaSygAk2CsuoE9zUvu9VeviUBY2xkipMFUODsaFYNGw5nPTavb1V213NYKhJy8OgU8j63dUCGkbqZmLJVNSOUYT1SYeApKA3s0IsyaZN7fikDAvj82Ba7XbfKo2ZuxMK8Lq3t3Lmw2h+8tEJBjazb721ZFFP2I76XdtaytiPvvGWvX5jySqdCooEw0Fyn1wQNBZ9u48B6b7h62eXNmUtvj68skgmYg/2NywWiNvTswO7ubPujliggLaxtIHaW/CeY3uwuWT5TNY1w/6zP3tiPYwuiercgK1evCjZo+OGeQmC4f7EJUalUByDJqwZ6Iz4wrbAaDX5/PSoZb6CoaojthmFMI381ga08tmwrecL1scJlJRS6qJmAftnX7xgvYb2f/rPP7QxAVW1jz4fhgZp2UYF7G0sWQ9nqPTrOLqCpMxMWWpSbzw7JGGGtcuRw+yrpmV4Fxra3QNcR6gSFRsPbNQC4v2q8xpZlw9Ro2/XLQeHmUj1sMFSNR2pbJ5BdaUIK3dMGvaGrC9WGoQMAd7xsI7qVS+3sI3ltG0tZ3hevg9nUNPrCHs5OTqwOUDoBjpjSzpV0JFqVXVem2u2pA40n3xhXVSG1KTuDWU3AiypSfioI2tK99dxrQKVwEAkLxTM8rdRRxoa3RrBdOqSHqQslCQkBZXVO/BLmbZSsrq7n+PoKuXR6UGUP1/a3rbE/k1UbAdo9FgBUnWKWjs8rbuemeUvvrBxs8Y6vwpkyviNipUjegYAgO5R9fM0Gkyf3+6goKRMlFgGaOt51JpuBpDrXeKRAJ+ges5Xwdb5I0ClQMy3owo9LpHIh+3p6FXgK5nmZy8yb77pkkwAEEuhgPS+rlvWbOzui5WlqUQhNdqIojBTkJ90NuOCPj+BQKFyHoLg3GtnFyUXfFdWNm3iSAZqnzWvQ8KPzhVAi6Za0AD2kkuGLJOOAKQt1CgAnCcoav9RlFLCOkJXn+18NmEzVK5Tl/xMNd/Xfa8m0ejUQicOuptT7kaYAOvBZyQIlFymdVT5xULT/TtD82B4Gj8lEjGB0EjZqwOZQthQX0cw1nrrvm020lqpCxRBQT+bfdFVjgiaWtHJZnqDAWQEZcfPlmKdK4MaHEvk8jaB2Czwu+b5iSVqp/yEOc8Rdpm88WSMd5yYOpvpM5vgRr1DcJ+D0TicTgTKnZ7dvvuaff7Rz+3issRzeiAf2+y31kBNUjRaLW13927a8dm5ZXwJS0FC1eBih/X3sh8vzy7wR9513rJKvcRrQkTYS3VC297c5nP8rgtcEBxOhxP28hkiYXsXXNcJhu7TY7a/uWKNTtWCPNd4AoEovqp+0MlUmCArZdwfXFu3fsI7VCHkMfNCfoPgiBf79PGsPnzwLs/+xYsTq4z74ACSh2dJhbNuPy/KV+5IeTm7hO+HEAA9S29vWkB9b9mX2uHX1i2rbSYEkzUeIUAWkLXi9usWS6zaQnJap0T8zCLC4l8pTd9737zzoS6G9zd2rAfDenzStHBBRasEyDIGoWMHQEDjc2YEIbWS82F8IrJV1GmAl8shURWJ1cC6hdHM5jAHfpiORVeTSXv8FToHhytswDBygCwvrfuGPp+nBVZySCy6sKwn7i61u7CgMGAmg5niiGJRCxZ7ex1Wo891R2sY1EJJIlIJgCWsXYDjAWjE5lS6sryUd/0Zb6Io3ry9ZxGlVbHpcphCLuMcQsczWBO/FgTTiD1/fmrbazdtOVVk0+rueHlzPWXfe20fX0a1qj0N/6xkpTAgAgTfDmxtfSmhIeQ2mAbtkzMlaYBUONUBjO3kumZfv6hCRjQNnJ85xTEIFvN5x15bJSgSoC+ur+31O8uwZb9dlyu2XNiyApt92Ti2bDxtH395Zf70xN4h+N9cW3Zq++NPHtkhyql1BTGAta7vJmyL76mfDqw56looH2Rfi7bA2XPBlHV6fitBNN57sAXYYQsEITX4sPDQWvWuta4BCAJtj+/dQkVrDNJPHx24VmgzmG4g4bHDL49cMFm9c88ao5Y7/tM/LRw0TpBSRmYNRtvVUSn/0//p/6kMRc7VaaJwePd0KmFTyNGEd99dRvENp47Bq2B5ys/bXUnZNUp1sNCRDoACuVBijWqopr2J7aHUXlvLu/6/UWWzEiQmKBIEgjtuavCePQBNwJGCAPghA43KyB0PBjGao7OSbeHguo+NxRIWatVseH6FnaGE+fkKDFIJuidTAkdmZ8N6Dz83Lzaj4CHV5Y7feD+1FFTmqMBWbeVETpOoRg3FVpKM15vh62G1gNdoCplhKfIQkThrJRWi4+ARATjOGgtcOwR815uXz1IyRAggUSF6GNIUubGPbakZfMvarPOLY93D+m2N/Zp2OwA4ZK64ZP6MWoxl3T24FyotgNYdrQBdqrTN56tpgdSlptMAtc4NVJDvfGtCcOVniwQIN1TwLuUTAOSIJfyb3/PfKiXhQ1w05TVcU5JQtkDQfB2/YB1ZIzUzUPeiZkNlS12bJg2QT4iDA5hjSwYTloOoXmrPeC413yiDAb55BF9RVjn2QsBNJMEZyJhOiqTiReZAIj5LyhpVA8nvAd7d1hSyNbdI0Q/RTLl3UfesdDjqTksmPHsqS4BhXWbTVzhVLGqt1Nu1R3DUCUnfET3NDFWA7A3Gr7KxsQ0Vu+vZNSqw2ZNPeywZ03EoflBRVypUCusqwj/k+/yRMOEfhRTxgDddp0DHaik56DvCX+22sJkA5OLV9ZNUovBJWdkaFNEi+M/5vJYyYwkElesz9kmt+dTon+1EtSrTPp1OOfHQb1WxEZ4LAtPmeRXQRAZyacQAQYTXwl7W7OGnX7is3BVUYji2sHq/b232qZjKsi8L++LZCX64ZHfYP5W0KXFOA8r17nd39hw5fH58BVau2e1d/AOs1omC7FV9s1cRWzqq1ilJEgHVZ03VaKWA0mw1K46sBtjHGkrWw7snUwWn3qWy1Y1IuQuN5kuEBvEBQqC5vd4Bfo6GmHr67rTgTnHNjsplq1bHVr5s2iQO6hAD0qFXTV6UVTuc9O32jU3bXlaC0NTqdeLEFBxqHUFAB4gqyCsCWXNTB+2Jrdx+y0KRnCPG7daptWpPILUh+/z3f09gZr6//hvf/jAFsyD6ueSTNo6g47o5Sql30bbous9ibNBGJmy1y7ZlUJDqWzhATSZzsHo/LCzssfplz9ojFEcYvoABdVCddbU1ywJoaZ8p4SafigGWYQxWSlUPNMRJJjA3cDs0s+Vowm5uwCYBSHWakaIMoB6LSzk7OL1EnaZwTjYNA9CA1w7GNUX1gDd2VdJsQRYMJxwAxrrn1BFECGeXIxcBkABOo/uVPt/Q09dUa7jcHGPkOfk8ncdfdxu2t76JoSybKo32N7esVhvY1Duy8suaPXlWs2wRZhf12cuXVavBLtvjOg4cteeHVfvs4NLSG1GrPNOdKgYMQEl5qS2VjojnPbPsMiCXCNrtlXUAYWohHOj79+65xKQ//OhrNytywn70ew377ONHdoK6ffP+LXt3Z8tyfMbB+YWdn1QsF4jxvAOrNrTxqMcEzohqa1TbdoICCWUj1gu96uq/jQJ88403WaO6HR12rYmyU+mP9rqvEU/s49pqzimeEsC1WkwQoIL29PTQenxdta3L84WVUOM6oty6cQMgU8JOwoGp9qLXhqWj5vo4rPbJHW0JXJ2p8Q8OffxE940EFX6u2ucFPVFY7Y6dHmP4fIYy9jR9o8/3TvhGgYCOMtcSytL0AYyAOIFTUz5iOvoDs+NxD8+RdiVIOlbmjwEV3efFrIzayRTjNu7M7LoCo8cBtyES0Wja3XmMugRqEYLyuZkSTAhaOlp2BIz40ieoe5c2LYk9VD/7yN3n630FptVSGzWM0iI4Ko1fx/ke2Ihsycf7E+d4fQ8/U23BAnxv34bYVwFVlUV9zfk6cQqVNYV4eDWYVkQGk61a77h7Vx3vKiEoiBpKbK2bH8Y+ZO/U/3QEGPg8ERRRgoAStRh/r7vE5O1blr5728K7t90aXzx8Yl2crEOwbQKMHf67BXmJ4LeaKyiw0OB4BRM1NlA6vo71XBG49o+9cHtI8FE5i+5FdbeV1h3aSIRIREEJTeoGNrRAJmeZt+5jM017+eKcIKhBDkPzzwN2cnZlczCiWW3Y2fE1AUW11l4HxkGIb4J9lX0piWvc7hI82wA6ipOA1WxULZsgwKbzls9kCF4DV8ZzZz1ntVbfyu0OajnGuoAPHiWNzO3+PuulI0AwYzbyOEIygx0kswA2ykbzIxNxVB/qUy3rLhtK8KuzNqwrv84v+X2z55JbdLKl42qdWPhRJyoXUn2uevMu4WvqMnN2UHEZxBH8O8izRGJrbpCxxxdD4ffdaK4Ga18qt90xeZ89Vn2u9jihkzJWs0eQ0fhFlUGob+3PPz8GpZxLWbncZK2xOeykzV7q2DUcJTiBlRmCoq51mrULmxEFZFsqs+uP8V2IRwh/bhDkR/2J3drddU0Pnj07sOOTC3vzwV3Ulc8eHaNg1TwGYfESpZnPpC0LIW+P29boY++s68wzM5WY6V7/BXuYV5b9RgHy33aJVhJU5XbbsoWUzYMeu26UTXN6J+yDAm+bvYwR1DIE+QZYsZTxIMoa+HGG90TY4NMqexKB7PWOUd069fCyX/hKEGHWmLC2vDcCZT+7Zh8/OcP3xlY9Bc9DkCCfyODUMsEceJm1equCrfRsCwKwvpQkcB/b1x//Beq5Zl5Nh+Jd1J1LpV9qfbi88yZ2iX9OIDSXf2G10kNXBnbwsy95AoLmr/zwvQ+fHB2g+BL24qxsiRU+hIV39TU4iBejaF/CenkJFb2ry0luJe6UyE4WxpJN2hYP0sOgKiVAKTh36m47F7e9JAvL86sd2XJozf63//a/x0Ov2PPSEUYEE9RREOzw7LDtAl+Yn5fBcJ4f1u3ksGyHBIY//fKFXbTOzJucY8xdlFLZyq2mnVyduXFRLST1o5NrmyeH9hvfetvu7K7ZLgCnS3F1dkmjLrE9lDBgBwqqHqsP+5sSrHSnpr/zYDxiddeAZoXPHBCkTg/PYSkdO7zEuTtVC4F799fXcKCBmwaTy+ZdRu1VZWjxZZ/r7qIEnB4sdzWP0kGlKzC8dn/Vlli797fX7T5q5bX9DZflqXIZMb6L5iUBdYIhjewnX7206rhPcAc4YELDDkq7jHNAONZ2Q/ba1oZd4dSPzy7cfNDSWVVZWFbYTVr5uG5d9s0V8CqdH8tLp0IWwwbVuPuD26/DIJWuX3GBrsJaXrm7iQlBVY0QMNeCx2KskZI8opCCZCxlB4eX9u7WDgrbb1XASGUZ/fbAdgGjW7f2WGc1XgaMhoBbALbLevP4gC0BFLLgnF3rSwRRP0qNNvLCqv2asgBAByE1LciLgGQRgvkvWLtKw0olmGRSTdNhxthUudq16rBvccjbDMccdlU3PHPt6SKo/TyAUUilXABQ4ka12nRkYhwF1CEgPkhLHGKhZhi6e62qa0ytYZdXNcjCsvlr1+arVN2zKWCC4wRsr7s/CxaXbent16z2xacWJpDoJGM6JripSFrhBDIx7r1K6gmwH+pm5KKMpBcr4A1msTtiTl/jlCAq2InuHNU4vkugUeKTMg9VMsWPdEFELQ2VlRlRIpFUCiQyGI/ZfGUZ+wD82g0AbG7ryxl7fnCGum9ij307r1Tsstmy5mRo+fwSa9y3q88+50OxCXzAy/4qN0J1Z9mYGi94+JkESQVI/qcevzr2nEME2CmnlCQmpTBVz6bn1rP4AM8pANPDcVkui7BvIqTTOeDIfq9/+30bAzTq2uPDPrRfr99ad3eiSUizRqjWwAuVoUmNZMIxV/9awRbOrhvmi85tJZW0mXoO8GzJMOQP4hZDberKRHeTOoa+Om+4PshtVL5UcYhnU1OMnUTUKX0lFWmowM5akWDSsS7q0IftKQEnxrMomWw6nBI8sTMwQCVwG9iDrg2USSzyontOkXyXjIW0U2KSF5IfCLBeBFC81NI8gyRYDbudE/w1b3M8AYinBF8wzRtIgnkBNwtXXb7UzKJc77s11N2cmmksZQBUbEBjydRHeM5aStlelrsucERZgzPeV630VLfrAdTVyCIUUdAMWxYf0AneSHWuYEocgiEB0SZQqulBAoyqqGEBzxlGDatV3xeff8l+1618Xbc3794wDT44q55YrVm2IBve6TchLiWeS8G3B1kaEVSxe9YEfg1u9AmekC7/0GaBMX4zsuuLmi0IauMgtjPwWC6WhBhmsEfEGVKiWR/Y9toqwWpu1wT4dDpo0eCMd22gIFHLPgi17iCxscnoFMfpItTwA9Z9AhZ6CIghlfmwF69tbdk5pKYLgQzx+yc/e2lQTeu5axGPpcNJW87kIShNfKbpiImuzZLorxZroWdRSnaqALGGRKLSLL10053kwams0zq3wbBqK8WiPf/pQ56fP/6lH77/oRrVvnbrLVOh9wuAQwk90GeURJQAAoNGsmqRVL/VAcj9MZ7YN7LoNGq+XhTmvGLrK1kHMu0Fyq81tvV8zO7AWBYTnz17WbJ8bt3+9V/7ASDYtN/9k5+j7vowjRCsYmoHjwGAVBwwVFNyGEt9opsUmE/YltMZd568s7kENuku02sb+SIBe8ml/afTcdtcysNCZvbmjR0rZjMwlhgOhMHB/HRsPMLBFBg1AFhHFurS4bIeARAx+VeNepH8qNTL06YtLa3ZEoDjD0/tkkVVv9GrcwCBjZjzyIl50r56XreoOhgp85INL8Sydn3Ut4df1S2396pXpCaGD3m/2cRr92Fu1ekAptixZ5WujX1DjLVq6+GU3Vhetk8P6tYDBFTTtwxY+KYTe2N1ze7dLVpyicW3HoCj+qeoNVp1jL9pNzYLlldBNJJs1lu4odq317fswdZNe/wMhgajV0P/gNKTcW7+v52XL+3iumVfPqvYzVtJ20sswabaEJ6GLa+nYJ8+azQWrgnAreU121hehwjM7aOTU5vA3KXse7BksbMVFGIuqQQYvzvWUcJNFCDxYvDKwhzhdFKHMifdnQh40uylsqw1mSLOWmqun7IftU462lRy1lIuw+fG3XGT2t4JRDR7Ml1ETaGM1NbPP/Xa5loWgMI559gn+6yaV93/1Jojd9SkaQtqeJBPFVzNmpTMZIEKJoBelWuAfxyn6NmmGqHjmIOTM0BIiS5yDR3781n1lsW2t6zwxm1rfvqJ+QjYxDJ+Foo3AsHg56s+cdxX9idrrN/z/QrOYuU+XxpQjBKwAMhhw81RVaeiljsmBBiwvKjUqkIUgD2GMfdQt6phDKLCBO4Ccu1dJJ8z7/aO5LSzAf2M+cxnX72AaXsHkJaF6wCl8rGZf2bL2YKFAIv58QtX75wCMJJ8ZlLHYjyk2ql18Q3d+6uDkO69dcUiMuDhPdSHUwA7V3Kfkr14DpVyRVGD8hvd/Q5GQ7ceE94h890fWv7ddy1x+6aFCjnroHbaBODVfMLdVams5elLjZpin3mGASoxwucGCADKruzOui4LdtCZEUjxHQVk1cXyObVaFwD1QKSCtpqLuWdTC8LqqGv5wrqd4bcldbYhsOhuXB3OpLWivHOb/67W2y6Yz8EnFeanIVCq81RrOREWZaoOerp+wmYV8AikTZFK1nhMYBDp0wmIe1f+F8CGNW9UCl6NNHSyIFKhdp/xJRAZIjXtDax6eMb7Dgj2AXyxYFn8NxsjyPDOhGhbB9d0f5xPZ11HJR3nd1CauqaQylQW92UJfwMXdNfdggCk8CGVRClrXG3iwqEEhC1iuVwau0RpdvooNIiHFzvjv1u9tiMZSRg0dEOWDSHQwTZE5p0H9tGffYSdN+wvPvrKDp9e2vXLhp0+Ldn5YdXOX1bs5ZMr+/rzC2tXh7YL8VeugpS5MorD2IEaxCjPYKJjn6HIXwQ7x9Z4LvS+S9rSwGsfBG1IQD+7bvL++A9ktoUCrLFOV/jPKT45mfZcn1rPIgqBJjjPB9ZsILLAUnVqUm2pcjc0RUnXHa9tb9rQO7SmavuvO67W1JUJqdIiiU2BA+pXW0AxKwu30ihZnEC6kiva0nrEnSI2wLMZwT7AvswnIUvn990pm0TXqFtGJJzZEvHm+c++EiyYb/fN/Q/VTUTTAR4dnNspTGaAQgiiIGfeoIVQgO1S14IoiuKaplmjHDFKdb2PE5VXYDeDvrraTO05L+0nWsfVGT8ZsoI/a8elpmt6sAUj+JVvfgOGijqoX1gF1qJjFCV3nB/1LLebttvLSXtj87a9+eZ79ks/+rbdhpneRM6mAnwWweG62rcnF2e2t5IHeGL24y+/gq3DqgBMTSDfXS2a2pwpC6sNKGtSOrDsVKXuLpWhp0QFHSgpO1KApWCqIyj9Vqzs8UHZjZzJFcJ2jaq9f2vNvnf/DeuxWf3xq0L8LI6su7aNlQxsdQhLDthafM0ev7iwecbRchSY14qFjL18dEG489k5zti2Bu+iVPMUqrliRYz83vqOfXZwap99dWLbd8IWW4QxNtg6wBlOxOwa41dafRqWmGKzt7ObqDM+74xPE1ODoOytLdmNfRQtYPDX39lz7a/WlzVMXFmNQ2tUxxZMhQGLJE7UszjGkMRBw+GoRWH95VYHwgAIARaFZMSaug+Khe0mZKQNG35yXrImoJzAqFKA7uWLK1ZwYT/6y993xdQCDLHZFDYS9oR0CmsVVIeiTw6CpfpaHbnpKAsUdnseDHlZ05Fdwcz98I6Ojt8IkMrIVxlNhsCo+ZRDgpn2KIWt6dnV9D0OsJydV3G0jmPpxFrbXlm1goYTd4Z2UelbNOm1GyjkOsFlY/OGZRIZ3Jfg4EofQq70SMAWiYcJmhtm11c2OSNoQlxkF45F8eEC6+DGquXfuGfXP/1IPfYIYn6rQ6bGAIcrSSFQaxaoSoaCgJ2SYgLeOE6XtpknDRD3bdy9ML93TIBURx2BSpi1DL46miUIuhFiWh5+7GTqcbNC1TLQB2iqo1GEvQnnIYd7e46AdPsEERSqgPfsqum+Tn1kq82hJQlSIVTb5tKKLWoVqz96xLJ7TTMJdVw7AYx0/K1MXA8kRYMY1FtzGQKq8Kwa0VBIJSUz3kX+IcAOOiDXPaeSrdQkPApJ0j0ZNMN6rOnub/2WGYS2D9irzrm3GFm/034V+PneFCxJiRmzmZ/AgRJk34uo+FnbUIIrkFPUtfIYCFjEcdYGxTEegRMTyxUTPO/ClVGpZlSTZlIqbcFedbTZHyywWwhOPGites+uLutgEeork7HL65o1ZnhhhH2/JgBCPsMoQ5W+SMfrPkvHm7wWawOWdaqYLu+PihN26JRAQVXURmpnSOD1Q0q096+6CU2cYuej2GsUMHggW5h0sBHIno9AH/J0LMPXr6QjtoRfJxLsz1rB1nk+dRqSP+oOVaRNQK/TDN1zy/avqtgqRq7kIV1nqQGIji/V/lB2pGkzUzDbj28NhvgEgYa4xr7xrDp1aVad76nrkIK1Gr3MwJe9tQ18jSCOiro4P3MBOgf2ZfNZS2ZSiKa0pfh3AmU7xO41rKFUVm3zLlZHfBhhLd4YQoq1ENFAqIz4mQECeEPzfvGPGt+jrG0swDzEjD7CqN7oIIQyrIHPDq/LdgSpmYM3s9HYOhcV/HLVYhBpnaSM+bmL2bXxqrwDgZoAlFdLVwkf9vEupF6lUv0Z7z0M2p2tPR2KWqVawpd8ECmVa9XB6DhKvuBIUKl5AVEL2hJCp7get1KpaqfgtCZgpSAvuZXXeGJ8UuV8fdX/VsCjZXv50S+OZ9ff2Piw0hiYd9LCuMd2RNDQuJtEIgmQ9Z1jnz9pmD/usyhMP8kD1170UFleW1uJEjiH9uXjU/v0ybkl1kOui/xqIWEZvj488NkJKkYyfaOw4hqh93D2z58cmi82syxKUrWXJ6ie7FLI1tmcVLhgqzfes/e/+y2rlkt2+OwrABdn4mGlpI6ed+zdu7uuwP7FZVXy0C7Puu5senN13ZrtsdVabQB2iOPBVGG4ulzWxIksQUqXu9ihwiWAofo0OaoYqI6mBnZUubJQBmNAsi9nl9lcgHjcti0Wd2s5jxOHzAM73tjM2Bs7m7azsm47xR2MImhXV3ULEZfX83HLs3PFaMQqNWVxhjF0VB8AdKO4Ya/trBLoMR5YuMBIo9h07KQBvHHA5+Vp3eo47zXKNxRL2A/vvm4bmSWsBtYJ2E9RAdksAAe1Vcp9lj2ZoqBqBBElUHz6/MIe3LzH3/nt+kXHPvuMwJ2e2bj5qj/k+gp721/YX3z+EpamPq9N8ydR9Px544wAGMbIIz07OmnZn774EmPK2E1U3QRnTAIuLx+fuey8u++/yfoQKHESBbSYDyWIIWdR1RF+9hKBT91xov6QNVF9rpyHd33xlH1DfUcBEB2HZli7dkPHOwQGAnMaJfP2nXvW6jbs7LJiSytp21/fJ8DqbmzqmllEMxGcEpCJqg7Uhy3mrN3pAFojDDyCnY0wjVf31DNP19qoPEleqcElguvR2ZVdQvKGON/tO9vmub60EWpaoAitBf887ojuElUeIiBn37hr5Y8/AuA7FsfBdVw0Qk2LguHd/LcSJKYuoInpBsIpgmbS1MGl38DxIKVSbwqLygyMhYFrH8CqIzYBL392WYeBi3HgsD4CZRSnjQHAmt2pTFUvABna3uOdI7xryynrbsdrT5+XLVJwWtUatY5ToApuCkRzNaZ49sgBvkY+9bEZNaxXudcGgL3CWuUhDio50egqqXMlcYVZhjDBb6EghyLRkWwYRaH6SjeHEyfixyiasP9+N9ov/86b9uT5gf3R7/3MzhqXNtdoKPz9utK0MkC5ugQQQloTEOo09t5XkOR11Xg7llhYLqVTK00lUrLcmO3yObXXHeloXXWIcXenpWNg9VNVmY5qJku1uo0hdXPfxPK6joEU+MYxixKcCvkU7zR16uj2Oioptgr5rqAmEhbTQAHWXu3V1ONXCW56N40+072h1AyPwdeg82cBN93GG5q7IKcTAT2nSIYa/esaS0k2ak6hOaqqD2xct1HLc1vaQnFBPLzYZAHs4Ce5YJWCPKkkq9ltWgXMUiN4JdKp/2wsrmYAqE1+tBp1JHmX5SzBNRWzPIKmkMVrwDbN45wOUdGjBrbTR0FinxBbTIbnG6K6+yhXSBtYqIqDQECtMlXIzwYT4CLYQaaYtG9+67v2vV/+JXvjO+/aa9+4Y/fees2++8P37ME79+ydD96xu289sK8+feiOli8vriy2FrJyr2nVdsPaIivgnRqx4+HWgrT2W0PbTOVtjgL9+ddfOnKiGaAX5bKlgjHbXl+xZDFoT15eWB2GpKx62a2y3fNrd/l9xtR8wevFXruH7prAx957/JBW7LLW6RLkhaerNpiP8YGaaRD/jc2knV91rNOVUsS2xnM7PlDPcJQ2JGspWbQZ2KsxikGeIxvJ2vlpww5flpxSj+RjFknt8I3qzuSBZKkHcx3bzdqTn/ziePb733n3wxWCVWERtPVi2s1i9ADE+zuqQcTAAzPXxcGvS38eGhplsy7yU5PTYfO10549fdKxrTey5svpSKVjScBgF5AvHbdhObCQ0Mx69ZC9+/odV2O3UVi313fv2t31G7ad3rK7D25bo3Ns0XnAdmEOIza50yhD/gmuGKqyE48Bzz/4i+fWjvRtaSnujrQePj2yW7srtlsoWr10Za3qEAUAQKIuygDiJYCh44keKsi16cKYFTHBNQds+iVmL7BRZ5MxjqM+nMru8mCM9XrDvj48tPPWhctofX5yaX/wB09RyQOY3shaGIsGUS/DijRq6/ikZuEURghDG4xRdTCle7dW7O3dJdvCyLeyRUsBFsqavCqP7ao3taXlmB08b9ogPrVg3G9ffX1mNVijhrGNYGeVbtcyMV2It+3//d/8GNVXtX6gY88w3DpOOFCtlmOeKCZY0sXlBBXRhmHjqN6wra7mbOYbwOwBDVi6JoBUKii8xsiWlwO2PgvbwcuaxVd0j4qj4W2FtbixkZbwJlEUIcsl1WRCk06mMEBE2UnZ+l0proC9dv8Oawh44bgpgG0GKKvdnYrm24B0FSeuD/oYtlTN3IGAqz9ESUUB2ijv7A7HARVly+l+TJ/b77et1h5YC5WdAEyVql9GPUxxhD7sM8afDV2Jg6zYA8HDeQloGk6uuZw91IAmW6gOzAVKQHIO08U0XX9aFaonIgmXlboK8fGwv9UnzwjqACM/Q4Glzy/dKXn4uvhrt2x8cWqLehVnRZW8Yl4EPQVBnllJBPy3mkzo3jzCQrnMc4ExgdzrGQG2qEz8KBRVtyE+Q6UuqCbduY0BbB0JSa6Uyz3Wro89EJwgdlLnkUDI/KGIBXb2zM+7N5sNG436Vq1N7JqAFIA4ba1mTIPaddqiiKZswQDv7iE4xQn8QZRqbnvd8tubVtjcsNTGimUgcOHlgk2SBQvv7JhnmT/b3bfYxpZ5iysWRa1n9/b5ddMWqMLg6qr5Vlb4tWT+9XUL8vX6/UgqeGPDzi5qdop9JCDYOn4LsWGhRcgpld1NPk9HjJB0dfUZo9baBFURhSi40uzXrTMa2EpBbSmHpnpNZUsPAOOVLISdtdX82CDA7yNgXJ417fgMVUUA0kmH7joX2HMPAvPgzqbt7axZs8bnTyGnbPywa1ZuodAXfcsWCNSQAJUoaNrFkH8rQ1hHgBgU6gTyABboNKKLbY94F5VV6RgwRNDUna6Ozfsu8z/hjmqV/NggWKQSqHJIzslhHZD3WqwQtiJCJOqPorRfJX+pdE2dZnRqIZ52XasQMNXAJeIwCDcgwIWcml0ppAmUcWxpYsV8hs9Xu78IZAC78vndHb2aras+XiR8BhNRZ6VSBVI4GLmMYDU9wBRdT+cWay7V1ud5EwRilZD5+Nn9adf6vZbNRx7LRXNWAMNHfY8VCH6FVNYevPHAPv7oY5cB3av17I13brKPfYtOUvZL73wDbPdbX9d3FsE/Xh3L6oj8/Lpub93Yshh+o3tXLyRax9VnpSNr8E4eCI3uyjWXVjkNmSJBM56Dj01ZI0hF8znkpcfeLNw1iGa5qiRRZG0XW7mGbF53mo5EreSy9i6+WoM8prMBO3x47b6vDvFogEdZd6JS5LPHkJW6RbCLzdVtAqjPWrMJgZ0gzTuFIzmIUdMuz39uhCBbRvQ9+fPP2RWsY/XmzoejEd88QiHkI/YCZxz753ZrPW07uSKG2UItNi2U95smUXh4sCA0VIA009SJ+sA0YduXFZjBZnB68Y21/LJ98fW5jaUoYRT9stfeuL1hSZhgcSmNocMcY3FLhpPW7Fzbz75+bmWCwA4LPexXrFY9cRm8yUzezmolu8AAvGxsMoM65d8rqZRr7K7kIclqBfZyCUbh0ZR5XpxFUa/Gs7OybawtWy4d46nE9D2AHKCiYwTYpLL+1CS6gOpRAXIHxfSTz5/ZiwZsyqcs4QWOMYI8LFlwGkRxrpkPUDpFQU9wNj2DPvdf/Okn9qc/ObVkOgFz7tukNbLjKwgIzGvYqbrj4SfPLq2i2rXgxB4+PwQwhfgDWyXI1lFCjx4esZZeW99BqckZeLdsNGS9q65toHovz/vW0lSI9QBKD1bLs12U6rYIoQZglUqC+SYMcX9jEzQf2SefPreDi6ZlVjBECEO1DiCjwKslHArgWiqGLBtCXQLKPgJY2D+1VYLtHnagTjwpX4bgOHBr12vN7eunqDH+5yP4VHWkcXhsf/T7P7Fqb2jRtQKgMbCzcsdOy5AlEKrO90pZNupKIJCqmKGMCEoEeAWJWFiKCkdgPVXeoo5TAsROt2MRnH/Q7NuF7ihQXHBMvm7BcxIUCE4qql9o8gnGrsxTz0SjiyY41NQOnmA3gEEmBkngfXsA1UhlTqYG1BOrl0cw3rZTLyy37WzumK9yaRiRAx8djanQXUemUjsjwC79+m2bA2xWunYBTwpFjQEUMAVMU5WmAKJB9ktBM4Rd6+hThEx3YWPWIwBoCazUqabFuqiwXclpI+xA76H+rO32hDUbofQhEZAM1REmwlE+hfeVurp915AX1kRBDwia9cYCJde2oMo4ePbdTZUqeAH6oW2vrFk0m3dtAKO3bljm7j1L7iu7Vpm1u+Zd37Y5gDFbQ2kTJKP7tyyC7aRv3LIEfx/a2OXr9iy+d8tsaZ2guGWBzV2bLy+bb3vb/HztgsA61/zC3U2XAVvVCLVSA236qoQrDJtvtyAUAPnmapJnHrlM7HYV4O2BFzqizkBmcYVliKWyRlW/q1Ihte1TN5YZC6ce0rpj1jFla9Jyd8KpaAogbLm73Fq16drAuaH4al2I/0vlqgzI3ZNOUdnYdKeHIuNZ5viu7j71PeqT3UK9amB4H8JXYj3bEOPrijoWoUqaHQI6wRex0IYsXjWbrstNife8qDQsRACT76m0QXfz6u5TuuyAJ3pe7DzDvmRztr5yw8aBjJvNOBxrELnyK7El9rjUqPAeIUvGog4rVP+Kwbrm7WqrN5qNXBKMgovqOMvgoZLGlPSmy1TVWL7qcIQt8n6VUplAM3JdzwIYuZLNVI+fjKqWneVWog3BROuj0g/d0evOzzeD5Bi+gy2qE1Wtg2BCcLhzDPZqF/t5/KWSh1pWvWqZB39dCqUsh79dXjfNs4g7ex/OIH34Sb4Yx1b7tlpYZv0nlsrFrIEqDiU89tWLYyuB+VH8UCcrOpoeghPp7E38OwlJgIRCRrutQ4RUywatiTX4rBDvsJINQsxHdgORdVUL2ZQg55lVbODvA/ELOz1vWnoVMkFgvTpruBLKMeJN9cq5BCIxoQ5EiCwCZwLsu3dz05axz/ZkYIdfvrCrZ19AqBs2D6tmNmm5WNaefvTZq6D5gx/e/7BVn9gLGFg3MLYSDzZgkfJBjy0FswS1nD0C7CNrSpiBIWMgS8j5KYY2gm2sbqRsdQ1mERHzQg0clPiaMMombo3amJeVaBnyQzfs7/wP/zKsoWp//NM/tk+efmWfPXto//Cf/jFGegCDgPUAHCWC0dMrXh5AqbebLnX5/LpkP/30yDyphWlO3XMWW70dNWQ1FkLx8kvHjg2BN0B5c2fLpoBUNB4BnHq2s7ViGoQsdaDiXP2DP7Jo/MxoFMDuweTnAM3Enj47QSmu282tLZRb0YbNrkFcTW3U3J3BwM8GsUbI/gwgdmtjz/78i4eWW07Yv/6rP7K/9evfd71bawTrbs8LyM8tPNVIqk37yc+e2/WoZdcLnLDctLtr9zAuQxVBPObqSgLbmqsTjEb6BGxNnWFglepOFEmp9kv1YhPANexKXJ5p6gDBpbAZtc1E1m5vbNvR0YV9efAURyX4EeAnBIr2sGm3N2/ZX/r+B7bwaFj4yIrhDCx8YdnlnL392q7FMa58ZoFzr5u1As7omm2CC+CcWY3bw69PXEbm9uaS3QNUTysoMB/P02zb0dNn9uyTh5bKrwJwYdihFzWtpJIYKiNgHsCjXRsA8ICKmBzvoxIkv5I22Helr7sm52LOPMfmSsaSobg7lj88blqEtcjlEq5xt1ctDdUhhaCp1orqMJNGeS1D8HZWUVYw83ptatPowuJpvztq60AwdNTiAUg1BLhVIXizjkHIYZjAqKkthl36CYi6K3p1n0VAB4BV8jKOJy1x7471z45sen3h7hi1SaI8blqJ2DwAPJd9EcCVWKYJ9d5glO9fYHeqqZtavVpGSY0sk0kCcgAV/y1Q0J2f7hrHEwVM1JU+E59RNxhNOdGxYUe9Zgmcsbt3zIdd9zot09i69oC/Q5n4lVwF8Gn4tzI0660ORAGQB2wcMPKe1UYT+xk54qfktlqr5u4LpwTf58cX9tOffYoq7eG311Yt86tes2fHL1xQevH83BX/F3MRe3ZwaIfnLwlM+MvTQ/v4i8d23bywq6tzmxJgHuyvQ1RQbjxxh98vZyG4a1mC5NReHF8aVsDe45uQImW4hmXXHXUUmzqfPj3t2nW3ZaqvTS0AUt4zFJxDHhLWh4AVsQVNIun12M/cq7pr3a3XqiqJA+ASIYvPWF+e78VxzXrsoT/htaVs1uIhMIaArWDch3S2dLfNPikLWPfZiWjcxtiL+kprcotrqQhJ9851XOszNXnwQbiDKKkQvzooaInTdCzhStAsoppYnyM/nabqL328R9y2IL3esNp2gpVzMKBdIhD5LJPQ3T3BoNMw1Vq636sxgMiCTjDwI5XWqNuTAouO8Xs9bI3Il0zlnACYL5SYpHUa6SDNOq2mnUPY596QpdMoc4hGB+Kupi9dftYSAVxZsOpdHITYqcRqSLBoQhb2IVBK8OpgE2OUvjo/KQgPhfdgqITO62++bl989hn23LA+pOONd193DTuuWP/NtU32HUXfqLoEKY+HdUDpX/HzjutlC8YW1oAUq+d1CXv1QQB1D60aWXffzX6ncnfAKFggPqMuPZPhBVjQdHe4IfY2QqwZYgcBiNSd1RXLg6OWumudy0trtKvgJO9YSNqtnbwtoWibjbFVTpXli03ib9PwGLwLWV5HtZ65leolR5KL/D6V8tv5edXOn1/hhx1L5JI8E6QtyP5+9ovj2R/88gcfTgdyOC+yfWbPvr60BICrcVcPn1XsotdEKwFAPCw7Y0HYbCDBy7BBExikB4dqHvdtYz1mUQzs8sUUI/Sj3KKWmMdtncDz8rDpOvn/+q+9D8Pq28uLl/ZXvvmalTRZHWfbSK7Yi6c6hvTZ6ze27Z0bu4Dx1D578dKGrantrm7aD7/xmvVQtZNeB9W1arFF1DU315m8pPXEHYllrZDPoixRPc2aVQl457WmreaWnBLA/ggyOl1nW3UiyGLoeIOPwDijVmuP7dnLCoo75drEvTw9s49PLqwVBZwINn2Y10efHFl0O2wFmM4bOzsEtIFdAD7Z2LK9//otqw4u7Xf+5Gc2iAL+twvmwQB1J5Vk/TTqqtef2mKEiiTwXdTbdlKrWjBnEAMCKc66vAPDmo/sGnWZW4sCIhqtpFouVNsIo9xPEVDUQSYN4OFE3r4VVtOWMpUQrBDkuvYc532JIWgE05u3b7g7l9P6KaDegW2WrXo9tGMp5ZhS2RcWgsXWMOTLLkw0HrK3b+9aCkVX7XdcMkcXmLs4PjeN+0rmQ668QU0edt5Yx0ly1qr23F0H0tl29vZsYzNn91c3UPApAmDBbm+vWFETadaKEJS5VS46BAiCCQbqgWVryr0auYNb7k4orEQa2LU64tRx8hjACu0FFFsW4vn2VrIoy4kVCD61poKM7q61n0PXok+qdsGa+zz8N79P5qLuRGLS5YsAsR6BO5LQ3XsaIcC65ZcsqsYIh4fuTku2ITou8lKpdGwAqKZfv2v9UwXNa9eGTU0PlJjCNwA6ygYemWqHfWH2NqZuLh4LhmK8G5+3UGkTwDNQokrYBdIpf6asbtWFubZsKKeBAhgOLxWrSSQIAT5z4YKxnicO8cq+fh+FgloFWFXjF0MFNwgq6g+t2tR+W3MH1RIz6coaqs26u5vcLRb4nrEdnZ5D1FBRgFoN+5NK1rHfxw8Pbcw6Cri7vN+UZ2ioBhh/y0B+1HpQBERHcwcnV7x731YKOVRF2E4vGq5FWwbyogHpmTSMHbJmBBMpl1u7q5bA3j//8siu+VoiEEHTz96w5ig6BRV1/1kvZF1m8fFpAyXXd+VMA4BYym8BwXIBFoBX5u3TFzWrVFWmZK+uVSBUyinwhfl71JrfMzP1Y0W0ueuddCpi0w4kfjDEB1D2cR/PFLMsoiDP8+o+ccE+ZHkHNYPQOK1kLmz7Kzm7g6LWFJ4epJHoZbtLywTMoLNtZbFH4ux5gJcNTO1aw++9Pnef2q1JBUIKsxFLIkRSvEN4IQxoYM4jyyUzLqO5B0EqgVeaGKRysE5PmcLKjMW/UU1TNVvg2XRloPtaNeMQCdP0DQ3i11muErN0qjEEj5TY4vHHLBxNuEzaSESDMtQkZm5NCJYacxQIuErOU5N6Nc2vg5XFXMHNqGRLsZsO/uO3bDZtIX8Ye52bhjOo6kDJNB98+z37/OefWq8NQQPD7t7dM/UhVgnhDL87u4DApBJ269aa9VCwMzBGjfjbqMMu9ttHhWbYd69fdfry3xlkYODWUfetmeymI6QqyZkOzyHaJUdaPP4RmBV2d6X+kMf2c+sQxqC1PGnbuv02S8FagcHqEPXiac1K11Vb2kXdsx9PPjt2tfvJjYJV8R/1vS4gNpT9r4b8OqpfjuWsgFgJsvenzxpWwxaz4NmDNz+wT3/8hwIG822/sf2hjsJubqzbr7z9XYwhbJrBdnXdsAbMa0ogC+T8PFjA2qhQf0iSF6a1CCK9w7a2FHfJQmry26yO7elXdQfsOdhDvzWwjZUIkd5j7UrQfutvvGtjguZp9QiQbNsnX35lnZpS2EN2etLF+Ma2v1W0TDKNwk3Yl0/ObBZcWHop4aYLFFnkjz8+wRhCduvGGkGhgNFMWXgd8XlwspxlAMBeu+KOwTpsombOvf3gnsUxnGqjZnGeC+7Ir4Wps4qKtb2aWo6qUVZnlefq4jBPXlzbJ5cnFoOhLoeitqY7w1Ta8jAt/awlpX0TjFTsjD6A5bXtun5uX798bo1SD8UMcyXYqjFxf65ONQs3MePZ8RUGqhZxyh7GaMNzu0RNjXhWNfhWqnsatlqC7XgJAjVAO4qDl45gjyc1VB8RHhYdHoXs/mt3rTUmmLDO5hnZJ189t9qgQ+BaNf8iiQNfuSOQQqZgm9kllEPLGn3YPXtcTLFOsGwlacyjHr627iZzJCNRjJ3vbTZQ8XGCNk6h46pz1jmCYorDVlsj+/47t+wNFNouyvM77z6wP/qTz0zT9vfvvmXxVNwl27y4rNjT63OAPWl3dvZtfW2VYDK06ypETEYflaoDvHwQoFDCdaZRsoKY9Dqfkecz6uyJEjakOFhClzH3KgvUHKClMW7vYsqfhdzRrJK79JlKXd/J85kjbANQmfDvZq1n09DMJQpFYatqJ6ivLeQLFug2bXGs+mHdJimpx/3L1LRgCEAm79y2eYd9UlnKwm+aDKTnlNJX+vwU5erzQeAI6rqLEeUPoDbdvaY71hBL6/P5rB+BSvewrum5IiO6Qac4mvIQ8RMFsCk5eSiqa5CBu/cKxcKW++73LLS2ZrVyyalhKRIvn3/8sgsL112s6o8VZIMWToYAmZEDxDmBW/dJIZT1JWTsixeHNvSN7DX2RCUomiWktm3pbMyWigQu3kmt05KJuGv6LjWiMVk9ft7xRcUq7Q4+6LM3bu66u8TD6wpkBiKZ1hShkZ1cKEGkA7j73bDv04uq1YcV2yoUrAipTUTxowyfia0HWcsBKjMJAVJPXjiVy6wMgzErmbTz1TJ2qn7JBYKcRkcdntZsaTltOytLEGaPa6J+dnVpHdRHBBtNFYP4lsrN1C1I++yzeqnFkkNUr0qsD2qQtRZhWyLw6WQjgt1cXUMMfDMdK0GK+DdrvK4yH+zElW3o7pM9L+juEJKtU5PTS1RKLOiOZBt1fIUgDxciKCuLnLUnUGULEQJm0GLYKIzJ2UM0oACJikENl5pV1q0HGQibpvC4+1z2USVSup9UNrZ6sSqAqBZVilylQDJQTQNR2YlyD4Yq32j22KegrW1vWiqdAHdQ9TrnRfWPITr6WjUi0TGymtp7eFddm0hZqq7Tj33W8BPZoEp+FNQUVOqNBs80cUpXST8R7PPtD960P/mXf+KI1y9//xs28qqD1sDKdVQz616AgLRHTQiSh+DVtes+Ps97qCl7iv3XUXIfn1Vds2c+dhnHUs5tfCuzcpevC5uPeNG4/Aw7UF6Az8Y6iWHfYviGkqjWs0Ub95vWXiQgNav2/MtP2KNDW94suBIZNb+IgG9qn+nDTnRHXkOExPIiJKwj71lIZt01iGsJyLquEkPWVzPmCU+xW2yosEzw/6797Hf/EeuI667dL37YnsByp13XrNuPMzx7eWRnRNj0dtrdJYyI/D7YzkYybk0MIwiA7S9nbCmh4lE2Pxu2IM5/JecAPJZQnWsswOllz5oEExnRIoySTGF84579/sOf25kUXHlGUCEgh6U0dBw1tAyOs7q8xINnWSSvffTVqSWWvbalwt+5F2Y+tzcf7NsWalLZrspYzOBcOttPpDX3MQuTK9th6cqx9mJmx/a3V/nMovW7LVMPTymEkTroswkq39D9ZhOG/hWAeNmDgQMslR4BLTNHIQVsGeOOwsh28nHbWS/Y05OK3b+7aU9eXtl2dhnHAFRR3NvLWSvXGracWbG3771pw0rF3t1ft7buvoZx+5Vvvckz1HFMNi88sMo5ynIjYplAzEqHM1vbidmN1QLOTfDsYuZVNrg8QlmF7bW1LVfgHyBgVqoDANtnLy+r7si0TbBbSYctOQ+5mrOr07pdVHoEg7DtofDbGNX2+o5lozBOHGFndcXWiikbYtzpkO7OorbKM9fKgFMf0oSzD3x1GPYqir9rsXnYqcR6DwdCge7msvZ3fu0vO2ZWqdQAroR99uVT63V6dved+5YsxG1LaewEZE10CVrIttRAAB6ou6PzZpnv8VsbVh4DXLJZ1AHEKxxBHc75KmypWmvZRRtlCalQDaGmul83UH+wSx2RqZZ4M5e0g+Oya+iwig3EAPs+QVkJPgPWJQ7QnrOXWDckgv1m7byQoH3WGNzhWWD0OHwyXbQw6qujcVjYjMo4XDMGgFTdb9r9iSVev8Wfo1wPnjtFIPCWUnJnUbyLcEmqMQRYOAbPH/lh+8qQlbLUl81mYtzqZsKKhHR/q+5B6rH5KhNT2bKvhlurtAH1EIJBtyBeAG36zg1b+8EP7Pj6AgIwcIqsDaHJ8d664w2HdEc3sxbvE0tELA7Z3ElnLcR6+nkXHbHpKPL9d962m7tbdoGvrghw5rpqmFi5UbflXNpygKG6GEk5JwE4KcnzetUWkI6dzW373vv3+buhnVxd2HI+aU+enLim9gHeW01RrDuyd+7fhPDwXIDTjY0NFKpZBxKjI0wlZGlcoNbAg/3s8RnqEiYVlcaXnp9dofx4hrlqPNsEs6CdXdcJyqiPZB7f9lijxZ9HXw08FwBvreSdUqhfExh1ClNIYQPqKRx1NhrDv6pXKB8IQZxAoWPTOWusU4eZbwhg98GfBkFlDnEPuKM7le9kMnErQh76Q41O7ICRIjc+1gVCgw0cHlaspRm4kAWVc1TrylQds6fYjo5s2YdeawgRUcOPAIpq6gKjGxZBcJRSvGhcoXx7FuLPMGmL8jkjiEeWvcuj/F41wdcos1d37OqNrK5X4UgY+2DNsR+VzpQruqvFViHfcAVbWQXLsVjNYbVFB+Vc5d8efOTVqcVFS+eHBEyCguZjLlDJHfZL84/HYIRm0S4tSVmOLYVQUPb00JVAeRFEKGTlgOArf/A7P8amZ/btD74JsRnY+VnV8uxpF19ZLi4BrX2CeM+ev6gjvpQtb9ZvjNnboYV1zdBviZs4EqyrCnVrElFQh7Jkcgn7JaBff8H6LKxFMO/iDzr2r2ITOc1pxdcr/HdvisirD+z08YEN2xfEgSifoek4CTfGbLmoxCK/ffDNN6zd7SNKKpYsRq2uhCycMx/PsidhK4NNY7AjF8vYntoH+vrs/dg2N+7Zx7//3ytmmm/91u6HqWjUjfM6q5zZUenSgUQdtphE+fSbTefc6laiY9xJaGEeFn4FQI4hpcV4lRAxRLXVyvyqoO5g/2LfneHcQkmfNaoYwebYPnnytf3kZ49gea/q43SH16jzgFuwxWTQEgm/rRfXZMuuy4fahT24vWwbjhFN7fis4pwjAnD2AN+D8ysME1apVlFDAhPPInbWq7dhxNeAKcy6hILwDqzUuLaXV6euVOXR6aW9aJ/ZdauBOo2wDB6XOv0Xnx/Zy1rdWv2RddCPqxtB3mtm5UHPfv6UdfFpJqDZTnEZhWl2Uau5Rtm1LuoUMrBazNuM7+01Q9bx9hxYa93E/moTHAMVN9Rno6hUKzWcAvarMUt6E9hxxDq6g+qj5kIDiEiAQLdu93ZXTWOm7q/nrF6f2zlq3pecs7Edu651AJM5amhg93Y27e7apqVxyu0VCIK/a0soxtf3b9g7b9+xcrtm56ULPjeFcwZQxBf25PjC5jDzOn41VCaxH2PFsGoQqAjGEgNYVpayACL7Hhi62rfcUsyKiYyt5hL2z3/+kf2zP/jcHp83XZZzm3XPoNq2725YLhrHupQpCDsF1NXIOuwdWalUcbMz45kgSgC2C+PMzjx2dtawthKFWB8lmqUBiTTBXHWeaoO4UkwTXCbWw4lcCMLRliBxTw/K5gkBD7oAYnPUGWQ+86LuX3VEWuV9JwSl4OxVC8VIPgS4E5yxXbHLsJJ6/FFAYW5XDx+aelI6FTccAqK6Yxywi6icb7xuHuyx//SJm3EJ6rpkqQlkTeVKmgOowcKKnhrJpOOoBYoviFoXKdPR32yq41ACeFD+NDflYrij2tGMADMBDNmH/tDK5ZZWDTIzBSSGBJi43f0f/A3r8n2Hly/5+agWwLU97LrSDTewG+APEkBUyqIjMyXK3d9YN/Ut/eCN1+327qYb9bS8lgaAZtbEr0d8f5t/p1BOYu068VEyke691N9VU0N0nzebqd3lmH+rHGNqmkWr1ot3b+7Y42clN482w7qqy9Cou7AVKTf+W2VIcx1VAtw6Mr28aNvjR1cQa/xlQcCTSgyhHvmaWr9LoMhDplQhN3XqxzUjgDBVUJDq2TzGTnPFJMGTANQ2sAAbTaNm2NcpqDsYKNWLwBZBuQAicAUUEySF/dad7Rg8EJEegm9EHwfaYWxNiYVVsKvRwO9cQxYUPsHfzzqpyboXRaLm6QqIGiCuO02Ro5n7n5KUUOmQP9W26tjUkSRFApiPyHwMOxQOqM+xjz/WEG215CtBRrrYlI5QRAyVWRoNgnsj7K7bAX+TrqOSMxQUkE7CdCSvfw/4vh5YOMYGdYxbb7ZtDSGRIVhUy3XsaW4FN1C/wX5dgVevkojUyF+VBOW2JqMsXCct3Vuq3EjhtI3qzyJQXt3Lq1GEpn/wrgRnHaNGlcEdZPnCBGhs4Od/9DOeYWyrd7esM2u57m4/fO8ta01bhv7DpydGHLcJBEY9rAPYxRKY4mPd+6O2SxYaj9k3ns83V6MLLyod++uWLBIpmjeSJLQPXdOUXCqBfcwQBW0n5JLLcdvIFCyyACM8JeuWn1mjdGzH2GSlQjBORiyBfxRyOVdjryPwOQE5p/7aDbNah2djrUdgpeJGJpwyxcJmG98AB9IEzlggbJ/+9DF+tWRPv/gJK8S733/r9Q/PlYk1wZFgouy4i9jLMNi9Qs6SCwzeE+FhFY2jtoLqurEEA4O9ZUJJXtQDGPph9fxZJsm/1fAApsvGKNvtta0V20PlhTE09cnURqzBZpfiMRhMBADO4mAex3CLCV3oww5ZwKkMByYtJ9bxhJIelE6fTEVgkGHXLLgDsGmCAnbLwiuxw0tgKaHmOlbAGOI4YywSsA4GWlO93higA5yqqMF+Z4hSGIJScytfVFw2mtoGenrqpBKzBJ+1kohbzmDBDVxj6OXrFxZns3WnoXsgTfdQs4MLgvd5Q+U1BI14wp4fNOzrF8cwXr8lQiFbiRZ5xgUqvemYXiqUspOzpuU2UbgXLdiiz7VrU3LGEKdQBxRl+3WV8YYCHuKE7cnUGgOUWXFhc5xP1ytqjMzSAX6o7WyINYzYX3x8YicjWCVGr8SPLsH58OyFlQmYlWbVWqOmmwP5+OsGgfAXXW0gACeoUyVGbS3HAJK59WHWTx+2rTlX9pzZsyfndnHWtvR6jM+e2aOvX9rnX11avCiWTcCH7XXaHVve2rTV7U3LxFKO5c8JHkpuUe2fOoec4NBh1Goa5xGgjXDYgS7asZluF7bL+6qTUC4Vw1E1+ipjtR4KmDW4uELZ+eduaLS6I+l+ej4GeGPYGmvYxUYUtppVSB+gr8CpyffKDNRnNbpD7G9h9SuCEgpb/SrZfhR53l0nDC4ucGSAWoEDmxp6QjYjkCw0Bm3vhpva4G81LZGGaS8VLZhMQoz8FkonYephfp+ykLo5QRiCBK2Qjrt0lMz6qUPLbMxaYssh/i5zc8/iK2sWRJH7cPxpJGPRNQgjpMOXX7EQ6slfgP0uL1vq3n1L3L9jx+VLqwCiedY2FmbNe9gDay9lqGkWcwKCZtt2eU+VNiSjQbusNQG9hZ2dXNuLcs1KvRp2XHMJKqof1rFsUNnHEBEdlykoKvkliW8qwUhJOCOCRQA7eXlxZo8Ozxxw6yhVKf/KBle+g6YcSTmWWyNX1K4kmlq16wYKvNQ9MEp+DfBKRFOo4Tbg6zf1qi2jJl3yk4IdIU/HdLFg2i6vIFHsu0iQOBLhzpRD7CMohfn3G7d2IU493mViB0eaZoGtEdhCPJPy9wE0d5SqDlrqIdsiyCgZzAsmqWeqRnFB2yFTc2viu2oSsJxNQEg0zhBiBXg3mh3TQAni3qsjU5StuqLtra6AkU2IL/gU97uB+Lqb9GGjSkzMqHED9qgM2CzELsQT4WpgGYrNr6sFjzsl0313COyUiktjExGeVUljaqqgwNhqqRpAjRrVYMJcQsqrzG3lsvIOyLYAv1fjCi9ESgRVe6BWjmX2XWUsT85OwY2FVTpKVIOcgRuXVwTkvMqfQgQnSTywiX07P6+ZF+EyZq3b464NZvgRgqA1bll10HJ+2UKNNljLq3qdfZvZ408fgqVdu4bE1/l6gUUPkvXs+NIuwZDLWteaAy9+EHKnlLGlLUsVXrdEdgVCd4kQg2Tgw0H2YzoTxk9cj9rrZxcWTq1YIrdtMw/+xa9IUk3hfZC0imu0UlxK2hKEUnWZ3UDExost+Efc6mdXrG/XfNhYuTmwF5CTMipVVzIXl2W7Ij7MIHIzML5TGkAgIYjLatlHYI5mEW/yrbb1sNNsNm/5RIpnnNnDh6+yZz3/xf/zf7c4qZZhGyMbYZBxIrNaWq2mNCA1iPGrXZOfDay7zhMauSI2IBbHcvOPjrE0wUGGjXrCEXTurXFHMnplOvkJrGXAUKOeTi+VbOInIGdxCIwAQKlW67xcj0VIWIDFzcViBLwIjkBUx7B0lKdfMpTGsO6SCyawE51PT9hcZY0pyKrriGqcZDhJpe932bBZB2cJwCIS7r5Iaf6aHKDyABmkvlcdTsY4k478dNmtlxOz9mgjWSx1KVHbsPkERyBKxcNR3FLskw3nxXV/omJsLYgSacYgcR2WHU2JTMB2CLSTBaY4FquaAlIxZ9Qz1JzmQk6CU5eGHoJjd1uoU4hJn2AjZvfk6ZVt7MVtNZbnXccuK2zOZ+ioTbWQKXdP4nEZaAGesdla2DOAaoZqlJHcWFmyBP9WduZc2aI4qH8e4f1gliH2Ci/ydeb26UnNgumwHRxcW6KoO4CMDesAR79pb91ZtcvDup3i6CPfyAoErRH/XamP7Xsf7Np6qmj/9X/9u/b46Uv7S3/1V+3XfuNXLAsIiPzomHSGktQRTp49UUboQAOqoZ+HpwrcgAQO4OVrVyBEtdLImqMR+ydSACtNpN1dWgwjb7XHqCIVuaft0fGZ+UMzCANEqE/UJwgGvFNbUzF706xMEEmw/q0agC/RC+mrNgBk3Zu0ZuZNeghgOqKd2nfefsturC+Zn31UByS1btMdEt7K0kKYWN+5GDZgFJvK6llL9h5DsR57pGNcV/vZ7+O4MHj2QdNSlIG7gBi4wboq1+Jbc+zt3M/nsQ/uHxj8GPBRCVGI4K8UeSDWgbrajsnu8H6Yct+eHD7n7xa2ihKIEfBanYarzVMrQk3baPSadvACVYH9j3nmNVS2OtlosLUf9VTD7jVtonzZMA8+KGBXNzAFEzVZyOkeWQ34+foO+3t0VXX2pnv8i6uu1YkeypLs1VC1KC1dq8VzcVtjs9TUfcFnCJAT6aAV2Evd+9VRyirf0HQZda7q41cVCGyEIKznlj/wH0716HhaR5BB/FTDnAe8sxqTax1VyymXFcHU8bjItBKbRIRUGoEOcwpcR/tSdcKn0RTSBY7xCdbsDiQuHdlSaYySsHS0qfZs6ierUWXuDhHRoGNC2a6aIuhuVfs/5t1UWqYB3hrCPofQjoaQMQJOjt9LpalGU837s6yhEmc0y1flRbp3lK1JsWm0lRpiCJOUpapnUN2vugHp5IOHcYRGQwQAFz5XzReEVQqSBFn8RZNldE+tSKrWlPx/tI7KepQ9i38hDA6va/bV8yMU2Nx1TZric1vrOq5f2NFJ3QpbCUuh4nodAjjE5LqqAK33Wzi1JazXhBQ/QkVAXG1UIHA51lQnAayB5niz///iv/rv7OXXT+17v/4tW79RdI3oHz69cOsfRvXqeiG7U9BkQ4hl0nbv/SWXexKJQm4vv7TDx38Md15YCxFx827C9rcL9oe/feQygO/88ju2/eDXEQYJS2IXStwaEGRbtRM7f/4T/PHavn3/datXh3YZ3QRbVp0vTRqXdvrkKzs6/sQiq2aZtaxlwAwNv5a46k/V7B4C5NU4M5WEBW19I4b9eG0nWrDd3BJrPbHz61N3972UXbVMZt3+zr/zv3Iu69u/t/uh0oJPqh07QC18DmtrE/w0BkezHmWwL67O7LjZtVPk7YBw0eQH1wY9HpLgBKgpY/CqcWWlRs2ePzvHcNW+aUqEvwI0O/boacn+6Z98ZY3I0CoYr1jUjY11e4JCu2hfIYcH9i/+6Jl9dXlpX51duD63OudXgpKaDF80yvbJ18/ty4sjFxB1N1KtVa0DSOmYbYqxpJMZFgMG1L22qrpgzAF11EZzMOLnTW1nuWBRAlMTpTVeEGTZcdXBeTHyDJuhuX7K+tMx0DMY9XmzYfOg7op0jIAowhGDKDD4pg0w9tFiaI3OwI6rShCQ/QKS7r4DFYSiUrbfpwS8SDYCgSC4gzDt/ti+OK7Yea9qK2sp6/bm9tGjc6t7AfEoARwH68B2NFS3iXGMYWzqP6oWYuA1mxezLAadIHAkCEoVAH8RVk0gIJXM2pBnCKLilvl6TRJRar6O6dgQ2KPjAjg7qpygpIwLZX3qHyXX3FjL28UFymw7yXuGCE5hB1C39pZtG1WVTOZtdX3FlnNJu7VcBAA1MHiZQK9sxrA9evzc3au8/fbb9t6bD2Dd/FhAccFmqmBZCR26EwoAMjPIRxTioULjJD/Lx3MrISUKOAObtlIIuyYAGlEkG1AHFmXwKSFFAcoX5PtQQkn2PhlSj0vYOuogxvcopV8/TwXfK+mUBRZBy0IGxm1+NqC4gvK8tV205XTairGkOxlIRbwOiGcwOA8ER+UIyoQFr3h+/lvsHuI06vesP1GJx8h6AMmAPQWD8AgoFKgg1e7hM6RswzyzSj406SWCak7wLBFsNIDaEIIqY1bHa6p3di3xlLRD0NdwA42MGqodCp+luYFhgNoLyGcgkxqHpMCiAbl6Xx2jKbhjfc4fDTBWA5HcL5J4YgThOGscYD1S8YANRoAK4Czw313KWNiVMXiwFdQ0akuBQ2ah2j11oVHnHZUkdFBthkrfWy1YjmdSIfpozmcTDCMEmRBYEQqEXKcqjfrT7EkfP189WjU4OAHpEBlXQ3HVFEK1ISQqz8BX+KwQREWqSc7vGkxgnzoi9eI7/CF/jJ/zYLprdvXUkL0WwDeWP0L4lS2pkw31L1aw6+E/OqJVCVELIlpq1F9N9iGwKWCW2338pw8eDPD7oGkS0EWlBZEf8a49l+wkIlxDgVXx83OCSqnRsZMSqqXb4l3NTo8uIcMIDdZA2aZP+P1A1wPsYyaRRGyYHZeuIFbsKYSsSSAQMWlgR1c1VD94mc2oNrfpyJlaFqqVpdbv7OLKKUUNqbiGZKizVQvVp4b2V/wqoXTVa/ei3HLNPpSkoz7PqjPWXbg6ISlhUsJnezlme8U4vqbmCQQRyFSlKUQg/OH7suEadphfjrvcjXQkge/l3PcCdOYZIVbw7Xghzp+n7Juvv+e6fMWFh5D/Z09f4LPYG3tVZ22Ss5gr/1pNYnddvgbyo3pvKe8EwU3Tq7zYf+nsMUFYs1J1ghgGoxNWiBRsI3fDBeqYf2jZtW0CdMImnlct+aoowDnPN/UVrFy+ZH9Rr/6o9QJrrJ0SyHyWLS5bYnPPosltm4/82BY+yPrWL5vWYz+zqGylVT//2bWlV5OWW43ZBFvQNWNvrprynmv0rn7AIqbNTtNWV1ftH/+TX2TPvvOjmx/K0BaEwwEvpv6TRBCkdd2ePbm2zx9d2qPzSztB0j49Ktl1vWOnrZodViv25ZMTXhpgYAH+6Kcfw0ZU7Ft1adjH520Mu+qYUa3StoOLEj9jbN+5tWx+gq6YmxJ/SrWSKyPBnjHGgXnY1YqrwUKFjFuommU7ODzEgJDVbJC3N7WjF2WhmfiVNfhZCYzDj6LTcNSXpxVXh1VutW13dcu+9eAd1JRGKMEucYinF8c4Vt5u3HyPIDu2jz7/xLYK6/ZL33yf2BKyP334lX15du1YZaPJxtZb9hAiISVaTCXdEZZrII6SHPIsusMQSxXwqbHykMD9/Kpknx8f2VcvKhjEDBaFMwZ69tGTcysNdUcgpogzVDG4l1eWzEdtCTao7EZl/b7EoSyujicNjMJjkbTXrsp1gorP9lYKBAkBG2wv7rEWDDJIoBBzfdQq28VoaNdS2KytApKGdH99cWpHzao1p203iLXEXrb47xqkoznqW7nfIBCpJGZoZ82rV8AzHdrhZdVq7E0xH7FHB2d20jonKMi5Nd2ihZoGSHB4ZRXKcY8PL+zg+YFt3rlly8srEADeEfJRQhXrlzJ71c3jst51CRhhgLyPU6riUUxXR0Eqa4lg+ALOk0bbddoRsJcANR31HJaadlXp4OwiGRN3kpEg+B1dN6yLY123+GyCUjDkcTNV/axVo4XKnwdsGlBqO8GF4C1CMJ5MCIxz9nTMfvbt+cGhm396hq01S3WU1rVdsaZqGVhr8R6AWKVSsovril1WKm7I7fk5JA0WfgWInV/hF1eX1h713J3kJYBZY91L5WurXJft5OICMtpwM1tP+btyEwJVr9qL62tIGp/H15arDTs5vbJnl+f27PTCzvle9eDVoHaDHE5R7np2FZx3+h3sQAEnatflpn16eGx+FLRqV9XJSHdwbdaozPNfs+cqLtc9qO7lFOoDEQ/g2eEZ8bc6DF738eMue6v7S2VpssYQrHqtwztUIR8Knj07uYZQsy8ZCNqAfe3pugAidHZVcft1cc47VCG1rEKJgFPFNlRqsFiM3TGn1lfHfC9Py9aAgJyDGQo+IsE9dd/hOV+cXNgp6zwG384v664kKgAZUK3tnIA68wzwZ2WNs4XE1YWkDFRYPWDFdxbYgoYvKzFOORlawyv2QOUKqskTGVCNYSJGEB6KAE/cnb7K0kQyNfNV96oa0yTCi8eijOo2qEOS8dF0OmZ3d1YtBZuV7XQJih4IVhWMGotAQWBmrJ0+c4FqUSmFlL3fgy2DrWo2oLv5tE40UKVXtSt+3tiikOISwfuLxwd2wr+V7V7XVRKg3wM/1RntTG3q2BudyFzVwBZ8Wuqy1epYu9N2ql6leEmIrwhUv9d1BMIddfCMje4YEqJhDhHX4GEMVvgTIp6sL6TQjWSErHoQG5qhrAHuGkKdXIJQg7txGMMZgqg7xR+fHtrxwbGtQaK/9/7b9vTw0s6qZdu7u2Fvbu/Yzt4yImbAHvG8p2BQ9cIyOZ+VSgfWqL1083sjkGU2ltgTcaVhStArVQfWrfUstnkXYRBjz5UnoP2BHOG/47EOo0Os8YkN2ggNbx6fR7CIVPOqOv0LJVO2sn3b4qkVhJLu5tVsJGbdzsLCsbQlV9ZseXPDCrk1fCGP+ejEqIvgwt/Yv1hAY+gQIyqZYY9+//c/Ucw033f+8usfQgBs6porD63AD/agrso4ni6E723t2ml5ZNEVZH9z6O6aVoop2Acqcx62DICvJB05ag6gUnp/IIga8it1HZAvbNqtG6vWj2J8BKF3N4p2c3vPNCS2CtNejswsMgMkFyGUHUZfQJnBbG4urbH5SiePWwVwuos6aBP05rDIWCjqGhaozZgG1Oo+VAqjVGOhWcDNlZwD8mUW483bd1ATYYKuHBPWgwP88Dv/hv3VX/lNPmPL/uwnP2fTivbBt7+J4Qft5cmZ3VzP2EYiZ5u5NGw9Yg9urNud9Q3bJBCIMRbSCVvLLbvMxe3VIoop40bH6Oy7BSG4grWpddbpy469+dZNW+LvTypNfh7BeiVhGTY+DLMO6eycDRzOAmxeBADqA2ooGoJjYS1n9zZytp9DncCgT077gFvH1lBoGQKBcC+PURRTRVvPLJlaiT2v190aQijZ9IXdQBHeXFkHpCowtYk7OpYKVuNtga2Xn0sksYtan7+f2Xs3tiyOarm9VrS3t9Z53yygWneJFysozRSKYwSgjk1F+QR5VEwuGnuVNQnajDXF5aphT756Yh/84Ntgj8eV/UgNKjvWo+OQFkoDRePqD/FhJdsIfFV7t5aF3QJ6dQJUVZ2PUL+6+tSB5fODqjuaUTLaYoQNJMzSSYxfd3Koj4ZOFLDh5qXS3bEniI3a/k1wsJ7qTYdKaAPgmqgXAq6SeGKxEKq+j+2rTMPsApKgrEIfQKoWaKU+zg556WCnLYC1N+jak2fXAP7Y6igvddM9O6lbpde3Bp9xdV21OgGk8pzMjQAA//RJREFUAhEpoQYq7KcmiPQJzmLZz0/KLuOwVOoRyLpWqdf42a/amWlivy5Y09h2gADfa4+tWulixwur8HPbkx4KSVNcVJs35F0CAP2rXrUhb4T1atg14KnmEFXAFg1sHYBU4+v0bgPd51rANMRdwBIOswasvU4yeFyAhr8N+wmsPStEUcW+iDCEPZaSTNqENd9ZzaEUfXYBQdgsZm0HxaIM2zj2sZzNmqaJJAE4HYFeE4j9iRDA5rDIkjyXhjtM+E0JO1Y3FxE9zZ0Mh6XQPRCnrqmYf3U5Z3VAs1EbuWYFHvZ4CFnYWtK816gLBKEAAIste/GNGERbw7Z1J7gMyOneEU4JKRrhq3xPStn1A4J/127tAuTredtZKRIg+B5sWmUJ7amHIAQZi6Hu8U2Nk0sno06pqs46zjMO2KceAUCB7cbust3eWuXnEwz4s9kiYDcJov4IgRG7X8nleZ6YO4WL88ya5DMdo2SGfohfmf32Yp8j2yeohH1ROwefPDrqTaTdHinPQ5/bgsiqNlldsXSeoMxYjVLzS63j54RnlHuI94yxuwRIyIjmBNfaPddhKpdOuXtQTRPpsoeqN61CEFTa4UEIzCcLgjTEm32IsqbD7sLyuqPNsHf4W0xXUai+Wg2/AvsH4HYJURFMabxcxGqXLXv21WNHstI3kvbFwwt31zmP+uzk6ZkddxEg+Hd3jJ2BBbMxfhhSE4srvMfjrppiMZ18QFzrut4bQjpaKPoyaz21EZhRWN9x5Aiu5O6Hx/hls0Swb5+x7hVbyhKzslvwQN2zAxjQEc9c6zW3hTuFiFk8s2HR3Lpl1vctv3rbEtkdW965Z6n0DuteJMDuWDi9b+eImH63Yqm8rtm6xLG46ywWScTtn/3zP38VNL/9gzc+jM38thbI2uF5y04vevYSldaGjWTX03aOumzHWWR82h8C6HHubDZs03rf/so7RHGMogyTWcnnTRPTTwgYv/L91y0RSdrnJ4+tmIxbDpkuxthhYXUvqNZKERxBneq/PhDb7tozwCdUCFk0hZNiNOpef3O5YJq+/fXhlT2sXFuDzUvEkOKs3k9//tQenVxaPBu01RSGAbOCxoHdCxcc4tGATXjpSvkMdt9xR4K61/PDeEYE5Vg0+yqT9uEntkmg9sGCld15dzNrmrunu1mNOhMjTfNZ6o4ThKWK1UVx2jag/tnzE5x3BvuewLoADL72y8fnNglOCIpeO3vWt/AqDhBf2Fm5YStLQVgthgDoXl2x1pW6rd0qwhBREESQcCjjMoEH/H0SdZcYe6x9WrM5zjpJeq0DkET7UhIDd1+iS6UwQUuGIuB/jEoKKi9Kx7yAfDEat81MDvXfABhRcNOYpcI5nMFcAkmwH3RHo/lUwrYLANrQaweopdhSFFULuwNc24MagXfN4oGwO3779NmF+eNze333thXTcdc2bsqaqs5y43bBXuAoDRT0k6cv7f77mmqzsGs1UOZ5k7kgWxRxNZUby3mXtaim2HFASsXlAuAa6nJ5bdd2AOL7GyvOMXWHo2N0rfttiMetnYzrJhPy8pyBGKAIYOAcy4BniwCjzyokEqypCE7cBeLlXNY12hDQ6Ahe2bZFIm8qlYSVB1xAXltbsS57GU8RzQnEOrZWraRr88dnNNnzMiAhxqsEIX8iChBqRugEdTOxaVd9Wny24DmnvblTTFFsf9afWCESR/FiQ9iCmqVLLb22u2aeXgByCtPm+1cTWcsBIBIFqgy4qI9NidVSTkpMMWy7SrBVmZQydFVbrJ8Y8xLs8I2TRtVUsxxhfTWbUveZC4LBOkEiGdeMwHXITY4AmbBOU40fdP3A2kdfJakogUrTQ1ZzKbtqdKwy19Hlq56pdVh/NhtFdUE8WGu1w4yrPIK90bg+lSjoKHuIolPQuLiumy+p49EwZNprNyGYPmxI9pCLx+zmxoatL6UB+rkbq6eym1jS7zpdqeZweQnCxLN1ldDB8/mCc/fzMuE0JDUFeR06ZdfgmUd9r2lih4754viDlz/XfNBub4BN6R5dfaLVtg/syWTwfZU4aaZqyx1T98ChUBoygR91AG7pkQT/rR7RQRZfmc5aZ+UbyD4KmxnbziVNc1Fr6rzEPmjAhWosVevZbozx9SV3L6rgnWNfgyjMTrflyP4uwiHDGuxCTtMQyD7fXwc31Q5Sfax1L9CF6CkvQke1XogRFsmzYhcES11n9lgvzwKiw+frzjq8CPMzi6jytp036laf9N0+yKf0SwOo4UmmyTZB7FNZurIfdV7rYicJ/D0MUVBPZpWzVFpVfGxoGpeohM4yPu0hEKq/dAu1HY7HIUJhJzz++Pf/iK/tWI21iRXAGF2nIFTKTfwCnw+z3hIbGsVWf1a3CeJK1x+hKHaoUyD2KpVStcTMShddG4UhdQiNqY6OfRJCNXACzIYEaETawgvZBdNffP5j/oxIyhp5EmvgA2pRZEClibynSqlUC6/yLAX1MZ8h/wxB0DXhST0HWm3lq2BgXuzJLi3hvTSf8mMQJfKzAWQr5IPQr+zYf/uPf+9V0PzgRw8+TGPMCSJzGbl/cla1GYuxxaafnpXcyK1xaGyTCS8zBJBHBB/Y6RzWojokHw6qET55NmYyCdmLqxI/zW9fPazZ6ahhh7Dsg8uKnVYJIBh1EefSEYMyw7AL++K6BaNqWl2DrhNeWwRYeL7OAwNSPc7a6pJ98eLAPv7oCEAEiBKqWcJRCT5NAjwrbztrWZwFRdqo8T0EHwvCEgxATRAc4jjLBEeDgfKsa3lYBYsYxPEurw4IYHX70Tff4juUoINiqVRdmYqyNgN+ZRb67ey6YxurAFoqgPrMvnKqtIabptiQkGXVUQQ2p7KC5ULCdjDeIuzyGBLSnvVdFxLNs1NNqphrFxYe8cTcoGqBYDIXsvVEwNZSbKScQg4LYOxlVmHpHjtrDa3vBzTYp2/e2bWbtzesSNCJxKMExxGfiUpnM49rZZfsozu90WLCMyRtK5W3E/Zk2vfZ7sqqpWMpuwG7FRhIYXhwmClq04eqV0F7TdPZUTUVlMvzikboKNEhZV6+RnWUM8B70o7YB/f2bAtiI8ZKCHFOWO/XbHunaE8fnVkVpri0umya0qLMNRGaWYiABTmooyimRG6pwI6SDQi6g+HC3f00On1Afss8o6599FIZnyWL4fBq6L0AfD0xnhcHLEEcNIJK12Dqg6n7LyX5uDovninijVkdArIgQDZaPZiiB4WGSuPnqrwiOOMz+XoNTIc3YNsERl8YW+w51jsFoEAjnMmPY6t2EwDC3oOQDddAAGAu6Fg9FcbBpLh1xKQsXn5+kM8CcNVwfBnyoyJv11IDW4kCGNurqHb2Tl2nUqi1uNa9rKPZlk094sca+TayET9fvFnDraWuwCwC9NQFUM0H1XPr+D8WSViTANGEMCi4Kep2AHjd/2FG+IEXP8i4/9Z6aCh2OJzn3QsQizDvMrQE4BMElbs4uQ6Xh72x3QHclxJ5ewGh7Rj7pcYQvMuSTjjiSXwkAfnQMW3cAgClJr/kCSZqIXeODyllVP1SlRSYYR27ALR6qwZZZ7HwIeujAKkM/Ajfn0O+KMGvPtaRY9tSfO3JSRWUYml5J81s1B16DmCu99puT4h3ls+nICMAHHurHsy6i1TJjCOGEJSXRxfuyke9hjVvU5myEXyp2ugC6EEbzHS8ObIEAmC/uGK3NrYI7DmwRLWgfWt3RqiPMf5CgEFFxTIoR2wnRqC5qNV5j5ED9T5KsoUdKqFGHZAWeMZoPrQ4eKoMXg0UUMOOTnOAcuuDL9gRvqMB7joJ0IFNJptB1U/Y57EFIREjAkCTr1Ww0LGx9nSMDSg/Q2RuJR4kwGMX4KFwS0PzdWebzUTsEgWprPU0+yM16srxdJ2GD6q1pIiAMl2VJNctNVwQFu6oYxHWAGHV8e6rkWWVMmQ6m4RkQ+qmr+p+dWqSTSEy6g07PTq1VDRpu3e3XcOHGao1hu0PyroWAK+xgUAEXIYkq+FHnD3UFZsSc7w4cYh9Mb6udj2wRRKliP+MIB9ANoSqZ+fHJxC2FgBC8J5WrFd7aIP2ta0sp+0ugduTWrPxJO6O0dW8QglmAx0vE/B1naGSIe2LamRVHsdLoboJVUTHef/AGtc/s1D3yBKQxvk0iIBsGJzSXQP1iH1ZcPR3/tkfK2aa71u//OaHamZbUYd7HwCsllDQ3MujGvobNh3DcHBO38DrLlHDGJ4XcOvBIp7CjvyoKnUb8WLCai92SRDK4iwjNjCS2Aak9DcTW46k7f7SvgOhi0bTHa2oE/5x/RomtbCmOwJGRhOYtoN5V6pR7VXt6HRkJRRjPuyxHqwytoFyAEnUIiu1gAE3pnZjJ4thJFzN02KOmpkDXjyRUocTyvLDiJQNpmzMCEF0gnN9/eKhJTFaKRFt+pdsyvZSzimYRoeA3OvbWUV3NEG7vGjazd0Nx7LqtZo9//rYXl5cEphYcEAIm3O1ZBcEQ3VG2igSWAGgGs5ATLcbqxl7/Nm5PT9sWJJ3vC637MZG1t65cRNmNbLrasfura7Yg/X7dl1q2Vn7wtYIzikYkeaI6hBmGhkCOAEMpGg+HCjB+yshQsxQSTV1HLLcqwOic4CF9YEFx3H6QjzhurPARlxxsLLrlgooNdjiNaxUSm80HdiTkys75zl0h1PA+MWih+ytFzUrouNfYGwEtyTOGE3GCFB+U/PqAQq7o3q5YNSum2UYYtjVu9XYf5Wg7N9+3dmHev+G4zgzzr4EIEXjIbssN1k/9opn0EDoEOpcBdaDbhs4nFkDEFKG7P+fpv8Msj3Lsvuwfb33Jm/6zJfPVr3y1V3VvqfGY2aAAUCCJEiCiiAlUAwxqC9SIBSMYEn4QEqiSFEiRYZEJ0GgQAiYHmBcz6AxPd1d1a7cq3repXfXe+/0W+e1uqemq+pl3vv/n7P32muds00Ypnf/HgEUFQzXsEp1YJWO7izC/N7CHWHpN7rzqTuWKmZVRF/AJ1F1BEUlUOhoeUZA0zsqC0+DAmIw2gjgB3ZYB5BN8Az7z09Y1zEKGyYfIgjzfFKTCCrXWrBYwL4A6DCBaJ2gqVItleBovFsLZ5y7RCL8k7VSElkIgBHZUcOKamPs+gzrqFblCxohpazvBsrgoixlwfeiNpqw5Bkg4np3QgHVxSoeU1bkyN1lazxWLPAiw1GND3RHc+/5ubtiUWca9eLtlAf26ku3UR8ZOzs6I4AYew7Y9Cuumb3uIDEFcFglXBkbs4e1ch0fXlpAmbUAbB57L2KHtUaXd5rYdjFjq5BJJWaJgA4BGB31Z1IpB36aR6tG/GXdgfnwOQKd7g2jmaTjHxqErbKuTq9rI90v4MczfFBqIITy9kP2gqjpSqPFevQFf7wzuMK+qtbReOYIgBuLo1hE7sAN1XP7sFndKw/cCcyUNdG9G4oHNaeZpPfvPbd6d0SA1LxYFeyjlBMxOzmtOiKle7v9x2XsJocCXsN7sJPKpdufw8O6tbsdS6O2FSSHgO2UAFVnrS5rHavqXcEKKTwNQ1b2rqZntPidJgFL3XJEUDUjcwiOZXMF24cInBGklO+hk6G2+u2et/Glqa2XchbAV1Vg78H2dSwbzcdcIpd60AYhJgrw6oQUg2inCIYB1k3NNr64ewxeo1YLWetW8J0kgUfBjWfcUG0ktqG60yT+rZpRXZFo6IQ6Jy0GBBSQemd9DfKB/bGPLLj5daIyB7MvqpCFoK1tZK0Qy2A7Ctw+u33lmukO5Wc//Ik1600w3887JrEfD3GibzvpjC35DGHllEDNMrokQfUpn/LeIezIy56rfEYtGEf4dTCKYYLjrafYyQj/WUuzz0oU7JpvWkNsle348amdP69YdiVlr11ds5YlbDDWFBneBZfkE1ywVImXspJVfSGxhEnxZzq6UZ/0L6xV+wtIwJlNWy2bQK5nI1UJs8fAQrXShNuBg96ZRcDhD/7Zz/hUnv/d915/v6XzbligAloMYKiqDdwAI14Vu1FHkRcvMZnriC0KEAWtBnAFAT7VY3VmXVjgGNbvs9qgYqvhhF3fzaE0VmE9BOCTU1vmFIMJWPy3OetYPhrFgcJ2ALCuoprC46DLKtsimMRRZPmVvD05u7Dv/fmhLcJL2yVYBAHXs3rPdUJRm7BNFJ0mcu9t5GDbAAGrpUy6xaIPADVdckat30I1NazT79ruxqZ9fv8+zxy2jeIKAdFnXzx+bHFUjJ+AGoW6X7JwJwD+w8Mqyqhn1zfWzIsBZVI6Bkw4pq/C2WqHxUch3Lp+y9798jt267WvWoeAOqic26DRtof7qL4kzBxfX88SKPI5lGHctMwqq1A27mopZVdLuy+K1AECqVHVyZ0e9yyUDpom3HdgnEpyePSw6kpwxoDXxwSQ1fUSxoZBC3k8c3f3pCNItcvbyGdtI7dqJVigjtOVdXZ5MQRMMwAOTBtP9bD2OhZptUV8UDQiFDzfJeAzwtkFPEp64qOtCMDImATSI5hpbzC112/cgCAk+V3ep4fBERx6E91JEZwA9sNHp9as1e21b7xtGYiJ2GYUgM0mUCgQnJaST9zxmXoHy76mMHq1AVMPyAXODkgXcpYDFHW/1gBolRX48vbWi+dSwpCy93oAzkmVQI7SJ2goG1N3UAJwdXHJpZKuFZrqwfarLdY15maATgnOGYIR5gnLjdqwr0HrQVcnqsCtuY8LHF9JBz6cRtM3WCZXrrAEONu1vktbH6EEhP5KAgumfLYcwZQJYlGiVAxyk/OnXcMJ5QeorGrk6WP3Guuk8pShu79S0/rnxzUIAoHEycEXa60EMw2HTvm9tuhCVAneC1xSyk1BU0efmpk4nYTs4KxhGsiuWbgZ1KyPH1zPbduXX3/TnqEC6o26ra/neU/WiADl9WbxE96Np18CLmgcfGcJ41aN29SWsSVKXoXwS1uDhOiuMKUMY3xk/6xmP7/3AACXzU7t5KxC9NPIuYH95N6+dQPK+tZklwkBBkwFbBWhuxA1FfH7sX2fCBHfqgb2F6cNMIbvnmr8k9f9jp8AF8AnsnnUQxfCwH5G+D4peg1v7+PnahKi64Up+5BKpFmrhLty0f2+a7wOXmmg9NFRh3jrBbtUF466V4YphFQZwVpDETo9rxrSxwm0OsRLxFBnEEG1SpzyVyGXd8eTwQRkHNwbsBdqoh9y/y6COhxjG1gCtqd2bZOJF8wZOHGghg1qjp5KqeVoEhLXd3+p5lsdqOR/OTBCXdWyvIfWoNVt83xD7EhNOPAtbFnXFMrILhFYlaHdAKe1gWrQoj8b9WaWKSIeIPAdcMrn7AD8ngRcdrYItYYdaKiBkmWaYG+H53bdhthnXXUMWgts8VJHGO77kZ+sXwXcg1TmNFtYJ1lze/n6pm0V1iyPSKg2atbvTu348ND6kKSv/cbL9nUImw2DtlUs2PZqxgKLgdUPITrLqeXySQiUz9r8bEAZ2xH8fYCiZJ2TKG1lvrfbM9dWlMhsmVLQkfdOrYXFqHxNNfILW7tShEz47LXtdasvIDTLhEsAUlDUNYWO90Psu9sT3llYiOR0J6GD3mN79OEfWRMF/Vppxd1b9vsBMGeL4Du0vaLugn12/8GFXaCWc6vrdvfDX0w5+fp7r76vdH1tgqYC6Krswd22ZW6mMBpABICX3B23dG2rMoiZJUsxi8ho9sd2dImUz/NSWoxYyrXjUqs7tZ5aDJt2+vzMDmBhsaxOX2e2ws/oJZTM8+c/PLURTn7rKkAfR409OrLCZpRguG5bayXkN8G7AkjBZMQgo7D182rPMoWEFeZRLZ+pb4C6xkjZDQHm4+MLABEwYGPVvzNJUAWW3XFYGmWSy2dgkWWLEfCenh+iAiKA/sAOq+comohTDF2kfRG2rvq/EBv47mvXZTsE5YnFcJIlTpFZieHoEdstrdn29rZtwLiSfhho7RwneFH6IDbsW8DICG5KENvbQQHUh3Z2OrKX3ywBtH175eZNu7d/iMoJWQrQbi+VGaf+pH17tt+zGUAqcOrUFTylAiJ292ndOvMOINmxNRZWpUE6kvn40XOMMGV9HPQnT5/zewG7li/ZwUXFqvWO5eIp2HIYlaAyGtRaGWVKgFOQG1nXvvbqruVQFxPYXQI2qkxbJZVc3Vwx/yyAIfpQtgNroew2Shk+Y2LlupJnyoDxxAI4n55R/XYvLnowxy4s2GO//N43YfleGLLXdq8RRCFdqtVtovpGSmkHFLpNVMWUmJHEyFGxYS8LRkRrjdv8bpjnCVuaYHdlc9eO6i2+e0xADLkEFd9Cx18QE0iCErfUi1Tt6M5hNjra7AJAOv7tsp8IaNg2oMd6qKOQjr8KeRVa1yFRPMdUwUw9bAF3nE/Jb2qLJ0WlEwsRqhHkUo0TNHFG2cBzHFKF4x7XaWLppmREYihFbDDqQSkmQgCp3x1ZTgI8dybhbEJsWEepVdap34Zhs18rGzDmDipDShSbCAUSgBTO48sTlwZg2Uzc1t2zJDEqJSftrhYckKkV3HoqZyn8NswaNlqozVdvA1QTC7MPGts3g4hlUUwxfk7BWgeEehAd1XnZc6msLophMQN6HLiiQFhPyfFzmHelVmOddJTts1SIYIHqOjivu5ONAT56ii/pqL952OaZ2UtUrc+L3aEmTs5adtYaWpdnraIoLgiEY9asjD0dV3o2Yv0DBMsRSjAcVYazn+AFbkDCL0/btrqdstVkzhEaDctWJ6VsPA0BhkAScGa8p2uMD+jpPltquT/qu6O67mBiaYLmArWbwUdi4EG9pcH7HgIaz4xfVyotW+qkhQCp4dZqJnHOmmqWqZLGWpBCBS3VefvByxLYFYb0lXIZ2yyt2ppIPCRtBTKpXAyf1DbgLtthOcFTcCOWwEe87kRjvRDH9mU7CxfI1L5Od8tB9k9lYeqMJfKkY/4GZF44rBpRHXuotlQqLJYgCPJzLey50SCwofoH3QFIPZWecsl+M4LfWbdhVeyh2ySwgm2qBxbh0Z3xjEDiZ39jBCgd415Uao64JiHufKlpmLvijRqB+HlfnXyMECEVSPHaygq/P7W17T374T//Pv/+RZOEUDJh2WzKnlxcQESbdnwKSYaI91k/JZ3pvYLgsX5XDSdmkynv4XGnOEsUaP9Cx9cE0jHqvARB5HmrT3qma0Jd6WTBb9XBA1wWJRacdyFZyYI7FVKbQSW7zaZqaq9yMDVOWLgTHtmEhUc26t5hcfBtjwZRJ+yNl27Y1avr7iSsUhthz9jauhLIppCTrq3zng8/uSuPNd9/9nf+5+/fWFuz82bFlR+UT5ssDsEClqfzXI8Xx4JF+nByZXvO2gOCxRwWi1GgCPv1GYY2BiS8FlkGrBhK2Mu3ihabBS2Ds5zCXgd51X1puKfHqvzuItSxz3/+3Ab+EHJeDKljp091l9iw1WsJmEkBpyEQaOJ+c2r1ysy2keHrBRhFFyAkkFwSeNqadQY4rBM4EuEgzL/P1s8snyoSdDdsd33DYjCmTV5YQ1yV3alzdw16/eTRXXfX8AZKUU3KV9NJx3AEqmocPiEAf/H00r50e5s/y8DGYbtSOEu/HVyeW7V5abn0Guot4fraRhI5a5wfYxyHLtFExc3lTgeCDWCxdhAlERycGCV5ObTSTgKnmFkfx316WsH5/IBZ1ob+rpXb/B5gqhZjqVQYFu21ra0k6qzn2KruM5YCdRxtI17AOQBqPvfR45p98+237ZVrO+6oR+ppJ19wWYmtXl25Jq77iRim7qwWM8ICjuhjT8IA9i6MS8k+Ydajw3edl9s6aEChZ/jdgFsbndokcBod15xVL2GE6uKBuoNw6E5XGcrdjo7qwla9OCEwl+2tr38N5wYMAVWtRx9iZQCK2h4qu1KtzIa9BQY+cScC/mjA1RaeoUC6BA/1ItWkjiDkSePDLhtNSB7OBlCqw4qGFs8AWt33LBaEAd31oC5V1tQhACkg4ZduxFmSdda8RnWGyuHYcUjIZDKG2fecHSgbtdbsYldQLWT0qDPDEb3uqHbK90l9Koh6WQwdlQWwUx2xetkvgZeSTGYAZYjvzqJgWy31gpWqmRA0GxYkCDRQ0xp6nsMWaxAntSpUNy04MAqmh/0m+TP2xo/d+YrE4SiBXEGsDbhCCGUbALCK6NUVSFM65uz3Evve2VwzZTyq6cEQsLtx85adXR5ZD1LQaExtgq/q+GxtddtlKCthwpxaBkNYowhKR92Vuijp+USD0PFv3fsQrD+/f2gRrK0E8VTkrvVGVkUxtwDxwVQJQn0bY/u6R/IKFFnDSKJIsLqGLZYB+QVK20PA65kHsO+zBkvAbcS+a+qPRoQl+P3KRQeg09gu/j1qT31gR6jGUi7hyLFOHaT4V3KaFYmSwi4vq017Xr7ABlSKNsdO1ctXRf3q+kTAzEesVx8Z4c9WUDrqM9ruDN3pRjgQgPiYZTXFA1+qsFYaYVbptC3Oc3UA8amGJ7Q6BEzUMSC6WyhC2lI8p47pC6y9suDHLkNY5GuBInv4FFJOkFHmOGaJvSoxJ2kT/qGC36eTkBGRLZ4flmaj4dwlE4lQyUfbCA/NBa7wfRpbGM+mIY/YF8FSfjgCp6JK+IJ88DG2uZW1NGRN/lS77OHXHpTf2K15GMKpO9fD/VNUbQK1nnGJi8rZqJSbrHUP21VXrgG2LkxQh5w5fu1DuU5tDlFQDXiEGJDmz7P8rDpyredXEE4V1qrm4sTR/olrMDDHRnRneEbAVMlJB3/zQIh9fOeUf9bRe5TPGvaIHfiQkrfUCGQOmZoNFtY/fzHaMQLRUZ1vGptPEuAGXbwEUhubRSxpYbt9ZRuMD1rLk4T0QagAFJUmqbRM5EqtLZc6yVp6XRKbyoiqrUfmmR2bD8Ib8I1dX2RVAlxf23YD90Os6af7z1HPHdtageDjLx4s/9Gd+y/8RC2bZFwhr5oza9YgzIyH6vLGdRiz7jMTq2u2gPlpMXWBW9/v2+Fx21I7ZldfBswPm8j6uZ0in//sx0/sIQGlRRS/wNh0zr1gI0LdAEHUZ3NYdbCvwtWQraUi9o2rG/aSjN+rM+sUG7WEFR3aT/bv2ynA/Utf27Hf/tqercEsUuGlvfulkm1geO3y1BKTqH3r5lt2ZWMdx/FajwV9BtCeN7ooAZyAICAQbBAo7nxxZKNZjLVD9hNs3ti7bhv5NTupX9gJKvPRs0uCGWxo4rHLy0sAU/VvyrJKOuPQLLulaybuB5S9lgzleWaFK00ekKsBFnzXgiASaI8tCkAoqOkobw4msWf8xweDlEuzme7OzGePKxXzLGDfMKimp4lxDtzxSh4WevvVlBXSSkfgl/kcjQmT5M2n5ta8rNu4q87/ABTPpXuqZDRrnV7Z2rozhqRMMUQQDMWtDFeck+8LAqjp5CrrBctbiGTM+XucwR1hLOzk/MTuPMCoeF/d4bosS2XZibHxnkp8UuakB8LmDfBsEYIFymLmH7GuARvipOopen1v1bJFAhdq9OMPfmz16ggwRGmUj2yO2qoTkA9PzwhyYp4EG4LZzWur7s5q0ppZs9pg3XjvQBiFyh4Ox/b08sIuqqc2hYz4vRrFZTDAkmvgfVmv28Q3dEllx2c67WBtcBqVPanu7Zx/1zxvwsjb4D3qKcqaAGIaszUi2GiKhzoXqcxguSBo4Lxj1iyc0xHPkp9Tr8+eTepDXBWWjmIa85cbL0fwDMJ6l4C+SMFuPmbXVtfZ7ZA7Zi6XK7znBFXjswSkZAtAUderdKaAskjatDu1nfW8vX1zx67mNwiYAOFc1yE56/ZY+/ql2eSYQAnxks2BmKojU+MRgY8yImUlIX/EEUJlBipDfADQtzoNKxWLODqABcD3uuotmrOdtRJsH9AGzHUcCS1w/6u/CqUNK2zuyHSwddnY3FqNmssCv2i07efP9u1erWz7g6ad9VHmvHN10QMcUTgiM1KuAdYONZtM7/LZS6vze3NYWxihpNOOBYEyxHv2mwOn4kIE3B32ap0guZXPEzzSkFIFZw0rR6nzrhrHpuESqjMtZNS5y6w56NiD0xP2MoCvlCDCcUcCRKqG4M+grxKmvps0InXsh3j1CR6qww5CmqOofhGDOT+/kkuZyqFG+KJGcbnGENiKG26A/Wvi0Bh/yCcJOCJbrMuV7S32JGSXEKJhTzXrrCUEJ8Ln4OJ8D3sJFqnOT36v94izkcXViI14N3iNI3rK7GeL+AmeDBKi2aBPj+vY7shqrSmqKk4wUBIQGDLgefn5DM87IrCdHHYIVnVTxu2UNZ4HvfbSK+ushYZU9M2f0adOrBCL2CsvXXFlZJVmXQnitl1Ysdeu7rmMc+VunIEryrwuleIW5r0yiaxtrGWtPwTj+M4iSnAMmUkFEhYliJ1dNBEwqE4C7zu/+m1LQxoWrGXtwXM7PjhzR6qqv1Wndh94GmAtcBRwUd28RsS/mQ00PSsIdlzOrH2sOlwQDzv2Z4NW2MhZHAANdIg96YVdvVKwq+trrMHCPnlQtiOwTicI6n6mPVeiGw8KmeyDCw0EVxMCDzb5Vdp1aU8e/DnE4S+cnwpHPHWzr19/w9770tuurWucdYgTcGNKTmz7zTON8/cLu7Km3JIX//FtvVF8//HZkR00dJcFECFfx7i7ltnviVp+9Q1LpF+3VvsYSdtxd0FK9lAygibODwntCnhnhwNbQw29ff0aCqEGQHttb/u6vfXaFdhcG4al+2K+GKPNFrxuusYYSV0fVl39VGeMWrmqzEQMtj2zm7lde2lzy91rjedte3z+xHyToButlSoStHjBnUwJdYg6geXo0v/JUdX11kxnMS51oRgTjGBsPRbY50val998CaPr2z4/p/aAB2dVe3J2YHcfHFitjlF4I7zvKgZShdGh+nCeW4C/klymAKrGjA3HPXt6cOIYZ0o9SFErq6srFk3mUFaHdvnsuSkbUGtz2G/iQMrKhUXC1NTya4zzNAFeMbf9w7at72VsLe+3J6ew2kzYTvabGPTMknkf78Sm8VlqpjyGxGjEktKkq7URTNYP2y1YIiiD8bvMNnWwUBKM7hU1vT8XV69gXZBPMO4a4JOQh/JZrBmG3EOZq7BYTbWVbavSh+Ojhh0fE3QzqKjUzFKZoKtz9S3Vpg8SEfPaBcbX9wJewRf3raqPnHshAQp+oYT5YHuPDxqojYDVLy4Bm7rdeOMrrB1GHVYiixd1hoMAMroTHCwUcD0OqJQcNEDVKsFD6VyamJLHkMXUpUiuF7NWby5tBijHeJY2KnqAzcR510RI/UPTLit2MRthB3H2R114ZraxngP8MnaOE4dgyX4BAGwb73EEQjJLR0B9AugUIiJyssR5lZ3LP/E7YQAk6qbHe/B8DSBW6RDb49T4eNghSPP+fJ4yludIF2VMCvTVK1SAP4GwZdMwdIJyqaBkKxjyqOFKctZWcvzOi5q1Acq9P1uxhS8GOTqyVnOf9eA5ISlKtFFjAR0ZpqMJ9hGFQFCZwG57nZ4bPydF9wmqcOaf297aDva6b33IRDapGsCgdSF2TXy5M1D2KWRKL4hdsiSOAKqzjI4vvfOum6sb8auODsU5XNrJKSo/yo+7+0wl8GDb7IEaIehaRIkd+kwdQfp9IUsks9ZsHLIGYwjWi6kcSiKaQY51Zxvjy7Os8C4KNxVJWBBby0IqNrJZC0P66rWhHR21rAkI8iCQVUhHcVVhztoEzBFAqRFWKfZHI+OUdKXCfJ0cKKM4gz3kVe6i4+nAEnvWnTf2zNpXmm0UUpm/hyQRvDWJR7igDlfb6+su70HZ5kqeWSGQq+5yTJBSElO6kLAMASKIlY7ZW32PemKL3Hohlm3Ib3cxwC4hWKwpYMr+aVRaBhIWtkarypphPLIf/YUPqtRM1wrK0tY7XVyi9rGnCHughCBdBSjvQdgchXjoJFAqXB2VVIs55HfUCnUAVukeFHbqcDAYZe+m/E4YZekJ2f1Hx9bRUAbWWgmXmYSUN+q2idiYjNgfyB2BU/e1C/y6kC0gJBovygH53vEAdYivPTmrWD7P/kJEda+dyKftN7/5FfvBX3wAGeKz2iOLbxBcUdoD1YaKECBK1KlId88tAu5Y+DaOOOWsDmKBFLYB+dSVUX4jBfZA2C7a9uTzqlWw2wHvc3aA0IAwBMCmXFhBHNIbw3+iKy656Oj+F3Zy8gG4c9/OD+/y754j1h7Z8+cf2NhzZrvbcUvMiF+Q3v4wYJtrKavXy5bL8PswnGQqatsba3YJsTi5rJl3GrS3Xr9hf/LHP3wRNF/7+rX3m7ARFQ83GmMrN/vuGCwWz1ii+CXLrNxy7Gjca9iA4KSMpOxa3AjcsISFbW9GbJNF19mSepxe3cjb89OWLeNTu7q1gSrK2IefPnA1NwMCrgrhdSYtVjUYxqwx6lq117PT/bKFCYZ7JYxvmrbb125Yf1EliC5tNOxZud2zb3z5y655sLLrlKW2sh2GIaKEdMaN0/X533ZnZOuw9WQkR2DxWKtVt9Jaxl6+ccXUqPrnH99zd1snMOUhTPyNG9ft6dM6IBS3ne0igSNttdqFY6vqXXtTQRNnARuc+myiAoEVlg7FGoiYhrRurPEzBM1m+dSOKxc2jwWthzFfdlvW4K9afwLR8rhkkRVYvuYFdjSOh08JCIww8oOLPg4hBobTQSg0WzGVCLjRSD6v7pvN3YXWBhP2AdaFmtDQ7vKReu8qk3Tdfu03f8d2dl+2zZ2bvO+XLY+xVsvn1iNYXQKohSJOTbA5b1RQ0aoPTLqROQK6zqhta7DuDIaoAbnZWNplIyeT0rlKHgJw2fSZrwdYKbUfhyXwKftQhKLbIeDVsJ++ak6lV8ZWZN3P9s8A/Rafk7C06m7TAYIgAS4QtYPLNoGXT4dgldJJ3ilsZQ3uBeyTCb9t8jxpiEoiGsPWWAD9xdOcdWvs9cSSGfWLZH3Cc0DLb+u5dSskUW4Ay2g6Q+XxHDqimilzEQYOcOhOSsXiyEjAIO1OB3RkozVU8FGXKHWt2VBSFWuTJnioSYNqjbNK3WetxEQDkIwZxCieChP8vNavw5YBvzXecz4m+AKaUlNL7N1NCAJcNTVIdYgNlLESYjRm6bLTRDXwLGkC8hSSh8JsjxKQCWyA/Q3OmpDCBgDLz/C+QwiPkp00cDqrZho9Pgv/9EFc+/2eyxjXPW4ipdOjqd29/8wOTi9cVnohG3VE4SF7ojs2f0BZrzN3LCtblNbUf6QMPfjddNayzrAGmKEEUUcV7LcPcGcgMvJ31SHO+X3XkxlbU02h8c46OQhCTPpDlM+wbTNdd7CmQZizhr67OaJ+AhietB6OWwlVoVrhsd+PQg27HtEjFOxZq2frq2mrQqpdsk7Yg40qJyKIvYJZSj4k4F1bW3NBQ63gMukEARMcGI1NQx4arK96Mq8A6LPRElvSwOul22O13XOTbrChpJLkeA4d6amt52WtggXrOPPcZfsPbGqFfNJ2VgtOzahuuIQKE3FQOYOO9zT4ojsRiZuAo3UAHqIgf3bvixARIYFM9NlnHVFLkkv965pBqz/QhB8FTZ6xRkBXAwg+2GqXTcif7u1ZY8iDfsbV9vL8/e6Qz1WdYxDSQSAFt1yjjMXYRmBhIoHd5rH3keEHE1eao8YemsCklo1KchNZWUnnTNNa1HI0AUlQZq/uc0YaA3dUwba6+MrcAtiXTmpEojTP9ebOuq2t5lHEHXeSsra9amHW8f7n97GLsWkWcqemaTRh1jdIkE65k5I5pEnJQ4FowHrllos5Sj6E/Tmf8WP7fvD5/GHNDr84c+3u8huQH4vxOZrz27W3b27g03PIruaGzl0eSK/6GIX5ENE2tKR/YldWfbaZRp3jc2oxqCRENf4PQLZUgRBlXVs8X9Cfskr/0s4vK7ZaXMNuJ259A+DwaqmEXSUJmj9w/uH70i+98r7uCwYdmE1zZPPI3LwzmEZ6zZIrX3IvIFk+nihd/ZyHW1guHbK1+KpF0l+xjXjSNgJTmFDY6igHAYcSNcQW7t25NLSpPXl+isDRdI8XkxHGyyGBLWmv72xYpVdlIbz2Ky+/zO96nJKrN7q2T/C5HGEsBKxSoujSslUuMQAA2wCz2jKpTVoilMTJgm4MlpqiZ+Lb9i/+1t+wt996zV66ccM2Nlbszqd3rEvwuvtgHzcN2bv82ZtvvWo11HUhngZkcSbA7tZeHvUIm2Q9lP7eG6hDB0Eur01BPrEOOkoq8uxjNmjEOhULeSutFFHfKKDzYzs/2Xcp4DraqrhpDjxbbhPjmNrLW5v25u5NW2fzsUFrQAYSGHG3hvHjeMoIVccdltIGPVg876dxWJPB3Mo4gCbxr5QyKDmVFmgiyNja1amtr6RtbW3PrlzbgY2ObIBjtTttq5XPCPI1q7QGdggR+Pqb12x3tQS7btmQ30+n4qZuKd6o386qF451Kpmj3m0TTEvgIsEex4HI2t3HNbt3dGJHsMMLGN9RGUWs/z3tuCHYYsWaUzpjn/wEvXYDMI5IPY6sftmyE9TOtZdfso2tHApCSSNjlABqMBdFmfD3lx3UBMw0HwQUiO0ECd0palLHGParhuLldhuH4HMJWppHqVqzJMwU2IMQvZg+3+93rNwC7Hmm47MqQVoNFGDg3ZnrwKI6tQQBKp8pAAwe9jNG4J+6dmIqnVCHINXQFSCNmnajTGO/AtjC78ot1PpRtZrRaBLWPoNl697JrLSagcQE7RoKRUf4zSaWz79XsFG2cWsxdN204vrdkJqEh63P76uKWvutO1m1WSl3kjbBribtS1tPTFEmqgEFzPkv20+k41d0fIQvZeMpCKBKL8za9ZFdElx0pfL5/VObBCbsdQ5/0h6aA91uh3fDxwMxP+S0wPNBllhz3bV58S39r9SPIByZgr23ANIJdqGM1Ihdqq0ba6wJKzn8RGPMmsdtd8eqjjJhfleqYM56hZOAoFPZkCLWWVcOAuKF7u18EJhW36lLtXmsAuYplFyQ7wH/rQbRbfaGFmCdhoQub2gKmYuxD3NbL67jByNIp9LX9X8idFGerQEpidqEwK1erQt8WEfZmrXaUxYvACwsK9ewDXd0p3aBYAqEdD7xun/WiY0EmlPcuLtmjYpY6XqgjzIjChAkp1bKZCF54IYCOXimExUdw15CRieQTyKiJUUceH4FQrWlCxLIgqyPPkPzJTtgZa0x5DtV6PHiuFXYGscedad5WWvY4UUNXHnRIF6TU7pqqo5tTfTZEAgv76MrCAWODAowx19rqlnFfwbskxL9ElmpQ3wEf4pBPtX6DlN2tjRgrcqtpi0BbWUcK4EpD6kSdswhhUPExfF+ExRQbfTMJeypekLCR2sTCnutiE9oXu/VrS3XyerxyaUlt5U4uOB3D61f7Vlyo2AvXdu14/uInTj2xbp1UOepXN465ZrFfSGCXYf3IFCyHjGU3khHwNm4S0Sd9zyWWI9ajOCvnt2vX921N/duIRA27OD8mb28s2PZwAJl+dAiRJx8Sr2OvbYCCd8G3+78RO0x2xZZC4PXmuyCmsSeNXC72mc/hilEk2ozDywdSVpj0MAGW/ba1Sv4bNwOKges08Q+/ekd5xm+r7330vsHx3V7Wi27zLVEMGkXjZF52KS4Gt7y8l4+fDQuoywaFgLwisj66ysr9vLrb9jZw1NUhMeO+g07h/VMAJ+TSxRlyoOM7lgLx+vAhiMZr13b3rC3X30VwxvYskvwxSAfsMhKLb6KE1/CqJ4eX1oaoKuctGAwGZvi6D0W8/7BoTsKUlNwJW7sbCfM0w+ynbAqDF/lIGK6GqKs+ZEylCALp6ngD+49tqOzmrsDC/N+v/Wr33D3F/tHB3iGLqXbLH7Dru9tw9I9dnJ2AmimAFMvPx/EkBIvAAVg0a2PApOaJo81D7NUJMAUYCxZGNkTu/PFh7BMHRsRROY9+6XX3rLVZNGanYl95farpqG1w0nH3r5xzfXmTWBE+g7da2zCplZhcjkALgYjD/sJ8fz7EFErBgsHh0xdKvJ5GDtPnYIl5zGm8aJvBxjo4ZO79sXnn9idn//Ejo7vAG5qWJC004tLe147t8EUkNMoJoKoaj3VU7HarECWKgDdxDzzmH3IWq2vB82PA6urkI5yuqi0ardna1srtlG6ak0Y9cZ60nZhkTdwiBkq85OPKgTFFXt7Z5dgPbKTRsudMty8XbDKcRfF37by2am9+e4bBFbAjn0ROAEngH+cQA8T5juzGDbbBsMVg8TAART1+lUtqp5ZGc6rxZg7XtRB1RKQ1fGZmL6yGne2NlyijgKcEiHk7EoaUVMJiLF50l4+y2dzADPJF7l6OABFE2VU06mkjDosP+hBFeIwym7UCcZypppOn2sgEIzkbRFds4UnZadPTlxtcybHvslnAkk7OS9bsagJIyhx1q5cVXLFxFZYLymFfnthBxBL9eKdoQzUWB24BOyT/LzHVuMTaxyfOtDPZsJWAKgS8QRvi1/we1GCs04ilPU3nCEhsIZma2EPDy9snljiO6jD4NLi+KmmwOiecQBQ9SEfjRbvQqDeyq8QUD0QUFWlvVCY6jnsklYAxPG0A/E5Y8/U9xUih08mUapxFGwWQywkg66hR/XsxT6oRESELyylG4/wnUo0M9h81PWsLbC2CzXyQMnsQXCXUxQ1fx9HgWSzBYA+grp90YBdKnEJcbhoNTB4ddtRiY0fW0FhE0DcHTTPqOiuI33NYtTMxCB+8tmd56gYyBjkRLMQK+pZy3vlYCYd1qKJglDt82ah6JLNhqjSDLaixKliNunu9tTLWC35NLUkC3HSMe1wPOBz+P5gjP0icACyDfXI5t+3UUz7+6dWDOFvED0dv6qrTht7PoEwqom96p7VoUdBmf+D5EGU1XQlFXalIwFP0GZSvsGwJcEezduV2mxBMtKobbWADPwiu9/AY50UdRsE3tOGeQhiOpERQZ9BKPoEpP3DJs4VeiF4WKM2xHsEcYsnUbyeF+RcDRP62Kd6JatFSS6RcmU3Kl/TKEWpcC/v2eI51O0jWkjiIzFXp6n5uMKs7dI6m6CSvLhtbiEeWKMcAWkPEfSj7/2FO7r+8us3rbiaZV+N9eXtda+/k7ccf9/YR6iBPTiha/LRrQwsjK2Nyz2CYtJeeW3FtZ1s9XuQ34A73Xn6+ASC0bCPP/3Cncbsba3ZGKLy4PLILi7GtpvdhbyWrHbcsJvgQUM9wsHOnbWCu2JYskYaozjGpyvYzjI+BzPGjlzJf6PRmT06OHBCb2OlZDAuu3r1JfvDf/qLjkC/9puvvR9nkzUf8vBQKdiK9rBDnM4bKJnPF4OJ+V3AHPaPnZKcqVvJbGyn5S9gQ0d27+DSGkT64gZxHqdWN/lwXs0LltbWRSzGGiiGXSr+g6dHOK3HmizK3f2qdX09U7eWMQtXmcIuAfqSBlz7gqi+qD26e24fPz6z3asFu7GybpkV9aFE0WKg2TjPh4E9OHliVwjiGlmme7IU7Kzfldrq2MXZuX129561BmwGIDNZduy8XbFP7n3hxkvN1DpIaef+MYypZlX+rFGvEbhQYDihsthedJXwwGJxahSSm1eHgpsv4ra2UrAS8j2RzNuf/vjP7IcKXAT/EU79NUjF1dVNfBug2FwxLwAegn3GPAlbsEntbsP8E6nckCXUuDjstygAoZKQFGpetYHu3gcgK4kUQEruA4hRWH4a40+mvI5BK0ilUcxicFJMOjY+Vd3eaIHSLtg//tPP7bB+6Y5VDML8+hWRIR0hde05bFbAokkAYU/UjqpdKxV8BEYCJeCzIPBkC3GLwG4XoOBqJmd3vziyZEYTQ2K2RMmc1ocEXxVjw5ZRfE/2GxZchSXy+0uY3+7Klh0fXbgmEn0Y/XvvvYeTJa3VrruyiQTv60a7QQhm6lAiEFcSE6DYY6+V3ZgCqOIQoTEgpfq3cqNn+WIaexu7PfFiNypfaaNQlKma19EuYH2MLaosSgXUS3xzQJSFgFqIPVXzCD9/eQEH1X7pyFR1qDWeUYpQqfUq2td95HxOQOeZVQ4xV6KCL4H7EJQJfOPhwCLsYRL116wMUVcEiVyMfUBlEsg1TUfEQMPtGpWpPT2s2iKFTREqlcnr86cAtjVrQazmBKu0X6pmbgGANk9wOmfdwvJLfl9KyYNNJKIhy0YTrjYxjTqRAtw/rlko77MM6thLQNJR2xD7UtJFp90FYCK2tZKHoExss7gBePusir+4heafFDyLCfzw8rH1+lXsCYVPYE1nM7x7AFsDfCAVMQDIDf0GNLuA2NzLv+CfBfoKmlIuSipU+UecvU0EluYD7BOsSyn5otxmDDnVbFz1htWd0WWlyufM3H17DNUzwHYm/jmKmmADgVQtppLoMqghlY+pxtcl10DqF7yfyxIFDNXmTtmL2WTEJSbV+bw5JHETAqd7wyxkeaNYNI3hU3lStpA3DT5/8PQYn4uzTpAFiE0Vkqdj2mIu+eIEDGxS5v1KMgfxAEMaVYhLyM7Ll3ZwrFO4seUKCTcsQCMqG+BNZ9AmuKplZ4hgC+CzH24akrNzZYvPXNAM+glGsbTVeSeNKVRnrlarC/lq2Qz7CIOD6qw0E3nWPSO+orvOOesxao1dIkwOgvT/bwd5dNEzb0x7qvwF3TNHeDfwBYKu3rODPoEKQiP7UHmL7qNnqh3F7jUAIZtMgaFJFxS7iIpGFcfh56M5dQiCNLA/CpKa6LQKodDp073nR9bo1u2Vq3v4q9+eQPp++oMfO9/81379W3YJzvriY7txJeX2Qe+jxuy6a22UO5YoJVgHTbAKgNGo3O7cHdHGYmCBYkEmZVdvJs1DLBGxjWMTR09b1iIOvXx1E3ERsf2TsiUyfoim6nETtg3JV/nd/nHFMuGMrZfU1AMiBJaqZrPK2nV4DkfW2D+VHVW7LbtARGbCMVvfWrcyuHlzd9uR83/yB99jTXmcb/zq7feTKqwHnMpVFmikxgEAFmwklszgSupVOkeQ1azbPnZpy2qafdYlcPKCQUC+VuvZFONwRwYYd/XZxDQlPQNDupbbwCi9GDgvyiatZWIwj5fdEcLh0cAuZyycZ2ijztLmMMIwmx0LBdickHthsb9bV3at26kRAJtWWXTZ7LEN5UQ4f9gTghH3XfNkTQ5QCn75/MIOUV5Hx8d2eHLqQGd9J2UhPvva1R2XXehHZSjpoz6suCkfi7D6P9ZsCGhqNp2KXROwRd1zBQmqKl5uwLiGOEMfeS9Hs6DuiFIEzhIMPGO/96d/bo9OUd78zjdu3rLXUF3KnhwqyMOujls817MzqxyUAQ51jglbxkNA8vqtjjJVEobuWZS9KRWmqw6VUegCXzWCmhXqi6sVG6oHo1l4YeUoB884Zje21ckfBjuAQWIQAynXbcCYQHtYbVkfdV9aTcL4sxCDvj1BeVaGQ9Ylg2G0LbuShSWroB7/4Hk1KDe7ArvFQsMAzFoiZ1k/IB2eWbnbtU1U1VYmb0+f1ex+vWEbe3nLAAbeiccOyjWLEFTjGG9sjlKK5Wyb/Xny5LmdHp3a6hrkp7gKSHQcsdLLDnojC6G4LtT3V2CbgDDwzUEeSK3n9EwXEJUpy65j3LCUDiSD37ZmbYIy6vPO2KbuGgl0M+/Y+sjXEHuhLk3pZAw2ukDhqtH1woLssdLmFfikGub8DvLTHZMpG5WoaOlE1N2zuJgAyOkuXrn97CaghTKCRIzVPKPctWhWqfgBq1dGdmVnFZUdc0r9SaWGX+ALsHjV/cZUp+df2EoRxRzLuxFK3lAamxpZp3HAWjRx2oatr6WtpLIuFLSfd4hF9YxmR0d11xgjTpBOYxf9wYs6O8KVHV+UnQLTicgClRpCAa/l0wR+DaFuWiQF8cBfNeOxjZ94AMzeDHXNu+oMV/WCEV+DtW67u3UNN37t1o5d24ahs66y5YUAFnKy/xSyVelYMA3YQfD0jCLe8xHKdclnEdBYWtQcquUUEjLVhJ6sS/SZ8L1AFUCftP1y245rFYBWOQR9VyqljO6INwopi7qjVAXgPmRohEpQPawynHUmXYMIHIIJvqj636JMWesuBtIemhVWNLRYyTV9GzfHBALV5/kswHqqwcCQgKrjf2VPqwHBWaVhl2eX7jRrPBq4O0+N3koCsMlw3GGSsknPdBp2CQHk9zUCMZ2MuyN29Skes68j1qmJXU8hYSrh0CmYxpypFzb/wz9jg/i0G0YOIfDxz6XSil0HL3SioiHWKf5qtJpWV2TjedS71ZEmH5+JOpvOPKZ2firX0bF9DL8hXrKfPtYE4sA+6ee7BM9oImypbNg9g2SuWujJ19QMPQaBWUM9zpsTd2xf7w6sSyBTe0QNnwhDHLsQ1FA05gYI6A4+kdEVjgYG+Gw1t253np7Yg+fH7p46AwYenGLv+OvVzU37x//w91nLMcHuCu9tFoGUXzT7kLKuI4DD1tBl/SZLcXANzMPRWmD5CExbu16waCpkpycDSxdD9tJezIJzj+umllvfsG+//W2rtMqWzPnsRmHVtQi9tl20K8V1K2VzkLMsz2v2xfMDyMvAru/dcKc06mZVKsQg3UNnp6kYP6Qjbu8IwgCaQCIvDnnm3SsWzvrsoeb28ucvoTT/3j/4fcVM873z3uvv11Bknzw8d0xNd3rTCbKZl1NGYj67hxPBwLs1q18+sykLHijK8WEtOOcYJ1mINenimb+/Dvhe2c6aB+WkSffv3f4qzGsI0FbszbWs/RvfehMj0PGNSieiBC1YRjRsncOJLQlSQQJbmgV9ObfpGMMXPFcN9rRIe23/Yc0CsP/+GIiIiXV07avX1lxijwxLilAdgXTxM8Zou2O11ROzGgNARfv2175lX3vry7b5zrfdtINxdR82WnfsSwke6i+ZBAQUNOHPjpnrDlPRyzV4gBUtA1GCPFuO0/YhEpXysf30zof2R98nYD57ajEAeW89Za/uXXMMWUkC6nf6+fPPrRAv2KOfHsC8VWZhqI+ohTHQ2qxvrVHHbYgH41PXFbFEXYFoioICpppKjHAGTaZIJFB4UD81QM6lVmCtqqkf2+PqmfmUCDAP2J2DQ9vcjbu+qEcwsDFsf8xnDVsze3h5bt4k348BQe5Q/UtT+Ywaok99qhOdELhw6Ig6iMRQFujFFs8IOTrv96y9xBkB4yUB+ouDukU0DSYys2hEEwEKtrZacMdeNRk8/z4IYWjovhIjvEQp37933954603WXe9LgNf9FY7Po1gXIqMB0LqA1yxMJVGpsX+b5w5E1IM1ZBe1voVzQVPzRpW9pAHEiO5FcDie2h2liwnHw1kUwMg1C1DnnMuLji0Emvy8mKayHXPZLIvstXq986KhQCLu7kQ9iwCBreCO/vQfBdN4Is1z+iEvBClvgs9uGI5h8B58YWklFN98rFOCGC82t2dq08afX91YxwY0ISivkzVAM2Qvw17X1W4R8Gm0KgSxKv9efWO9OOyqqaOQSI6ajihwq8Y4jDLS4PE+9hkhIObjOqZu2TGA//hZ3QJJPyrNb0l8pJCWospaKZFxAfbKVokglLBEiD3CfgaAWQnyktTkB0hFHvKXj8umWhDkAc+Wtt31TXeXKPYtu8RNLMh7Rlg7XTcoo1I1qQnUX4D4MCJazQnQyujUyYGOTpV8MZuxJ6ytOhJ5okrDCLqTpB5+oeCchxir09bjh0eWhYhvFLQnAXcyoBMvlRJMxwQCyG6YddFUfR3sq/2kh+8KR9QMvWOBgYA8a7F0wCkyBV/Vemrt09iTGtm3wAod2+vvMRX3XjrJqXYadoZiLOazzn4W7Iu6ImXwUamO4WhhHYJKH1/1E3zVvL01HNvexgbPIixou70aAdCqOUzEIAb8cxWQ76izDgpS3y07ETnWAO1LCOIAzGoSgB8dHRGIOzwbfkkg1kDz6kANHGbuSFfJZDr5krDR3NeAmoUQ0JQUJvueQrYXutcj4PhD4GgAQkUA9RLAkll8CbuX3cKvUH8LR+KLBMwEQVSDx7fWc+AkmEnQHLAvyjBWT+HVfJEg3SMgq/mGh5hAsGft8R4w7QCi2kaVJiAFCavXCLz4RBVxkUlC4g6O7BiSTPiw19943U72iQOXLXvletE2C1v2+U+r5guNLAY5QnI5AqHnVJa4xjnqeD+Tgshj72vYenCp3IWZ3dopWRLCM5jU7fZGAay9CklRX2CVR0EoRhMEyRJCruuzFYJo3lZWgnZxWbbFNIBdb9nTRzXbXVlxfnZaaUHCID31he1kixZKEH9efZl9aaIglq6X+PbGlv23f+8fOyzwVYfd91XfOIPFTVF2gz4sHKBU3V6/20RBwTI9CRwJFdc+5FfEwtlZZPMSQwqxqT7+TBPsVfawgnS/vr4CIA4twdJ2ALuDZsf6BNkizpDGqf/88UM7q9ft0fOG1QdDu7qTtFwgbftndUsTbPMw6GwsZbvbGwRvHBUD9hPQd3JrlvBHrdKoW7XRtStqXgADfHZZtysbK3Zw0rDnlTobp64kAZd4oG4tTQx6pZS2nSsvOYdvAYRq3/UHf/ZDe84mGu+qwUman9lfBqzPeykD795JxS77NTup1e28BWkYNeyw3LRHGEOlW8Wp5tZB0RxqWCyBORRa2krGT/BYYvQo4rHfTgDgwzoKgmUrPyljjFDCYIhAp9osyAbAkisW+f0uwM5ms+nKbHRMHbcXW58ozRzH0eizDqCkouBytWevbO/Z77zzFXv5yobdOzu1g7OyqX+qCt+nvPdqIWV7fLYSUZ6fnFuyEAAc+gRM9g7H1uDnbKho/8u/+TcIoBjqCKfwA0oEyPQSpV9FZUXUDg4SMgi6RtyHzTOXiBUIjOz0DMA+ALQKsPzjC+U/2C99/U32vOWyCN+8sQWTTeAAWRjbJcFlYRMdn7Z6trGzbV4ANEBA1rHs+XnHGqOhpUoJ3hvFw941LmrWhsgkCAa77F+BQKgRTxf8rI4KxaLVAD6sd82tuEJyZfIiO9wFvkSs7oYGfdTJSoigkbd6Y+DuNNW0W80jAjjocK7m8TqmEQD7YNxDHDRKQNX0HICQ3+91J2782wBS1h/1AD0UTeXUbqEIVW7Twg9UknJje8Vla37x+AyFX8HB191aN1EvKlvooEwJJ+40Qvc9Kop/9OzMyiiiKMFsJ5N1vy8fi4k4AIo+9mSuYykUYa2LL6GIkwTCAuCoqSJ8BKSBqOWZoj4jlk3HWbMYtAownw7s6f4FjL3uVOJpre3GUGnihgY362iYHyOQ9a1x/sTagwZ2rEbnaZ6140q41ARAIKUG4Zoc0qgNsNW5TSGPIUifD//R5JbqMapPBsseLCY+iPEckgHJ9PG86aT7y7cIWoXPq0ImlFw3w54XPPfER4Brsv+6S4b9RyAgrl6W4NR3py8ED08Qcqs6WjXz8LlTqJs7u7aWytlzFMsEHCvx7+rYrwapi3uKRHQ0oYj1KRTz9vS0bpcN8IC9dXfZBK/pBFKKQtTw6gG+VgM/ZtJwCIQsArUzVLu5IZjVsoWSmLA9lXTovhNvtcvzoR1eNF05UCGbYes0usyPwmdVB7o2AFcgKTpS1WmFEoj6BLApBFetPxUslW+gkW9eSJFGDiqbu4nSVYetwUAnWyOwQ83xCS4802KBCmwoGQpyD+ZOhwQ8vTfCQz+rfrq6ZvOzrhiRI4bKT1GmtrLbPQTAKLiqrJAez5Lzx22lALayNzr1qDS7/MnM8thRPpW18zK42uq6o/FbO1ccidRVSasOgVWvWNh3OBq0OM+ju3YpymtX9+z7f/bnVofUJVZjLn/glZWc/e4vv2bf/ed37Liurkdjh4UKll1IhJ6rtJu34eXQ4vz73/3mG3bxpGNffeMlglcKv4HYQ+pUIhIJKHnNj68n7QzM+Yd/+H3sDl+sNe1n9z+1Fv9urViCIOk2XKU1KVS9mthE7bBWBi8ydnFRtfV8wh1LayrLa7desRt7ORv2uvYKwXhvpYSdpa1JnPpHv/eLO818IfT+qDe21GbaStsao8PiwgxSxSgqciQXsExhD5DyAQ5NPqxh3hEOQ2BZ8PDqW8j3wfLHli9GCJoBu4ZcDs+VRBOxB4CHAkKxMHd3IY9QJupuEQTo3uSh1F1oNBgbQpIga1ZjsdV2qo09qOlAWS2M8jlYWtXS8STSvm1NHHz9Wt5uX93mBW/A+OqWE9vs4q+Aje5FfGG1U0KdeLwApN+enpzaZ5/fsy8ePLT64SM7O3hmT54d2sPnl+4usQc4L1C0uudptQY26C5QoWrBNbYmQFEnUCgB4ei8SeAaEjSH/HnbLjHUCDQ7yffFlXyh4xPUhkbtxKNp+/HjB25QdGgesjjERMeFQ422GU5QgVN3pLEKW1ULQ6kGtCwBkg3gPzqqxc4dw9dxjtoPqsG6L0zQY2O+eet1u5JVLVkcJde3y0HHvH2fvXx9yzZW4raJ6o8FUWSA71PIxCAwRqXiYEryIXjqEj0SjNsbL9+2u8+f2LOj5/bqtW17giF5QinThImzzqW1CSZTP8bY7VlxO2uLEQxuC1XFf3dXVlH8Izs/GFq+lLE3bl21QXvpuiYVCShKPum2mwScVTu6wFHDI2tAPNh+u3n7ZXf8q8YU6vykHrUB1lGlGiwl/w4HXIkRyMziXtj+kG8EmOLYh+6KVG6krNgQROoFEAEsiLysmjng1DPP8MV9H8CrGsk0arZWG8Ka2adoxOKRtGtgoQYRGuIrh4sByj0IoIKG0vXV2FrKfwSYurWD5HQJJIay3wGElRj3+EnFeoCqjoO0YUMnkby2BoAWUeTVdtW8AF4OMqjJOcQLba49r15iV32rYUNeni0d8wIUQUBExfspghTqDV+R0tLAaT1HudVxJCIWBLSjKkFRWcPCrm2v2mWlZwf75wBez2qQhQ5/6T61fIF6QHFf05T6VNrd1a0BzEvAtNxQ0X7fqvULO7984jLXZX4q4NcA56SuMnimZCRuZ9UJwNKGsPXNw6Z48BsdNWYA1iL/vJhDdCodiAD2iepR9qsaKBRiYUv5FwTzrEvGUlJfBuY/7fFsBEp1QYKjuXFTF/h3iOCeJNipdEFF9WPeX6VBSfBESlDHkRpF5o7h+UtZqGcQW025UYlQNs+eo3aa4JNUnRr1++Mh9lpqeWJbKwVLqxuT7nkB1KHu1UYdi0FE5FiXZxUL8u9t5icAhFF4BH/224sftHhmTeXRAPUea9olQKWTSdcdam+3aEUUls+r6xjIM7aI/nPZ6dm8RnRFWFsfgT/AuwawsSUCBRKcjADaQVdcryHM7t145yOUPDzFJSeGsD1NTtH9G27g7FDlLOqaE9RUHfZiBkarB7SPNVDmroSOZoCGwAdd3ahxjIa8a5JSLBCwKExcqk6q+QSfND5D5W5lxIu+8wKC1cQ2S4WM7W1vWYpgs5LOY7xLVH4TsmOQ46k1sAcRrwzvMWyObWU1AWlH2bLW6mV8eV7B16L2lW+8ZPlszh7c3bef3Xtu2zdi5mU9qxcNR3h9KDzNg8XsbMH/myPivvXOK2BBwG7fKrGYCztsla3cVR7DiwQg9ShX8lYTkfPFs+fsr8d1yDpW/24wTMf5944OHIl59eVr/G/YGpCf3c01J5x++vMD/GIPzJ2bLzZ1XaeuokTjytyPhyEKIptG/Onan/zRB4Jl8731zs77mSTgNu3ZygZKMBp3s9GmBAandACbTPE6RpfEKczGzXOMGCUHS8mspC2SDtk6BlSaRq0zg41nw6axYR98/MjKujtiowx5z1pZYBS0G4UbtkfA06zBG+urfM8A4+5Zxhezr7xyxR48OodthFGbeb434jI9NZHipNPCMMLmT86tCXPU96/mk1ZKrLljCilIBdfVYtLevHrdVhNJHFqF4i86f/g8KId4xrKZmGHzBJ8ZKihvLyG7V2FSt0olu1baRp7n7SqBIDKP2PXNggWQ8wl/2jwAWClTtEwgSqAoWYZniUL5VhJZu03QU7aeCqH9c4CsNQcwi47l6h5VbdHUqWTAunpgtGHWVEQjGE245hAfPnrklNkcNS4WLXbJ3/GXFKFEh5IHMFB+X4CXhBmNcGTfbGbbxYJdNBr2oyf3Ufczu8oelnJBlDNqyR/B0OOOmJy129YfK3iPrHXYsg3eWUXXfUjQAQRiOG44UuIZh1kvr2mob6YYsLufHrHWUmCqxyXwVU8tnOXZwlPALWvvvnLVogQ9Nc/WjMO9jW2bjev27CnOMlQ9Gg4FwfrqG69Zd+oD5LsomrLrurR364ZpNJaOygraiys7KD/UO8E5BECGYYdrhSIqMgUQe+2gVrOBkkGygE9kDouf2JLPVOKGLwzRY43VhKHd7PBdOtb1uOOcKVFARz/zQZhV8bhJC1GcQm0U5RhzAs8C8FftnTIJh2NRFyVO+Nydq+7UdArQRXE0ey3ASe3FvKiVDEE/hJJrmMYX+QG+w7MOqnJsxXTQtnIq+dB0mpiblan7nTyAqKSyp+VzbBPQhXAoFadQCFkiGLKNXAnwj7pG+kHUsNAoxOdqNJr66+oIio0HcL2WV0s2gHyIqtC4LRViqwnAiMAn9j7Ax6QmvQCkhp4XAUv1btY0I9nFSIkkrLFKmnTPORrUbInbi/Vf3y25RBkV+gcUACETF5O4nTx7YvGMWhMBcHx2lACWUsDDbpXJ6yFAihEpW3nQGpvmkfpRUFfYQ9UXqi+1CEOj2rXLzsCu7cbMD/FQfbi61vggnV0IaSybgOheoF5C2KNBXkfueFYKvAFZ7cP82TBIiI7j/fb86IzgE7JsIQd5aFm71uBrIFID9h//WXpmVkUtsSwEgFV7/qxlj46P2HeCpPplL/EYfGvCfrXaDdPQ4aCaZyAQGuybfF0BSoqT2MSeSMUpicvnhiCnAf1CLOGGUETwa9fXFSJerXYsijp0d5qKLACw6jZV/qK5j8pu5Q/cPkfVmIF/kB+qO0+ZoK5MUiUKqyUky2ct1mk0/QWxXrDvobCrPx0rOQj/n8yWKGCeFYI96fFz+lnhMPu30JU8pCDK/sYBQYkFN1LsCJvm7xcIIIzCfCMIOu+rJh/nZzVHZqXmMhCpc4LrF4+fQao9qK+pLQluXt1R4xPqtiWbqrPfIw1PAOd0H3r3ozvWAbt+9ze/Zj998Ni++2f3bef6uvl5NrWlvHZz1yrPau40Z4E3xAi+yodgqWw9EbFvffmqC34Pnh9ZCzyJhBKQKS/krW73zp6DoZBr8OIcRZtVMiqiSr+8upbAVupuco8Gcj862rfji3P7tW/9EubrdbW4vcXQVld1PVFkPWe2Aplaz+St3Gna54/u27PDMh8VtG1s5h/9o18kAu3cXntftWT+QIwozSICMn0MegIj16zGJYsfiK5gvAW+KGKV/cfuPkzHMuq7uU6Q3Qmt2M2NHD8TsQAGrPvK5+c9N2T5pZvrNke1VRozW18r4PwJu82CFQlqCUCu7sB8YSlfyF1sn8KSVYKi+sy3bsAA+Kz6HMayaFlF083FztjMeWdhvvHE6rDCaETp1n6rdft27/wUQxy4hJiPnxza0+Mz2z+tYEgCZk1ymNh+rWdfHJ5aY9C3Af98WR/aaUXDsJv8fcPVb129smrNxtSeHJza/kXTjeHZxPFzibRtraZRTVV3T6TGx2ewrpPGyD5/so/hSkUru8+sj/TVRJbhrMuzde3OQdnyBTaI99ZarV9Zs2PU7WHjAmWtTMMQgX5umqiujD0ZOC5FhMfw2dBPPq3zvX3bvbICLmkiS9vuHp3aF8cH1pr2CQIeAsTEjppNcze7/Ix6bF7gfJ+dnJsvtLSCD2W5ug654LvbfXevmicYziNjgs3AfvLRhdWGDSsCPhEC/vFFy9YxxEwyiPGoEf0SYAk4ZwHzrRBMoAq8tgiNnDr50ku37JUba85pm/25XV/LufrPdo81On/qgp0HEGg12vboi3sAns+u3drF9oY4gwfm3rMmttef8O6+uV2ctW0GGBMjUFAd8/i1vj47OWlaD4WguadzHEjBqQBLVAPrZn9McIWNwtZ1bF9gDaZ8nto8qlNVKDTnu9RLF1aOqulBEJUU0hsPWG8CIqxUKmAKUOu+S/dy+JjLCtRQ8gS2KZavXsdKgPCjlpu9sQMS9fhM4BebuSx7OoCs1HFMwGWBH2HjKmNSj2NN2ggo94j/DiGhKnnJojQ0GDsKEMYJiMoMVcMHNVfQnXYoPEcxTmyAkvWx/rrCUGBQp6S1fJ5gvjAdqjXOWTOAS0MDfAQ1ZaTraC+Ecip3pi5TPK9J/VKqi4B18Tk1g1/AppWFuQ7xXMuuYHYqvFcN8RiQgjRgRxeyIwhrOB6zuKYcAVgL1ruGJGqhCkU0hhCBOT6qI0G1bvRhv3nWbYRtz8CHeg2l6g24DGyn9AD67VLB2U8QgB8SWJUlrGQwdVbKp1Lu9EgdlnTSMJyh6vG7TCRtJ6iiuRjtMmJTbEM14If42WY6YVeKeVuBJCcFwvxu+QJQh2RkMiimvGpEEQLK9AW4Kxd11pygxUYHIcbKTu6Cgy3lcLAm2v86AQY9YMk0WEh88fMvNUljMfS4bNs8pDqAwhLZVZDTkeuQ75MKlHwf856hUNA1w1Cw1hWMkq00CHuBr6uW0zOZWy6ZchmiU1Shh31rsl7xNOoxGHAJkx2Ck+lUAxtQMytl8+sEagSWpHMayBA0zedUnazLRVLLTLZDzSh0hBxD3WqQgkSFMmf7SmokcEfY134Hgox9F2J560K+1Oav2tVwiIlTwqprPjipYO+a6sP+wAN0L59OofLDKUhojHVusq/YVzhhr1y/Znc/vwdhqVmVoHbj6q49OWKtV5MIoqBdVCv2la9ftV9595t2jrLW9B+1elTVQB7yUW22CM4van/bYLqmJOle9rJatb/4wWM7JRhHEjF7aWcbe2AxIBB1cE1NY+SHukoajxKssdd9/xrCqoufPzk8spubG7aZL9oZgTTNu720tet6iWtg+SePn7t+xjoGV/ZzLpu03//97wuNzZdZz7wvaStGI8Ma90eovpxLrT4s6ww/aIn0CoaRQUGwsigSzYtLFBJWAki3Mdx0IIGRTKxSAYQx0DCspsaLNs8IupDDWN5v0UXcbuzctAzAppZpZ7x0OBCyVr9r95+fAHoAApt6zCLlM2pCPLZjZP1HR4+tgZMUUhHbSK6a9Xw43sj+0jfeslI8ZwPk/aePnrkL6pxmR2K8cRj6FENWQPv67bcc6wh5gnZz96p98OlDjIzFnfdQqRGrNQa2DkBc3blCUK7Yy1tXLZ8twJiGgOkItti2MWCQK4YJlqhwAmml2kZ1tM0/m8IMUb6tvm0gpb04eKt/4ZhwCsMXY4x4U86hkHgWBABvsLl7bE5+dYVgWXPHv0flgd3aQWmtlazcbfM5c3wCBocli3kqeLYIaM8ea15dwDL5KAxbgObBMZU5KeUqtue1p0dtnttrt1BuwZ7ZP797zx4M6m7yxEwTO5pLx+Sk2l19azyNwp3yOT3LsW7vvHId1TsAVCOm8UctHPHa1g5KImWP7x4QRCsWWA1gKyGLNc1yOFgSJvqzh0eQH2zg7NI+ufPE7hwdmyeBOtHl+wA1EPPZR3dOYHRR+9qXbluv2bVypW4HT57a4bMDQNtj6iM79wesQ2BIpUsoMqLKFCdO4pQ4kAKMjkFTYU2CUIG31zmQMi2VDBIiOCjxQvcxYvaadqLASTzClup27cqGreTi9hwVHMF2leF4hDP7ACZl1anFWQoSmOZ/Y6ynMlB1xKkMTCkb3WUNRurFO8XW0paN6l7MbEDwVKBWBmU6RdAERDyLMJ9dRZH6bQSD0rQETfZRQ27dC6r4Po29ZmDAa0pe4VnVbCEdT6F6cEyCn88XcO+o+6PeBCU285n6Kl9A+pQQoyktaXxNnWx0RTAi+HZlsw2UCepxSqAhRgGuujt7ka2ZLQEKvYFpILLu88zTt177ku/quPFLU/zOj3KUqvKI3cCytR8XzXNstWct1MCoyeeiXGOs4fHDc9SYjqMhIry7UkRVY6lJOUvWQ6VAPgJohH0K6T6OD5+MFrayEkcBz63Ks+RY7zdefdMimRV78ngfe5/ZTiRhm6sJ86p9IySpO+y4oCmlOUZh6S5QDR4uyh07hkzX2kPb3sm6Ex/l3ah4Xnm4mswTjAetCrE9v2hYDsKbYq08si3WRTY7HXVtc2XVtlZWbBUs2CqtYCc529pYhTxk8XN16xk6P3/7tVfstde+aoePjwhSY1P2bBtF/QgMS6R5N55NSUka7jCezKzV6UEofZBMlewosQ6PZj2ULEVIhDChIHV8DCaqpEu5JWo4ou5VvZ7uNCEtk4UlsnEXPEO64wLXAgTRFL6UJCCLHKujjhu0zOfqaFiqTYmRarqOCEWZgoeo/xS/v4ZfqtRLzzPATmpnHdZgBhFSjSqAjQqdzgcuI3oCKVJi5NnRBYQWlY3a1SnFoAN5G/UI4hpiwfODb7k8BE/3rTyPEjCV0BQNJ+1rX3vXvven37PT0zI4mrQvv3ab/Wqw/HOrnFwSpHWPG8F/sLPnTdca8+btDZt2ZwiDkeUKaXvn9i1b8v3FXIj9H9l6KWNt4la10nJlJuoP/Pz0xErZjNXrUMeRAnnMJYFFMhA58F4leKp1fXr6BMTUcIMdZ0P5RMJdh5TrVfvgkzt2fNYl+Bft+ta2zX113gGb9oXtn333xy+C5tpu6X2fJ2maLZfggcQyDs+J7iijJY6h+jUdlUVsBxABwEHiyulzAArmzWYEiP4bvFQaNshyuXvLRg8Q9g/symbR3sQY6y1ANp22l699BaaytGQU5dlq2ell3R6dlDECGNEMIA+lbRHFcNjlST8AU4dVufT8tIEdLjECxW+dNuAA8z2oNayNAm2OVN8TgyGGrYzK2lvdwim8VgCEf/VrX7WTynM7RaHt7e7Z9394R6NBYSEBe5ln/tlpE+UMO6miTjAipVt/5c1bVuXZ7h6esUFLu6IsQ4LMZimHwYTc9JNkMuZKDErZlMGBAQtNRYdpw+LfWC/Y2WXHHj87Y4F0zAhwAkZRyMBExdoA4x1U8IPTQxy+ZV7e+bXVNVshWNdxYHXjkAIT/dNdpu45dITy6F7N1nYJhoCAWK7Ih/J8BUpSI0on17FNDrb3EkbUa3rtRwSIQJL3JTD4CDgZKHIXZ5rBxG6urwKYXRy3YQEo4xxa2dWaD1v2+EmdPQRokyG7tq3aK4KkL2EHrMvajZCtpvMu1dszDdrnjw6thrpfXw3b8JLnxQjn7OkqxOEqxh0LJm2MCmvBIqMEhjUC8tdff9kum31roZbFQh/evW9//Ifftc9+9gnEpG5BnFqsddybWTRnlom+yLAMeCO2XVy1FCpkiQJSQ/7bN67aN770JjYzsPqFisJ7dmUrbwkUfwVFK5aKl9g3337T7e8Xjw4smgY4db/De+VRGPlEGsKlEXFVpxJUp9sadq2CHwx5x854YTMP6mMsVTuANCjBZEgQIYhnsgQ/AAOAUbBLh1Hv8TjBTHuRQpkmXGLHk4Mjgg1KE2AKqaQKwJ4MBra5nnPHoE0YMlvtEpNUy6h6UA0uHhK4Y/z5QRmiQQCPAMIFvk9F5rgFIKzMSp9Vedc+5HUlE0eE8HwAzkjBHgCbq+SACKo+wcq0PNOQBUBnhsJXk784Cl1B9gx/aPQgCagUnZK0+ctlbU+VyAJgYHtS65l8HEJHUKjqqgbC25u7uzlZpIKV8HvJnivRaznyWHLhty1sUvMr1fIvgM3ChwQZFhZJZH3ypZIdnV6iQFq2CbDrSmCsLG5UQm8MUVDQBJA1ok9EQkGimM/YSjpDrBjaldWCbeJDmuKhu0NltzZ4bi/Pu4QA6sIjwPoHZl7TRKXKoOWOlOOQrnpFahsVy570FwMCFYSf4FFaIcgmCPDBKL6hs2uNYGvbR589syRiYL2gxC0/hH/Gd0J08Ffv0u/ugP1L9lTTYnxTyBBKkWda8sKaYwrUEGx4d4hMlICqpEAdlS5Z5BwkVP4tta0sZS+g6vVHLAjeVC8h4BCuSJbfAw/D7J5G8U3xfTV3UQ2kJnyoQb8fmxExiiuxCnsdEEh1QqEGBkqk03fyKC7HJAyB21hP2xQf0vxIJcbpBENXAz5sq4ntaYTiHOx8/caO7W6UrN+c2enBhQviXj+klX3VwOsFwVB1pjpqVQvQTTV/SWXts48+hrCe2Otfv2lvXrlpH374BYE57Hyo06zYugYdrOctnI249anjx7oLHo46NmJvJBJ0TdJzR+h9+/STY8TExF5+a8+2ITk/e/DMttfVgGWL72UPMhIWL1p9qkfz+noRwjqwSm1im1ubdnB6TODt2LXdbXe8/72fPrfhIORO5DTbdcm7H1wcmYe99Qdj9sFffILB4gPZncT7b7++ZZdHPevP1bQASwbY+y2+bMD+wDo9qbjl1m8C1gkAembVZw9tb08p7GxmV0cKqI1i0OrjC7tz9xTZjMooKvU+bF8hgIi93C+fW4QAF9btMUb0s4OHMLeRXZ6g1lIvVNgKKvSy3XRlFUPUUkBZgJLL52oVNrMSztHuAOxh5bahAjDi7Z2MaXTOCj+r482mejqGuy5b9MF+2eoov2O+u+Mb2r1nz+zxg7L1WAQ1H1bx7v1TmEQegEJdBcM4sr9vHz+4a/cfntkln6+A2oeV1MdNO26V7YwAPIBVN7wDN7i7wiJVx3Vrzfv2xeMyDGoGsKk8IOjuLM87DVfaoE4v6n6klPPJrGeJcMxu5lfspNzHKbyuZyl/QiCBRODcS//cTk86Rgh1fVBjnpQdPu/YHKfduZEliPFjjgUC/AQ3TWgXgsZRlDEC5FUYV4f1vfP8wOKrqAJ+YVzv225Q975h9iZlO7kV9iZumwS/LEo5k8q79OsQn9esTqwFU15CksbtnkVQPc8J9B3+fveqJp1E7PmzS5Rn0w4P+xaDzUVnYZcEsvAA8rDUd27v8t4jFKvHijC5EWB8WSaIQcaIS4Z52a2XN2GJRXf8J9BWg/2L41P7/Cc/th/92fdsbXvdYmklbgR43Tn7D6Cz5gvssA+50gg5qXV1y3n49LlTezN1UiKwjHvYM8GijRIMxNUKrG/7j06tNRhZEaUjwrGeVh1eAqBoYkdt1F7AKUodlSUhkIOxz6bhddYhC4vO2kJ3of6JBWcBe7J/gWLK8Y4D9tvsysaGZSBvaoqujkU6QtfdUDaXdncoSoHv6KhL2R1eiM5iamsllAyES2AWRSUpwWOq8hIUaq3VdEdtaoF2BMif6l4fENrOxmwNX1DAVINtHZVJoernKyguNXSPK1U/hVJl3WYEJI0N03WB2k9OIWW6yy0CTmuAzQZ2uJFPu9R8gaXIwwjQvWhjf+xfvde1WqOv4xrLZ2LuSL9NIBWJ0Qgv3UkvCEqa8q9sZilmla1E4gQDEUlU/Iw1yoIjul9Vso0CwBgjiKI8l+OlDdXog+dSpnun3rQMpEGJM13+TCpszPMH/OEXew2x0MWFjhzH/LMSa7SHUmxgLT4AEYIQ54oJyLM6Xc3diYRG2skPWp0RjyB1F7I47D8C2X68f/oiQQ7Qly+p0L8961ofkNUxueoeU7E066F77Y5FYz67tlG0EMRMx/bq6auEvEws6Uo1PMuAPbh3DAnQbEmVSoURJvgT++qHkOhJnUIT4eEvzcTV5BopxRU1YsB2NI2kPR5bq6ZpOlMX/MYIhDn244fo8frWIdAq6I0GBGIWJsJ3KS9iim8IyhV8dOKmtVFuhLq+eaUGCbwX5wigagfFGieosqaQ5nKtg1AAUwjmavawmdV1VNb5k/IpQuyb5qmKmGUgxY2m2mG2LQgZ1/VspwpxxE5S2IlagC55voPTMyusl3genx0/f2b3Pntiv/mX3oVEbdnHH31uffxx9/qmvXXjBqQPcoZqPSdw6yg+s5K0J/dadlGr4NdjOydIttkTJe6k8KsBz1pQsC3m7Wd3n/COftc0pdusu0S+CjYsAqe7dLVHLfGimysr9vnjpwRqiBi+tbm64sqD9HnhxBQ7ITATqE8HTaud9i1uKfvtX/mG/YP/8Y9ZccLX6vXi+8qQEwtpz9qWZAHFoq+X1m3RjtqYh/MlgxZNlNhg1Vj17OLZ56ZpKAn+/dNHl+7uyp9SE+SuOybSXUkdNahi4jIbU/PBFHwTq9YbSN2QjdjJp8fn9srVNZeQclptOAdq8YLn5zUHaM2LkbV5ySHByNv2YdzKqgqgTgFd4u6V7ZTLhos1UZkFHIZNfX13C7ALWBk15JsM7eis7vqlVlsEVxhjLqV7V8ATB2oD4Mq0VUs6n2eCAsKQcJrgVPWlETup6ShqBKMOueO2YWVqNdRiudq1sydtDA9nxrHVPF2ONIXRaLaepo40ARkNTi5l120D1isgGgMuu/kCag3G6xnBor0E4LZtrmXNO/XbJEAAADhrPRgvTj5ip+/eaVgL0HiZ93pla8+ennYcO17ZSlscBn/0tGpnBwPzozrKgOVoRNidqB2dsoBnrNPcPvvi2FIbKdY0ZMPWiykKjWkbZionC9qDw+cEla41YMT3n5/D9tWsOWhffvMNHCRi++1L1igJqO7YFOdUA4lxYGzDxQhD5L2Ar3wxbuu7EesNF7a+VrIbq3lUyhDCE7PD5jnsPmqbGoZ9VrVTCE4kH7GrqPdsMM53t21lu2gvvXbV3nz1ZfaKJ8fpggR+NU0GVmx7+4blclGc2mMhgCMIi1Qyje4t5ZhT3vPg4Mxq3R6snvfi3TUR//ioYmNAKhZGtQIW4K6traxb36dm5jMCcdBWczqKn9tPP3uMalixq5tFIbJLCBKg6pTA7+sD/i3zAaJhFLWGFXzxxam9dH0XZpt3iT761jHETp1hVLqgwvhCJgeAJ/l9MX4CK8+QTyYtRRAZozBPKmoKPnd3aeqf7OqK5ZRLgpAui7AZHTMeYycCkxWC4PW1gk0HS97T6+64dMqgOY4aAlCud+zpRcWWBMQJwJxgzdTIO8FfmwTH9ULBHQfrOGolqy4z2CsqWFM1FgBuGxBRowtdqehYV7MqtRhSUFIuUkI9QLvHs4soaJRaBAKkO7EEdq6aW/mW7o/GTexjwD5AwNSvVKUzXZ5TjTfSIe173+U8+AFbN+ia/31cLePvUxuj+jYLSYgKa6I9x/8mc/XIBZh5X/FuHTdrxqfu2qo8dy4L8Aei+M6Md9FDoFQ6HfwH4out6DOkApWAqBKZbv8Fsb22tWaH52coo6FtFNdccBSJ8fLuMz6nfAEA94bYXwyfQy3iowvsX2RtBqE6rbbYWwI5fteDYBwcXqCKJny3piuxBgTtRIb9BwM06k5ro1IJaJIL3PqPOhtJgUpRq3FEMZ1nTaf26AmBHD+YSzlCNEaDiUvSCvDcGjqv39e7KTFtws+nIVMqa9GIsmEP4keAUH9YlTBFUau6y1USkAu2kKBmV6eLKVsQcOG6ENKR+x2dWKlGXqVLSl7TODuokGnCyXopYbUq5AwsLxYztru5YkuCbaMD4Yyr8qCPUmT9/LrHjroj0oMT3SUvbPf1a1ZHOFQuLu3Bg337W//KLzuV95OPnlt6L2ONukhd0Cn+n3zvId/nt9WrRYgVSveib+c879A3JgjjO/sEat5tbTOOzbHfYNYBBP7Lr90AyyOWxsY1XrGxGBPEg/jl0Eo6MeDd+9jEk8Om3di+Zm/fvomab0F6chCGc4QDZBvcGQ1YX1T6GmRIrRtvXd2zf/APfxE01/eK768Xr9gEFjQY1yy3kQeIFtYqDwg+Q7tyA5ZM8Bv1k+ZdpGE4GEfv1G2airjF3s6rVQBzYDmYYVjHJ7yE2KonESPwdO281nWX1pAUNlVssuNAO09wvb62ajur64BJ0CJzZdG1eUmvZcIpd/y0VwKUAjGbLDHIJoEOhx5iLP7IzAIoocScTewM2BzAwYOUxzjFNhJ81mwRtuqgY9dvFO3VtesA0Nwen59aHMl/ZSVre4mCBRJeZ5QnJxg5VEk1X9F50C4aXfOgWGoXai0YtSv5LEpId7TqoQnjOR/Y5u66/corb9m8NbYADPHpg6qlUVzXb69arTazLkH39c2gbZfS9qc/fYZTwIBdZt3QqpWx/cXjc+jvwiajPoYPGANOqUja+qipx0/rqIQIqgvjWI2jslqO4apMZGsDdUKAf/hF1aqXPYw15hgs3gdW+ExNuKuAbXUC8MP4VAi9wFA06b2LOvD2JnZzM0fQ99hl9cxev7JKMA/ZTzHkHKSpS/BpAPqjLo776LG1MdYpZCmMs7PNqNGyvXwjA6brLnTkZhxWmqi/4NRuwL6fPb+0mlQj3qmM1xXUnCZQPDg6tBKEKA/49wAbZW032bv2bGRdnveHf35gnljINt/cxsk9Vj+u2dbWpl29etuCOH2nh/OJDGD6yTwBhfV9/qzusq2Tcb9j6zoOyrFHHlhtLEZgYE+V1BFCcSaxKe2ppoF4IC9r7KkC3FL3W9iUZhcqCaaYybp7oMta3eIuyEAeWYMQ+xPiuw8PWuxBzm5eg6Gy5upvrEHjlyikM2X4DkfuSE6kao6fLAgEXr5XGXk6ZlS7syiBVuuqQc9qHaiEtDCKRzV9+2dlgoTuTtUGDzQGFDU4Oe6P2JNnDXuOeukBtMVcgpAOCEAQU7EEQHTiCv5Vx6vGGqpfVb+0lVQRe1/n+VkfPk6ZriECXjiaNjXF1v1VudKyx9jjCXsbLajGEVsC5DNZiCHgvyRIqa2fahrBb+tXMQT+RiUK+q8yV5SpG4Hc9lW+w96P8Tdl2GZ0D9VWgwmNp4pAEr327LjpEomCQQEyP0wAPEBN607bwKJdDSZQedZEVxR8FmskJbV/hG0OerYEMOvY+YjnUc2oG9TIHqsvrO6pmtjw4/NLO22g+MEaAat4iD/IXkUI3El8urSKUu9bj7XXsGndV59XazaC1KrpyoznHTQXrjm7hhwkCCKLkcfdq0/x4STgXKm1LJ9NsQIhnu3E1blLcSl7WUklI8hO9aJmHjBUTUnmRHwRBxGiFy3sFq7ET/kLLKhLYEyDizrCfvj0zBb4exRRYAu1fIQ8YAsLHecSCPX7bjIIv+3j711A5fPUKY34a3G1uWS/QyJQYLOS6TRqsE2ArV32IR06JQjaRAKHX9BoOjfAGTGyQrBzI/z4vv1jsABiukmQ1JWUcKPCfjYJlPk0vpdJWR0M7CIWIgqYvItqvq+u5axLcK52VDOKrRBIX3n9TXt05wvISMUePNq33/jlN+zNN69a66JnZ80OQbhoQbDb64NkdVDDZxXbWstgKwip/tRu3sq5+aVPPqpaJBG0KUFUPhGEiM8gN6vxpCVYH027KaPUy80WBIIgCL4o5+XRUQNiWbWda3k+u8p+162FolwvrVi73QYPexaENBXTKRsCdhr4r8EPGh7+z//5L+40cxvR92MEIB3/dWBbKlDVQbcf9dO+rNkyhEmjgqZjFGSk5LImu+3nrH7f1jKr9urNb9kmi73Bh4d42EQwbZ/fb8LmO7a4hFXBhheTAb+DYgQEJjWz1ULOLbguscsnQ/tDJHoIRffGyqpdsoFtG9ouC/7GlV3kf81euV00FYFfdtuWiuNTtQ6b4LUCCiIRRP2qmJi/svm0ffb0wroeAgzK6ZSA1wb91ndjtltcdzWjIwDi669ctZ1Cxsn1Dz89cKnTcYxTflcqRa0FOGtIaw6loNomX8rvirv9cd5vLWRr62mrHnfta2++bLdgMnF+P5QIwagAns/KFoZZ+hJL88aGGJ3forZiR/tl26+g+gp+G7f81oHdhVnb1SJKiHdRs2UdIUgBDxYB+9LNG/bXv/6u5SIJW8+qpqxsn985cWfyYYBOWW/VGsbAM8cJdD4M3K8uTQCAD8DsArYarByPYHyoVx0Pl8uqLZ1YhsB9PQcJAGuqfN7O6ppL/z/CQNfXilaKQ1Z2du2v/c637f5nd+3oUtP+Q5biTbbXVuzJ/QuAeWDZFVQUz51Isheoid1CGtKRNDWoTgbi1mqMXAuqW+tXzBMfWbtfsXhUBMBvqXAOJUMQODjhebE5QHc2VsH/wLxgRPeyQmDt2t7Nm7ZyRdm4sGrITQ0yo+QI3Xd0WfdirmjXtjetj9KuYvBXCinT4OkhzDYTT1uvozu9OYESsGENIikvjnKJU2IzBIUma6PpDzp+6vPdhwfadwI7hFDZjicaLowCnAxhs4CaTh+Ufn99D4bN2qsMRSclMwD7rF4BxJfWbk1RzC2U8dzdBQt8NeJOgUdH6aopjWK3CxDtxpVNgnrCJoD/WaVmdQJCgHedLqYEIII/3woPdUkPetbxHPuA/c8B3iLPqWSn/nhkmZgyTPluVGAAW44B0hn2fj0JU0ZZqyG4yNCId1Rv3SggIGBX6YTLHEYtqomDfMIT0hSLuWlknOJZV/uoe0j8VTYq1ag2eBGRNcB7yrspMUfPPYedDyADKWW8AnLSUJFE2DzdhW2jRoMoOPVsXWK/KyuaLan1mVkUaTvrmDUhkOqXOuWfxfAJ1agpiPJ06EhnudW2ehfA579e3l1zGocNPfPSGkN8XgMdWLvOSM0G8AUWrwhoKHFNE5bUWUf9hHUSpISye4+OrF3DjgBJ7XAHjFK2ZKvcREGhgD0EK35HyTAxlFQ6mnJ2xr/h50XM1caO4DXxuXuxGME4m08QyKeQXj+APHEN2b26XmDNwtiwslgHaoPnmbmm8LqXk/+rDG46XbqG8sK7s3LVXPor6+pj7ftNZQ0H3SmDFCYUwO2Pkn2UgBZRVGQtRWpUwaBMZJEnL+RWWcqELRek213N0n0x2FpEWO+nOb8sIr+7IEAl7PDhJWqubmGImch4Td2f+BzCqjPILnt0clK1R89OLETg/NLNHTC15BJJlcwj5SplPcPeJzxkFuEQ5t8tCOKlvU27/9FnVsFv1OSmuAaZBacf3Hlsdz66ax9++LGdnRxbu161boUgd/8AcjlEBcYQBKq9BqNR8jMepTdlf1YjtlJI2umzyi/8PmF3Pj+2z04Prcca9MGW8nnbmqz7NAJR4b+vrWdsOgCHu167dqXglOlGsWBjfFRtJzfW87zjEJuGOBED8tl1+9FffMiaEzTzW5n3N1ZX7Mb6uu1flM0XC1oW1rXpjAigxUn8qINcZsOWg7xrrTZqP7ZwnI0KzGzWPLRlZWDVUcceEWSfPqvaJcC281ravv3KNdte2bF5JmDDOo6KkceWKbt+pehUqubYjXnoz5+c2SyC9EaFVly24tC201nYIGAaHlsRQJAhZXm2k/t967N5xnMsRgARxvXu229bLJGGHfHnPEN9ULHFEBarowacSccExxj0tM2i4WwTFNHJyYV99NGRxa+nXF3fbDSyUjZgWYBOXU+VgLBSzNmtawW7tpK2/WctgnbdttYjlsQAVdTvsjOx2+PezO5c1m1lNQl4ZQlsU1Zu6O5agjjUjz55Yrc2d2wP8J96+yivNPJ/bCubEbs861oNZ9Dl/QQw3H/Ssof8u2s7SQtPAxZLqbX02Crdpj34+MI6DbP0asIqKEwPQTy1BvhixBpVVm/0XgxJFgCNBzBOAA0wblcwdoxJYFdIJx2bvNdooUabsL+5HQHWurPqdGG5+bj1UbQtgqsHWXJwcWDBTMjeevMtVN9Ne7b/1NXe+fx5F0gS3hisLgkTU39L9vLZke2rIDqXg9UuHEA+O76040bVzp4rAzJuF/WObZZYp0EX9Ti0XhdVCbN/59VrFg5nXY/fQZNg1erZq6+9au+991WCWQ0AGlquGEN2wCohFnL8rY2UradRvaoF8KMYQrB5gma7N3LBUKUoqiPVwOogz6i7tCbk0NVZohwEamL9SjDQ0a8SZh49OAOM/JC7jG2uYoc4oUZjZQkEW2t5mDXvCj71sNWnF2dWR61o3JOOprTGHt3BAZrpYIYACyCgJJSgof8qaCpgJwmUmv+nLOsgwKZmC7oLy0ajlo8RtPn3yrTU3bAaZGugeA6lcqGTD9Z/pQCJBWjjrK/G6UlpEo/sCXYdTBJwAgSlRAbClbYpCkqDuaV6lBikxBV1zDmudggsY4CTfwaM1RRAcylr5Zar/wwBTspql+JU9yJ9jo4GpZ51j6lrEo2m0s9GCUIKULqn8wHOaimn0yQpcV8wYj5I2c2VAu+u+lGfU3dqdRYFxJOshycUsRRBht+wvogOnx1iz9Qntg5ZUJs0KXQ+wAGjmjVEU3wuv6t5jQL7AO+koKMeuDrx0tGkVKYaLOjuVUMU1KD7FNItn8nHMvYYkq3rk2Qo6Y4DoxBkjTITUeh2RqjLMJ85t3wm6YhEGHWcTUTdXqnVHdsNDiatXNdVCsFo1rMIBPOyXLcGzx0A+zS9YwqpU8tKtROUOtTnj1HUynxVYb+XgImoI9KojhJ1c9xx1xnRPP7Kc2nOpwZGhBIR/Gppc4KjTnc1+HyCDUfCAfaS4NaemKb9qGGB1KoShHysaZJnGIB/lQuVdUDeIBAq+9FpgO5JASze24cdKLiyfpA6N9gdDIv74nYM6Vc1QbQA6VUgJuDPeP4IGKvrhUw4bKt5/GN11Q2LaEHG1f96TsBPQcyUQKkAr7lk3e6Sz4/YycEzu7yo248/+MI++/wx/oPfD0ZsMfZNTEpAThM8wwhc1HSmGoodtghBnlq7jHiI8YHEDJWPzRoza4DBlgm608qHJ2VrTHvWJz6w7diBmng0LAy5yIOpGd4/wlo2BzN7/dZV1yHq/LzM7x1DQpTbM3IEagJZSyTABQjKRx9+9iJo3nx79/1CseSOmA4JmuqZqLuV+rxjXdiM6g1nWIaGzKYJnEoDLh/ew+hgTzgaz2NPjno2L3hs90bEjh507PwY5nstC9OYAPIYIUpEFCOMs0cxuL31HC/s3tdyeSL+sm9zVNHlOeADoPmR3Vtrq27WZT6TNbXaagGu+8endvfepflKsAtAQUfDr+xu2OZe0Q0FVpr2/ecHOPqSoLaJmhubGpVH8oEXTjHHmFGrgYTPmgSqZ0+7tvpyjk2HN7L+yojNWcTyhawdt1EKqG7/smfnh+e2llux4mrMPBiYD8P2tQUkE/v58blt7SQI6mq5FnGJHZq3efCEIHHYJkDDRPl+TRi5ubNi+VAaZZdxHYYenZ1aZAr7g4U3AYXBYmaF6LatAJoyHpGJ+6fndlJtW3SWsoWXINti+1zrKWLHSKwY5gRLVGNsHRIIAGtndZdlPGppZiYB9qjlEgQKMP1FtwvzBXiTCzt8jCqOA9DxVdtMlazS6Lii5LFn4urWBhjnIoThYHW3rr9iZ7UWhntuv/LWl+3r77xhdZRrl3Xw4gi/+uVfB6yikJGeTQDlymUHsPJZBFB76eoV6wBeRwcXqOoo8WhqaxAHTU5RJuRmSapubIPZ0JpDOUHU+rULnKNn737r67Z344Yr3la5hu5RlOnYUSCIoFjjfrs4a6FOlLXds9oCBYqSUHZmo4dqBWQ7nZlVWO8pJEB2tMX+XFkp8j1B3o3PIThoaLUUXAhGryCgJuyZtI76AgA0gQbA1t1Wvd6245M6rBeVx+9LJY1Qf/rPENt4UR6hLjYTdxeUkMoSDPH8OobU8GV+hOAUsmanaWk3RYN/wX9URqRjXt0lKxlOpVNhAkGMgKouWQqMIfarNwWsg4ArIJcAYPsE30QkDvgv7MlFxXUXUs2mApfu42vVASqW/WQflTzVg5QenV4YFMsa/SZriTpo1OyiWmV9CCg6PuT/ghiUuiV5wAYlSI0JIhoArXFpSsRRhyJ1YFEpi4ff8fAeuuvro5ymY4IYSleKMMaaxiFveciGP6KEt4CrodNpiMoWdI/VZu/3UR2ty5Zdx/+u6kguGseHp6593dJHwCCgi6ikVwjugDl4aAMCrMqNdFfoZlYC0roD0/5rDdRRSd+jEXND/Eu5FhpJmEB96ApIgbYBWI8IAErE8rIHXZTsDLKgrGV/Nuaui3KpjFPaHhxLJxQNCNIFpE5D+VORDLY7ILCjsPFdqbpWe8weoVgv2yhyryWDMddEHIiCsASwXaLtkr8QJZksKhGipztkzfbVKQRczy6rKL1s1N156mX9BCiV0IjgS7GpJaeGRMvm5pAPj1e4iJLlS3R06Q8Q8CE4MX0271u51BzROfsawkYc/wB3IRbiImx4SJ/P+i3A4ix2qyNRHcmnCYoilAmVFBETRoO+Sy6yCXvA84fA4WNUp1oRrubTrh5eEbI/6mIvBO4BKh2M0DxO4ZpIaiZXcmSvdn7hiM+VvW376te/ZH/1X/wX7Ju/8pds/eaufe1X3rNvvveefe291+zRvefWaRGTGm1HrK7eWodkJbAziP8yDJZhzdh18ipxB1sIpXTyqGYREd4Rgob01ci0wlbCHac3OpAb3lWjLLfXJdAy4NjSPn9wwPsTr4gvz7G7Ic8rkjNdROz+x/ecn/quv7nx/lyDfTESHfPsbq8TU7026ikpxo/aQWLD4trtpkUyChp5U1++wbyO872oNboQMyQQqd1RtzKyRg2wJeJ7CMCua721URQ9C2JwAeSvJnSc1s9d7dVead0+/OLA8mtp245mXRZjq8fv4yRqftBtj+wf/vFP7XBQs+coWh+b54G0EHv53xfNrj/4+R0AreWSS0Rmbl+/YjEs4YOHzwEGFiwMmwNcNEZKBezbBO2J7isA0pAfQD1uOwVwdaPknFyp5iqy7aO8FshzFQG3VHcG4HUAd92TLXohAKqG3SxcR46zDgEFR9Elwjsvr9ouqlLdJJQ96vXNbVSd2I3NLZRc1j5/eGr7T9sWT0M0cGA53Qmbl8kGbXPlqhsDdtYY2ANUQ4jAoLtYzfI7JvjFV3EENrJZ7tjKFsofo86lvPbl3V27vs77s8Zpf9S+cvumS1CRitm7CkmBlq4TcJSYMYKdqj9ur64mEPzzAKWQ89mD4xOnRK+vr1ouk3H3T6EEhAVFooy3o2ePCYgea2PsJycV1AVqpTmCVVbs3TfegHBl7Y2963xXw7XpSgP2KkdQc+rauM3/9nDGBOrDC5h73VSO8/OGq91iFS0wDNtbexsWS/vs2ZNnAOLArr/8ki1hqhGeewgAKlNP2YHK0JuBHBB11gBQYX2arP/Ew1oBokHcpQ2LFAj4ATvVsrLJ8nmIBI6kz5AiJ5AIWNRQYAmzFC0d9xe2hx/ozk0dW9rDAcTlwt0pn2OfD5+cw/pntl4qWCGDkuN9lHSigcNi93qoCQFFJHEyfdEAIYDq6U4hUQpcEM8nKOcL/GgDgFFikwcfE5iIvC35/S5sNejX8azUG4/FX+olq9KnWrcOaYWMQdI0r3IwGUMYPQRfNdLmXfg+dZeJSsHyM5B+6xKcNBRAY9MCgHgCX+63uoAO/4zCawIi5/tVlwwUIrh5CN5KTJkDNOpko0b2Y/xhTBDT8b+rO8U+NG1I80t1x8YLuAzQMAF8oUx8/tIRb4CX2kate9mHDoCswosRfjkZLO1puWpdiNoFttipNGwzHnPJVX7ZjifImrIfnjH2yptBSlRGIcmmI1Z1gVqAWz5sSYkusgUREM2J1EmA9o6vc4l5E/5MQTEJaQPHLbL0E4Q1GzTqiuF12qOM8kI+7tT3AmI8IvBHMjyHztzABHXU0lxLdfPx+1F8kAe4i7syOFcDFB4oG1a5iI81WVg0yzo1phacBa2Uy7grFB/BSw0rCgRhHZVqwLQnmOc5g4A1qwIJU4OEAmKh3mrwQl5rnvUszPoH8YP5VAlRPIPeTzaD7alcSKaLebsTH2WFaq2VOAmXRhGO3MmUArIvE3IBVrZtBAfNPZWKzRKc9bNSr6oXVZOHCwhMD/vQFR3cwqm9BQHu8gwfhMTl0xlEhQ917gH7IK4Q3hABuoRfXFkvEai8dnZZsVQh5k7XFjxkFkKhoRKdLgFsddO+9Wtft3/1b/1N+5/86/+SRbI5iyYD9pU3XnWVFReIBY1PUwLaN3/lKy5gHT0/Iv5Ahnn+SCprBw/qNiMmiNCo69fuzVVbZ/3e3L1lWUdMsDWU7fmDc4RCwLLbL+485VBq1lM+6NmNvXWX5zDleb//yUPsOmOlTQLrZMCvEwMhznmE5Sc//EXJSelG8f00hrSdLbiM1kAGZsnq39x4yXZSRev3+naKQ2ma9hRpWFi7xoPAki+e4TgYvlxZjjgCqGBkcuLcSpKfwWHEhAHNBcz74LEc3WfXi1dtI8/i8Hl9PjcXTdtP7x9YMOd17OaIwCYAVSsx1dmpWfplq2UBXniAwUYyfj4aFg67XbTYJODRJglbgcXd3Fq3A3X/SYYJ+hM7O6u5bMpBdWhxvvs2Sm9tNYtDeO3aVsG+fPt1+woKav+yCvvy2htX37VWbWQ7Vzcsw3t0CWQH+02LQ5zalT5AV7FFAiUAg1QqZo2AMUbB+QhOYQBGo59u31jF+HHgsd++/M4mezO1YXtpm8U1AnfEThqngP7Y3nn1FqwR9g5DbfIzB8c162IooTgsl0Dbn6hh8DowhOOxvr1+B5XTRyXzeQDTuLe0Eiz49NlQSAGAxlBP2wQswBLGuppJuFKPtdyq7Wys212M5ttvvmm3UPApWOLzR5d2CbmJsK4qbVkksAaAeRfnXhBEK82KU1696dhqKIxRfwqo8lz8TGUwYW06dnFe5vdw3PDcTi4uwbIwSr5vdx4/weAgG7DiOHS2y/o+f97A0MNWKrKv4avmAQy/8cZ1QHQJs5+4O6d3X7+BDWDI7Ybdu/PEHVf/lb/+Vy1ZRKEQjFSPuNRxXihu2ygR1RFmMiqZWMfJNTRbx9xRgswMsoACRjEG+XtNc8mBCPrOCYSspfpF1hDPgczxLgSdNH9+c3XdDk8aPEPebl1bc/Z72WZfRn13NNefEyjY/xSk5smzCzs/a9jqWtZNFNFxTqvbEZIBVn7UoRRWiP2f8YxJFKuK7nV8q/vGGERlihLu2446JsHwFXB0TKigqftPDc7WMXoDNaP7G6kCkVkds5/XGtYkQOvIWPXJ3UHHBbWttRIEIgAgZy3mV0eWMCF06d5D0xzmHrwVojEH3DSEeb2UtxXtN++vspNkJA1J7TnixYK6O9i5og3/q5MmNblvntcdKfBLleGDOlDtlEesu98prBHPHQas1Mh7yL6KAKhspsizSi2rHQjc02W2q4OSpogEwYghwXnQmth2KWfpQpr9IfDg56qZGy8GLomp3RoQHJZONUYh6brC0z1+0AEmz6KgybuqK5dLsGFVJRrUXq7Xm7/oJrYQwSLosaCDIc/Hw6hphsa1pbMhOzs4B08MG4gRSGK2RK1360N3TK0AnsCWlIUbhBRWah0r5JIQmQjYpkknLwBeR8R5yJSX72rVpGRWbIja6YzHtpZN2mZOk4nYX8i8nmkRKPG+KUkV88w1DjFnWYhdudqyRvdFFYKSnMb43RyyNka1+/jnOT4WYv/Vss8rlsD7a+15QRcsVLs9wB/7kEklCGpPp/x+SGVTqN1hY+iCtJikhmKIgCu7eMzPq+91PBch+E9ZHYhyZ2bV04EbLZfRMT4YEiWIaz7rHNGgDPQ3b92CgLTc3ay6GuUzKadIc6pZBvtOCcLq2hSPq8GH2kGK3EAmeW+dammCjEqh1JLyJtinY1118RkQZwrpuL3+0k3syesItQeSfPvGrstCn4dm9vbeFctgo9967SVLIHDKjbLVNOQ/HeB5ILNjzXOeOZGj1ohJjEckU8SnqszfQMg1Zq8Nu6bBG2MCpkrPpFJnCKV0Om+f/OhT1pbH3r2ef399TynOE3t+XrVMQYXXATsHuB4/PbTaoIEiBJgXYpEjiyWLSO6c9WsDmwU6lkJNnn9csyBBMIi63OKvXeRun2DQQC11WyxOHKkMWIZ4SEVt1dVolJiyFJeToP3FBw8tW/LaOYpvHvXZyrrfepcEa6VFi2XCnjQ8NM13pGEtc8AlPJEyLFoxnIXlDWGBY9vbytiT/Uvbr5ZtI5O3G1dW2PCxK5nIoCS2YAvlSe9Fqz5iraab37xyzQ7OTmBmSyufDOyjJ6jTeNceItNfurFh26gz/wiDRXmrYcGYTdcE++vJkHn7XjsFdHErVzCtBBfdoR3V6y7rT3NCf/7RE2t355ZYCaIOK9ZFbZ0eN+0C5V5rX1ocJan7oFp5yHuMbGUtYbfWd2CFfds/aVudoBXD3q+t7VhyPexmirruNP2wJTDqAKCTXxVQLO24gjKFbXZZqyoqwoNaF5j+8GcHVu+3bMD+6SK9ctGyR3e7gFHE1q6jOAhO+ZUYYK6jFLPTMmoaIBqOYcGwSL9Pd2JibTO7evslB+o+61v1kv0dE8zPCfTs03Bw6VoJdmD2q6x1u1uxFkHoFDAcp9Shh8DWHtgRCryQC7nyiwEEpsOeXDb4ufOKHdb61hh17fjhEfs8ta0bN3lPgJTAomM3N78QqiSQ66imrgvGEUiUAFMlCCUSQWMrUdUlQ5xYGoKTT6Vdin8C8PYFo+CJz3rzAcEF1qkF472UeTufokgnfrtxfcUdcZWbVafqdESlzNZwKGoFwFSjt9RgXG39jlHc6oI1Z211PKwuPpsEIt1NSqkIFKaQoJma+PPdCBYCoN/Kl0pSE6AWIBEETYKLSo3UR1WkUO0eVZv37HnFKb484BwisPcnfat0W3yG7jvVbjLCnmp4cMjUjP3pwYk1UfWa/KM2i/MlG0pA1wABnR6oVKfTmLu7ZgVvNeVQaY5Afq2YR0EvrFKpOaWprlGqA1Zphp5rhl2pB7B64gLTqHiBM/83IfDMFYxAbUCYHzXiBkqS95fihsSqMYrukCYu+7RnmpmqpKTdzZK7R50AjG5cFvZRIHDq6kHHqxcdCC1kfMZzVasDwNxnEy+ghs22Uac+AoCClGb5KjlOSmzBXquNn4rzpaw77QnPjCIH3BtnfQIrtowtqUHC1kqWfYkB0GE7q9asCmaJKPiWAZTIi3m66VwWMrvBmq+hQhMEaiUYoXr5HNUOq3vQGp+jMqzGeIjyxdZ1bSLSo9KWhE4SPLazled74vbw2bnt16quwUiIoGl8z6A/gOB1eCwCOj+rDNFHzy5fEIQY2KrGEXzuAompIQM65tdph3oKq7THMQT+o0byyvIXUQggg4cdJQYuXRs+Hypdg+q1Xo4Elnsu0AbSYeuxRmqMItI1x/54OWe/2m/1qJZyVVWEujopd0NNORbqo8kH1JpdK/IZBXwzB6HUqMdms4ndBGyrRLzguY9RnNrbi2rdDbrQsP3NYs6RjzG+WKl3wZuhbRWUKzG1x4eHtrOzZo062ICK18Dym9e37fGjA3tw7wFr4rctAuvu7oatF5L2zu2r1qlCXBEeazlI7fmlPX545hSjkk0zKHqdNPQghIonSeJWp7G0lWze3rh93dbXNtwErlA8aQ1U+Ss3r1kgIrseQTRGtlFat598/2O3xr7bX9l9//wU5goAinHpXq+QLlq70bJ7nz+1NkpPxxxyWB0VpVCKkQAKtNtEOfAybN6aL2tX9rIowgELFrD6WdfufHFh4fWkbaMEXiqtuJR6XY77o2waQbhWb9tOYdVuXd2CVWyhSGP25EGHYIv0x2hOn3UtuBO0CYAtFiTHm6I2fDDaEEDQaU4ItDFb88ddm7VpoG8vbW0A3EO7e0IwEhuKEYh5ft1rnZVbdvcMpgMDvdRkcwzWZl2bsoGHR1VAYGrb+TWbDfoolYW9tLHizsMPCTCVS6XAbxBcWxbM+qwAI4kAqjkcVt069vIJe7ZfQ3Eq0w5WxtqlYSvq8dhXYgI+OsPJXkVtKuX9otpjHZO8F4wUNX29uEHYlZHDtqR8+iN79LCGsuZ3cTwNV/ZExahh5BoUewmJmWLtBLTiFgojiboH9DOw4GIyYRmcTEodbLZmrQebHKBIIm4ChZxJ/S5PICVemGe64Ld1gsI7e6t2fMy/C3stzDofEICVcj0CkKO+kL331rdto7BtCRTwTi5u/c7UvvzaNcvyGddxjItO0zXJv7aWsgFqTu3TXkf5jwgWao04A2hyGLPaqCkbW0FC98M/++weCiZgr1xZJSjGIUptlKXfju4dOHL0O7/967a+sooKilil2iUwdVGGKhOAPVoYRdO056c8K7YbwBY1PkwZmblYBtUztZ7AmKB41hmw5yrPgOx5eL75i9rAdVSN2LRUwv6zmt28ugEoLk0TZ8o9bB8CrxaFqxA81dFqaLEamauYO5r2owYNptp0Jy76gjEqXcXxZwCJjsFUrhD1orIIQGqPGCMYxZRBTNCpotY1vk2A7e47sR2Ny1ISkUCw0e7D3Dv28vU9yA8BDmKkwPr4uEwg8bjM6Hw05ZRwQGrSH7EffvrIOsqwHatZB+DPR53sn7lsypVcwXKJlOVQxiJT6oOqu9FCMeXumnU3WK63rNYAvLGDKOyex0RBevAh9QUGHyCtqgdUExTd7y3U5i4ydoMVfBDiESplybOol60ak+s+CHNz5qps7o3iCsFxbv/J+/+Bffrjn9if/uF37c//5Hu2ub5ut1695di+n0D78MmlXYzKdnKqayFAGltJ8L7f/b3vWHZvj+cKAPSqRSZE8g7EVWyKQMDPBfk5FfIrK1jTa7qopGgqbI3ypT376UcWyuXx8Yn93n/539ntt94kQAUtCaheAvQi2EoyUp3uQEmQAGmPQL8MZSwSTgCirHN4gsJWP2HVgrbtj/7xd+y/+E/+M/vwe39u937yoX324Q+sdAWllI9CFAJYxtKub+bcHer+UQN/gIixtLq/DgQLkIM0WNMB1LFPVJaG/ifCSTurVOxs/4k9/fSOrd26AS6qeT9Ozf/O+BmVdug6YAxmEGMhyfwzZHLJ3gx7eAR6RceliqdqGj8kMLouWAgTKU4lDQpPI5DHBYFyiWIN+oIuOUikaKRTBmx+CQb5ITlKsCoU46a+0sql6PL7qiPOEpBfu7KNTUUsDgaqDaDGnKkRhfbCx3PK107P6i77P4DTLFnBQiZmq6yRhmrrZzvNoTsaZhttv9K24bJvr1y7Yh6e47RetUlwYUPs7LOPPnUnLmMC6TCokXxh22ZPP/1836rEFVVAlCdDe3bQEb9mP7GJPLaJjURTPlsOlpZAgHlZ/1Q0Dw7PEAoVfCMBxh8SOAPs+wwiXwa/eG8l9UWT9rMPPn8RNFdvld6PRjMEIoIlL90jkPC3bOTSMsGEjVB7StlXplqciJ4rXmfPYjbo4KhWtTQy973b2/bqbsb6eKiy9sKekB09J6Dm/Gy+DwBjEUOEJQJV3BNBuqNsfU0+d2GpRNq+96M79uy0Yteu7wDyl1avwtbWI5baVHNemBgAqayr+QR9gzGPywTN7tgSxbD5WFBl8mmOYho1+dG9I0CkY5B0Cy5CriWZWmelowW7mi/Zl26sWjYes418xtR1JbEIw3phq7D5t7/9uyzo2DZjCcsRCPdbdRYRxkQATOeidllruOOJUj5uc4JFD3UVwElLMYJeG7056TiWK+Lxxs6WpcBRAe3H985dSY3uG9YwKA1W5gkBKRhfn+/m5w5aLXZjapG2B2D12TkssM+fh+Io2m7fdlA5rpjZN+c9MzbreSEYHZhy1HW5WEFZdwAIj8ePgh3aw8uynQO6uJjtrKYtBpvtiqUiw9SibmsjaRurERt7BpaKR2wbJaJpLxqKW2sC3MOe7ZRKdv3KnptH+Etv3bYzDPLh0SHCxWMt9i6IcWFe9stvbNnBEWqHAKGp8KpxVReiz+8e2svbL9vrb6+5mY5+TaWASEiRqIl3Nlmw9e04IDrD0dQEO2RXUgv2cmKP2UcFzX/n3/prlgGka822PX7StCW/HyIIpQjQG9vrBLwhQDOBiQL6gIFKPNThZWVlHeJAUNWgaALN0jPBAQB0BYGIx6kMHSmuEEBiSqaBTZbLbQe06ZSf4Ny2PspBx3irmZIjlAeAblvTaKZzU+9Z9a7VBBBlSHtBLR0L6uxxs1Bw9XFzz8xl9kaQXurqg2nw/eqWwx/y96eVurtLysPQpZhUnqGepcqCHI4mdgHh09HUZgGlE1RTbxQWwKXGAHAkVIrH9Q5WhyR+FcIas+dnF9YCsFRzmIWY+fGLrhLC8ME0ZEf3twr8Kk3Snf5I90N6GNa6WSdIw9QnIQhcKmQeyJdKPoaQlRFAGgXkhjrv5P+C+IQUkcHEleTiF4FEWSAabTRASXZZc3AjSAD0gQHK8o3whrpDPD3cx1869nf+N/++/epf+nX75V//Zfu//sf/Z/v2N75pKXxHSVQqpwnxYWC1O6rUUeN0MLFH959YdvcG6o13z4ZRoCwl36EjNRXQj9nghTu+9LAGBBYFDf48Dlgef/7Q4viJH3KWKWbs7V9515FIdyfLS6mZdx4bLqSz7DG7EWCfvCrRClp0ObR4lC/zEtDAsixqKg0BOUWV/+i7f2p/9+/+Xfsb/8q/bL/0l3/V/PGoffrhTyABb2BzKD32Sdnk0+ES/7lgXyC7fI8/ug6BU2KUjvLxzXjRXXvMUdm6Y3+yf27Pn9630rU9BELJ3SdHIgQ89kAnAh6w0YsPjtojh4FqCSnFriYTugZQFyKp0QmgH+J5xV56Klthu6VOQwRmVUP4If4KrJ7Ri+QxteMLEYi8YgXYbjLhtRgqXhjrgfQ7wshfas2XZI/e2Nu0tXTSKTmNk1RpmOpCNalHA/Q1OCDl1F3E9QBWtnAu/aJhRRUlrgEZOoFZLeWsXmvZ0+NLS6Jc1WWqBUl+85WrkOYEnz101y4/+r5KP7yWgISrvePV3RXiz47df3ho+xd1VHzNemBpfivj8FCH07q3r52rBaX828M7ThE4cyujgGfY/pqOxNnPo/Mjq7QuEU9DSHrfNbRRtvjOxqZ9+P1f3GleR2lCniwsVXbctkBYNVoeO79sY0wY4USF2ku+FMcAnEOhdRYuK/fGyfYNXgQTgTlgZLvrK9ZHIn/807KFAeTcXtjqp3578EXVlRkoG1VDQTU8+flRxdrjjpPzn8CE1TFoezVhdz+BFQOeyc2oDS67BB31VxRzmtrqTtSCbGrladssSQABFJXif4TKS+Z8yPKCM/y3kdtNnkOgoWLgUMxnm6Ubdmt33e7uP7Lv33nqumMkCE7Hl2PrA0atvlovnWJcYtt1e9w4tlwwgqEBxJpajrMo0SSTEcfEsPgdHXFIHeUB7K2NAgZet/JBy4iL5gd0lqzriJU6L3fMO5vYkkCnOj4VZIcw/jygtFYsWqtbR9ENrPTSq7ZR2rQkDt/FKEoExAjPEEMl/Prta1baTMDUAraxlrC3397EIUd2a7NoHhSGZj0+OjixJ40zawwaOP3AbhYyKJk1HCJojfrIxt6BZXAy3WspKSALOYhgUDXYbRn0Oa61MSo/RChi59UK7K5nsczCLk5r9uj0xD56dN8mAMkhjNEfnWDgbWuO2uzdzJq6sFeLRRSoxrBV+V0lh0gpDZcjgtEI1YUSQ2VoxuOzeyf2UHfOcd3/qF3dAuXVsO3Cqh1Wm/bki2fOQP/KX/3L9vikwnqLjgAWBDKV8ohpNjsd1wjCxx5NxpAjHdGxLzMcSRMedGKgBDGpDdXCqdmEmpUrySChxhw4ch4GqXZg7r4NW1dZhQJraQUGCrqoLRp4YeV23ardHoEKe9SYLgKzZm9G2Z8izqafK7DxGgI+GQ4B5oC1xj1nn0FIpEpOpAZ1b6RjLiWEnJxXrQARzaI8BQICmNFALd4wb+zQlVMQYFezKX6Xf8le9QmIzUHHAaFIWC6WAnT6MPQFgF+wI9W34vCT7sTmBHCdsvTqU9vbKeK7IVdGMBh2+Hv8h4Ax4LPOYNmepd8V6h8d1xy5jWK/PkBXa9CuQuD6U3fao6PSET6oOz6VsXQJtBpVVVrjHYjkQ9VmspfqvhSH1IofBPidNCC+jW3pJOfjjz+1Ql6nU1umYdw6KhYpEjjl82v27Okz+z/9h/8RIPUDO3zyxG688WW3h//V/+H/aG1UmloCxrNr9v3/4ffsoz/5rt394CeoTQKALwWiee37f//3IFBJ+85/9n+3L/78x7b36g1rnFbtJ9/5rl08e25XX79hD1GcUwhKZjVnf/Z7f2j/w//jv7Pv/uEfY7Neu3bjhhWLWfvwu39sN8Cq//h/+3ftx9//5/alN152hDkWCWHHqDsMo9Pqo3x+bt/6rV92iVuDGfvTatvZwZHtvnTLPvrgjv3Bf/Pf2p985w9t//lz23rppiUzOXvy4Nye3r9vP/vud+y7/6//wpRcVFjfsXG/Zn//P/+/2R985ztgWNXZ5ObNawS2iMuIxexlKi5wTbAFRKdLxpEiVsBUO9L5FD/jB5Xgo7KvgB9SIaXJM4d0GiKiAcFRgpyfz5Iu0b2m1sOH3XnATDe2bAHu845p3rcNfniF/wQ8JQmplV+QwLFTXHEzTuPgj2wwys9kIAQq29BnKhNZAUpH/JlkwtbxK41oewAp1qmRCKf8WlcYOs7vdBfmBdtD4ah1qmNTc/4kQuX69hrv6bd7zy/s05/8lH2Sfa1YAt8oIXC2sqv2z37wwKqDsoXAE50eRRAdqu9WotT5edOVaolQiLR6IjHIcsKs4be//M03wW+NBsOuWYMZpOTa1iqYNDM1mFGyWSlTtA9/8Iugmcok33eDZKMpG6BMdP6ujMM26kLTHMZDmAqLre4SfhhDtvSKBWCt43nXer3nbKKXB5VymqBS+3aiqfC1iTUuWoApG0kATsz8yGrAgB1K50JWFCP1T+3KegHDmNndo7IZTLB82bQxjDqaD1oc4092g/a7775qBViU2kt1kewr/jQKaMvqANiUDX3vjXdRHTF7+uToxcBfZTdeVO0UEL17n+fzT1BTczuFgdx9+NgddZYAtz0W6d7BqZ3VOnaJkUezEbv72b5tEFhLxXUUr8aEDQDGpUUGXttYWbPTo0t3zJwowg6xtDDopv6l54O6ff7gmDVREfrQzgCeGoq92u9bH+WdXQdkAclsZNXSKxG7PG/bpRi+f2x7RdhVdWpd75TgNUIGjawPwRgQoNWOaz72WyQ5BVxxNFREfaoMyJ69xHNq8LaHADeZD2BhA7uGallP5WyA0bchGb+Gs+3wnp/dO7PaZQtlKFWcQYX5UJ0AIUH31b3rOEnQlqMARh2316+sgzuoDGwAnHNHmqrLGmJoMqZIHHUOcVA7RB2/qblBQ0DOfiDo7fK0YnUCp8qRwGQb8b/oHvN1URwTnJugVoxm7exxzfhHS23F+G6YKw43BFCLyQyKtmkHjw+cgb7+zffs+WHdAfZaLg1TflFu0Wn1YOkTW1ndYb+21PfOqVxNg1DK/KKvuwgCNMpsBRZ8BglcX81aq6ExV7qXDrl70hnsWvWfJyc1q9cBYxx7gV0lEyH2K+Pu5J6Vz+yyO3DTD3R3vL1asAx/poMn3fkpGDWbPacQc5Goa6G2JEAocUfZpKkAwMCejJVUwO+DttZjf48IVrrrz8ZftKDTvaBKWNTrVEenAp3yZcdWCmkcn3XC1tqdoZV5dwXRGD+TIeAOsHXd/+VTGZTgGHY+sVYZMsEzKAFo0Ji5ciOBh0+JczzXTD1rq2WrlKv2/LjrGlgnIRKnfJ9Ioe7LgwCX2lJqokUeVq8JGyMd4/H8uquNQO5CBNa+AIrA2O1OIQRTVObYne4oQcVDQPUGdA+n5CdhidnPPvzQvvTaa448qi+uZy4idgpRCCt/xf7H/+Hv23/0n/7n9uu/8ct8l88Onz2xzSsb7u46t7Jnr3zrHXv44QeWLG7Yr/6tf9He/rVv2F/8w9+30u5N9sNnT37+Mzt98sx++d/8NyFSEWujBm9/46/Ys08/st/82/+OBYJhe/rZZ3bznTfsySdfWPWsbP/q/+pv25vvfdX+5B98xwq7W5D8lv3oz/7UPvvkM/sP/vf/IfaStc8//9xWdjbt6UHVDmsNd+pVg0xq/99++3Vj+1EpNfsH/9V/b2989SuuN/YP/8k/tv/F/+7ft7/8137TTg/OrNeBuJY27N7Pf2KPP/2Jfet3/gX70ntftx/8/ncsWdiy7/3j/9G+8u2v27/77/17dgyOPH3wmb39238JnEFhgj2u8T5+pcCmBhHwT2dPXtS8yj80xFnHtC6pjMUWwVzKrjzsA6RGwUT4HpYt+A1chmyCtep1rcSzgD+I/ekolsDJd+njNe0H2Y9CBM8HAwim34ILP2IGW5orwIFvBGCsHUIBURrqCFbHyGqwEIDgzawDedY81VQqxvcE7OysxfMQ0MB21RP7wMkGwmHpBfcgtwueSfOd1YBfzRfqzaZLWktAEv/kj/7EEczf+Ve+aX/pa9/kPdtuUEgumwbjT8ybQERksqbmJ5vJrO1h+1+6dsWdIlxBVGkiVR9sVmcoeLYlEBKfPnzg7vxVAfDsadl2deWEOLi9uYV9Bu3a3it8758Jkgia+cz7GVjCjY3XrbBZAGybqCkN8uUFOh4bNlSPSVRfRZmt7Fhq5XUkMYygoWzPQxAVBYBhTwHKCQahxfvVd15yR2ViNmyhvXqtBNDNYYNDlBngVlYdnBqjn9tHD04tuBNCuQRcv1lPJuQ6miyJ+C9t76A8MnZMwIsVcWIAalCb28PTpgWyARh4ws3lfP3GLVh33NYAusFwbHcfHVsaIxJTKG4RDEIRx+75R3tp54rlAMY+ALuWg6WEi0D61BIE7ffevP6CqY2CbFbCHUeIRatxtYLc5lrMivGMjQAzz3JotzIbdjW/6rrjz13NlMeSWzMLDWHnJ0Or1voENb9jSzrehezZZb9sjdoI4pBj+ceuWL0MgOnSH4Zi6czS/CM/qrgAmBNs8MQaamq06KEExpaCza5GC7DJJeA5cJ1SdN4+rM0sq2NGjP2o1YEsLFEsQas2ynZRVkYoAYfPwrYsD3N7elhhL1KWhyz89P6RS2apQBIyuZiVUcbPG1XeSbWwUhs68h1YkXdoQ6wyAJGyR5Mo3gikqQ/zzxUSbqLJK2vX7d6nF5YuTB3r96VQcH0pdYhQIE5gVUPrAoC+sHdubFt0FLKrWyt2Bdsr5Yv8jNmf/tkHrjH89du37O/8r/8OtjZkj8Y2XQwtg2PojtULOLb6BDn2K4ri67Vbdt5oYbtxCBZ74IvbOSRLc1aLmaidsxdruXXIR9waalxOMNxeW7UJAaZWrVmbz6oq03FjDacWK++7LiFKnCqLoGHnWd77yuqaRdS7FnWkZLZqu+GORquQvxaB++WbGwAu6nsyIGB4TQ3w1clEI8LEQCIoUpUHXFwO7AIg0EDtQhw1i5/otFO1rQqWUgqqA9boq7WVHAoRYkNE0TFxHXIBN3f3VRp8rix2gZxUboW97y9nBAvdl/kAmoj52SMRS7VhU1DSew6GPWs2OgBsEP+OWCyJmsDOarovjwKgUb+pv7QjRgS9EYRwvpxYEqKmpJwJaNqsdNjnuGUhUZUjFXcBzpCC5UR3oLzGzAMJ0PFs0FTLp+P8Hp/z5//0n9rbv/LLVuuP+X4V5U/s/r2Htrmxbs+fPeXv76P6/qn96R9/F0X2wFKovtz2un3+wc+xsyvmBxR//kd/YNXjfbv7ww/tzp9/4DKtb331FZsP2gTM5/ab/7N/C2AcW+XwOao5w7pD7k+O7JWvvGFhiN+Pv/NH9vZv/Zr96B/9of32//Rfh/Dq9Ejdj5oWZr9YNHt25579zb/9r5vqCx/cve/KZyIQN6IM/g/It0f2xSc/sy9+9pH90e//kf3xP/kD++DP/sK+9PWv2Tf46+7Pfm6/9Vd/127sXsWHIAR8hwZDbK8X7Xv/9Dv223/9r0HkVq1bvrR6pWIv3bhuX3z0U/u3/u2/LWuwUwLL2elzu/Hum6YOUGOUmJq9Twh0S4KmmrYrSWzC56pphJIn5gRFNSlY4OtebCiB7WtCCVqB4DdH/CRc4NXnyxikNlWuoY5HUpdesF13yh3sNgjhUo6DTob4bfMSfNtNNWQwiG+SnwtaCSKq1ptoT1N7QA/OMEZlKljqSkHlSlgO9qZcjZ5chZ9P2+7OKpj8YnamF2wYYSdez9Q21tJ8h5KpfC4pVacPCuxp1v6kXOZzg/bBDz50d6ZKupt6h671YTIYtddu7Nok0LUGWD9iPdawm8wkYFlwUE3z13NZ++pLL9mN9Q0rxgjevE8Mhd4ggCqGXcX+KpChh8+PXXlPuze02y+/YgcXp/a7v/FL9l//N/+ApwfWbr+5836AgMHfuvsuRV6xXDe/jn/d6aq3ZwjZDlAkAbnUVTbfCDpd/jonOBKUMMhNI2jlwyyeirMXOJjfcmshd8aty+VMOmVHmp2GYk2h9J6fwHQJzKNug8CWYU8wBpxMLCmWgsmwiKuhDKy9b3dPTtzR7wDgPj5uWQcHCWG7K1mfPbx/aP/sR59bbVE2DVENqNk17P4GarHnGdkWv3eV4LYYoh5CWYBy035071OADEWAorsFq1wSyH3thb0KYDZR1uWLQxyEZ4h6YJRdyxZYG//M9kqrliVwqOQDv+MZVUc2tgcHFVvfU+cYnfUHUXdZmw1e3LMmi6jkAWqDzd/FkKREBZ6pcNJaAJyAdnO1SGAAgJJR29pM2mquZCGU6WBCUCCI1UCaWATzQzmlIThJ1MUlYP3TT55aDIr15ZduAvQx++j83B6jQhRIgwDR7voq75G0ZEB3G317+PTSaqzRBFZ5dtKyncK2RVIw8Ysju5oLWRmldQhoXF1PuZZtu+zVu9slO4CkFDeSdq2whtJY2ldu3oKdN+3WtR2EsY6wxy4ztFLrYTcYG8CQybE287HlMcrKYcfWt+K2sg7g4sxLSNHzxpl5URbPUO+n5SZGOycIduyTj5/a3S8ew4J99rf+3X/bHYXqKGag5BYc9qRSt2gaJyBoqbfrpA/jHygIQtxwTh1DqdfrZI4iTmtSx9Aq2Es45nEsWndUxULB6jWeqYDDo/JCfNdsOrVKQ7XEAZfMoJF4iXQW0jG03a0NfMFnJRixWnTp/FaZ5EHAVPc4E0DiHFtK4YiFlbg9O0VRYPfqM7ogiEx4Ms2CDLEPI2WiL6eWTr84si1l0hAWPhO/U/anuvVofqpUywmqrwcJTCd9jph0YOIaWaWB5irwVoF8Np4FfPgGHVliAwendRt4+LOkesUuLcK7KQFExfPxJOBGNBsMJk71JgGvjAarE/hUG9hCLcsnh0ORPRFZDTNAQQKg6WIM/9MIsJEjFbrX5TGxL591IVu147Y7pVI5gl5moqJw/CRMsNbdru7h1EDi8PlTp1aSV2/YgODeYm8bfND3/7//yF76rd+wRwSnm+98zV759jftpfe+ZVfe/BKEeYvfndjTjz621Wsv4XgAabdjv/Zv/E27+e47du2dt+zGl19z33F474mlVlcss7fBGk7t0Q8+sBtffcMqYEgIIhHPZ61yeg7udG375k17/PNPbWXvhgNnTUz5/Hs/ss1bV+388Ng1Di/d2iWgzOzjH/4YH7+K4pnYBDXET7uSmS8I2N/863/VXvnmN+zV975pt7/6rqlZjFT2ZwTNKzeusU8hcLRnP/z+DyydzfCcHrv3+R1745tfd8rz4b07rFuW71d9+NB2bu2hCJf26Ud3IDRL29nbMbWwW4BNKheaEYBEgNQ61PqoddY6BKFZoNAm6meM7+sufgle8P/dXWi/OXbZy2pW4Z0tcVmIFWgdIEgOVZsLGVdxv6bx9BAJ+vM45GGC/0RE9rDLCVink5DrGxkXgJQzsFHKYnfY6xjvIwhJYarmXf4kX1eLTM0V1ZB1BUwd16rkRYlth8dN2z+4tKVvBlEJutIw/5zvSgfwvQhrQzALqBwG4g4hOIdE3D84scuTfWu3urxjDJLYhQRBHlMB28Kf5W3yMZEoVWdn4+DRqG/t8cDWS2uuFAZO6oZph/D19cIq/37VVjM5KyQ1XAEVDomIYdeZNJhVLFin2baNQs7+3v/nDxQzzbd6LfV+JCqGwQOPwlbuVCyZJ8LDJpV6nUrkYdNNWxCAcoXrMJNVPtiPyqxiuMewLhydhyglUWU8TQ2wUKZeZKEWXKhVdQKJxG1EUHr45MgmsM5lHIYDmA7Odc4A+KwCPDysjg9SgPdqbGmezsg0R7LW7FgXBXaNAKCRV/0emwBwLwJzK64m3bl3axoBACKWIWBpOnudoLH0hq2Bc2b57sv6ws6qAFdmDtNt2fFJE/WDIwPU88DUGgSv3a2Snber9v37920B0z6pNGDqBEeC8NlJAweZsxETu3t6YSf1qq3k4wDPzA5QMBuFFAwVthc1e3dzxeazkWsnl1+NoU7jFsVQQzjg9ua2HZeHKJ2xjTCu2bKHOi7Z3/iNr5kvPrNnz8oEnTEbxrPBKp9dNq2Mwy5CYytEE9Y8ntm9E8hBdmF5FMvdz5oWTEfdXYA6b/z8/l2bYKAF1iXe99k3X79uj48hNn51s5mhFpuwZjYdUqPGyqp1O++UbTqClQHcZRxkOB3ZzpoSgia2hvE+fdawExii5iKqo4ZGDOlS/wwyITvp8Du397bsLdS+SgIOLhqwQZSnksoI4G6GIEpFTLaD8VYIkEMY5mWlB/hpVmrSbm1sWgEycPDszH7wFz8HbBf2q3/11+3WGzft8kxZvBN37xmW40Ca/BFV+6mHZt9UKq/J9N0xzBMb9GJ71ebIld3MYOXKMCjiKJv5nPUGSkzw28tX9gjUVfcZQfYmm04S0EIQYuyDtdjd3cYWQ6jBtu1ub9rWap41esGI3YEVYK+EBB1TKqKro83RZc3daWZ4zk6vo6dyNX5rOFut1XfAoGMwBcZGa2LlXgOFjLqDzWq8kxSi+stW+N1WD/sgSLhOJIBAGSZ8jpI+LtetNZ6wzl2+d+kme+QiKRtMxw4YigT5Cb7RngBMANkCcFSSy+nTJoQ271S6klc0qeP4uOGCqDI4fZ6AI7Y6ytOUIZYSe3xxBzsGQFX+NeEZNU2/z7PNULY+AHaG/JwRfOdzArFsRx2Dwj6AElXCfqtphlIhlRms/69uMJXHT8CPgEXV+5j18fDn3/9v/3u7+ZWv2ALg7vCeVQJWMlW0cb9l/+y//m8sv1JywNupXELeNt31yGd/+j3L7VyBtIft7vc/gPg1bPflb9r9D79vqzf2UM4JG6Pkzx49ta/90tesC2FfYQ1ubO1Y57IMaMZtj9//4Z/8qb382mu2VVyxw08+Z58n9vqb79rJw8eWL2xYMrNieYLHH//Df2L/8r/2NyA4+DPYogHkUQLOoy/u2u/8zl8BjJO2wtpmIwl+PoEi57k++9yyqNxVnvn4+Mj++Du/b7/x137Hjg6e894++9KXvsSfJ+znP/yBffnL7/LOYfv4Jz+21yAAhWzW/vv/8v9iV2/esPe+/SWLsj89SO28B7YiYAKQPyUbJnwvrhkKStqaB13Xn0hcpT2YKXukvYnhp8bequ40FSLA8NctiMXV1ZJdWSuhsEq2u1LER5JuZvCVjVXXE/lKKW97GyumRgXbK1mCv59ABlne1jSppWubpz7PC2XWEiBFPEJg8AJZq7I4HRGr3EXYpJwBSbMIRE9XZR3sW9OHFgTJbqeDwU0RGQs7OqvZAoGgsse4X/XvEFoPvqCMYWzKh888vHPPNNP0na9dwxYNxQ2O5BLu1CWXLGCLDUskA3YBCa5hTyP89Nsvv+oUMI8Iwa3bCOL7w48/cUfVIpLPj094tgSCaGnXdpCArHEinrQce69M7FJpxf6f/+/ffxE0Z77F+97IAhWJwils8oGnlkTBaZzIdBSyva01Ozq8tOF8BEtbt0R2zxZTn11U7rEpdQBJDMEAt7599nNk8kYY6c4Xr+Ts6OgU1uF35+jqxbpAuQ0BOqU2v/fWDXd/1Js0rd3oI4cNxYqEJtCkALvTx3178+WXrZRF9bT7toIi0niX/GbAnXmr1m8gAFftHL93dlK1W5tZi4QS9hS5PmEzVZrQGQ7suXppTnssWs/KjZbtFjN2mwB2UmmirGqoywEAgwhhW1XKMmMhozi+B66yCWDmoxmXLXvZazuGN+x7YVde12GoBaALXJSh96VbmxYEXLwYzQHG6wsvMPocgBTgO+b2yWmZn1dzAt5zN2wpX8Ri8bgtI2qpd2lHz/o2JajJGBsnbKR6g4a9lofBR5cpS/jTdgIzDSFzr5ZQP+zZs/OW5TbiGNulffFpGSViloRchAMRK6P4NGuvXcGBfCO7dXXHrl3JYbRlG7MH6lC/JJjLyb7g2c4rQ0ugsIeQgS6qZtyL2Cf7BNUgQbsQcZlsavp9DGF68qRq3sTM6oD+abtr958eEHxirIVqPbv26y9fdfVtDx+d46QhgvbQArC3gC/u7iRnKNJwWkf4Zlmc6o/+8Af285994QLmddj5N37r1/mzBaoP9Y3zLgi0KsmYQXSiqMxX9tZc8+6z464roPYCwDqiUuMD5UJqXJZP2bQAnPpe6vgohRpWT00NDL6oN10DCP2ejqk0ESWfz7iZlJopqCOkG5CBOMpVhdL750eQHEDBrw4xEErANYjRDkesEwjVgYRd3Vlz90Qqhs4SoEYEOyUpjJpeAl7VBb4mYNIiAF+wjn0+Qz2Ie7DiCUFeyXJTkQv2WOoxJN/5xTGsBgGr54CUtzIxlZyxpVFzkagLYpq8ocxh9dVtDrA9P4EL//DM+bxqnwCbciUQ+o+yk5VtLHWrZKYZ/ulHSRzsVwjivBf25YO5q1RiCbgrG1wF8gvdYQK+usPSnZPat+lOP19IoKSj/Ax+jpwQOdAdqyYCKTNUGBCNRbC1kR3euWOnTx7zv5+5v55/9In91l/7bUskcjhgyLavXbEHH/zIHn/yMzu8e89+5S//S/h0EtW8sHs//tCpvs3bOxbHtn72e//Unvzs4/8fUf8B7Hl25fdh559zTi+/fp3D9ExPxsxgkLFYYAOX3AVXpGlZIiWzZMlyqeyyXZZcNS5JFqtsSrIslihT1NLicnelJbg5AIsMDDCYPNMz0/nl+M85B3++t6HyNBrd/d7//cK953zP93vvuefY+tUn7Cv/+v/eJouw/fQPfsue/OrnUfJxO757D/+K2Qsv3rIOZO2P/6d/ZU89+aQ9vHvHcsUsCiVl+dUN+9P/4X+wN1CBAuK//ff/HUjI1N78znfsV//6r5kPYndw/74LCq989jO2zNjHUeCrKJCT3T3G2WtPv/iUq5GaxM6TicettdSC7bOf/bT9g//4P7XvfPObYONb9p/+5/+ZnTt3jsD4pl24eMGeefIJGw679vu/8z/a3//f/H1bITjtH+7bv/xnv2vf/JM/s5dffRmcWLO15VVXdUgJWjGCdhxC6sNsVzJpO8FWy7Wha7Y9VKIVdqLERxV2V9BSsQclEGke1C80gn8XeP4LK+uOwPlh0SECcqsB0cJ4dRa+UEi7IzghiH0SMqvkNxXaV+brKf5RSjFXBDjVL86lE1xXWyczhEndjtqIFsiTrqvkJpGiAP6pfdK0iDnz8P79A0fytC2js/TnEBpnZx17cP8InyXIozoHLRTteUgBPlxHODUBtsKqOg6BVe/esaryAQiUv/k3ftE6vL8IwWohb6V03rryrTnPhE3XGowZuBQHa9/+8BNwJGzdbs+G3S5BNmGHB1WUZcoR0vEsbO988pE1iFEzgvp7n3xig77Hvv3THzG/efvmX/7A+Y/v8vXN1wL4z5zJ13q4Cg8vLWVwJC+M6Izf+zacDszD4Afj6xbLEd2R3rWzOwxW3TkfP2qtGqyz47N41gMLC6E8i3YP6b3Xmdjlq5ftlWeetPoItleK2c1izhYtj5XnDMaoafV91Br3nA2GlsDrmjh5l3s0T5DV04qtbSQJtgs7Vj3S5tReffE5KzOB3pTPPn/zgn3xqSu2DUNRq6flXJ7gOIW1twHnx5U7TJW3MOZQEqlO0ApgRL7FxDoQAXH5MqrJnw5bPhdEYXsANS30zVBW5s4hqVaqWIeyvVQftBSOWHQW4N8DS6GSG1OPBVDPaVjvHYJ3Z7ywQWhqDSYsCDs73kNl5HwwecQVakXK7nopbS9e37CDesV2ULh8CXbqQU0bYDu10542w6fWr48tBxu7usp4PnhkJ42KoMyOAcdDlHSD8Zv6AMpW33TUOHs+Y88sr9jNi5t2+9GhHR+0XNF6f4h5wFHmXi1V9CydyVil1oPNMwaMQwQnUEf+cmfs9pe1t1BMr9oQYJWS0VnKlipqjD2w76Q9e/kJW/QBVIC6Q5DU0Q8vwLi1mnJLOYQx2ycINBjEzfyaeQja6oSzhqMPIR+t9ty4u+mQ/8+++RMUaM0tyf7qL/+S/Zv/9t+2BopG3RiiccaLADjmGZTEUuPrsQSBGRDoEvinc20rAFjBGMGuaSEUNFHLGoddAq7HdTlRU10dQRh0hzbGkXeOjyE+Azu3VrBEKg4ZgzQps5BAdG6rBHiP7BOCvdL4lwjYanlUbbWkHS0ZTxMYACXsYAQ5UlshBdkowXp9Oe0yV1UZaOf01GVYa59pADAu+Olun4AUhmSmQvCVAKCXcEewVHZN3S+0f5wAeNVvsw8xHDCm6kmq4geqW7qGCtARpmUCugo9aL9I2bEqNdYZqEQhfjKc26OdYxsOppDfmPkJwi1UfbYQM4/yCgikhD3AbIISXvAuoorYr5ZnCXonp23Iyoj4NYfkRMw1jebZ/eGALbCPMKpG2cVaPtYGuZ/3Ucsn5TDABV22er/987ZokF/trepQfpHAG2jNLLe+Zb/4G1+151582baeesaeevklVEUaS+A5kkrw6tsv/+ov2Jd+4fP24qufQWejXCBKhZWCpbJblsytmgoX5NdX7ebnX7KXf/1v2OaTX3QEQEuaW88/aWNPH6AO2trldbt47SJjFbZbTzxlX/jKF92S+bMvPGslVJayj9Uo+8tf/kV75ctfsCtPP+FsrcV8/+2/9XVTU+0zQHMGUXrllVuQJEhJt+HmRe38lJhy6cKWawen5X4/NjrAlirMf7miJU+/feWXvmYXnnrePs/1VUBiOjcrbq5bbqloqUTC6rWpPfP8Z9xxKOVdPPvKs/bkC0/bV3/5r/O+6/ja4+NIR2DhlPFVIp4yn6X8te1yb6cOIe/ZHB8PZcNguJ/xmlh2VUc08A8UuvaldS5ZqyMx7GYjVzJ1vXn3wz2Uac0Odmv2cKfsyFCj1YBARvgs5JnAoZKJKn6yzWeOjpVB3uC5dB485YrAqyLUGDuSFb1/99A+OTu2CkRwgZHoeAf0C6KKjWMDagN471HZapBJwoud1lrga9vWUbEq3yk16gEfXS3a9RUrpvJg8AC/HeOrFyBwCBWeLwm5ff+Nd+34sArrM/uFL79kN9bPWTGDf4RQ4YxLrVyzTMZnm5tJbFwFOypuO0MZxcombvYa1oVUqK0eD2+7Z6opfehqSp9UyrZSXLbbH29bCTKtrZUqYuqdt35esP2zn336tS6M19pxe/aJJ62P03txLnUur5y0AQTAgmAT1wHo7LLFM+eQsTHrNk5tPj6zKMFl2ROzpUSK7/HCTKYq7Ks81fZxx5oElK9++nlbxehff+NnthHI2ZWlVbtDQL17fOKyuvLFmJ0/n3ebvc2jjr33YdNWrhNEmzN7/sIFu3hJ5yAnduPiuiViaXu0W7ezOfeI8NyzqT26h4LDvVaWEhaGbWpJKBT22TkMMxcMu75wOlcaggE+zeAfPapZByYyB8j945mNjgl8TKSriMNnUvmwW1tfC6ctyPO3YCXXlYJsXVtKR20zWXBNgx8dNO1Yy3xp4rLXg1IY2DSg/aK+raAgU7DCTuDxWr4arKZQy16AtD/p2fMXt+zl556wNz9+AFusot6HdnErZykCQDZYsNPGGYCkFGkYOmD/0lOXrTbquBqh2hM9Q4lElwIW8AbM28do532cCmIAq3t6pWRr5xL2wcdH9sk7Z6gGQI3gk0lG7BCFtf2oYi9feYqnitkBRlirD+3JjaJdLqWs3J/Yef4+xRG9EANMxO1FBcI6zB5k3nsuCeHijQ3Haq9oHxgp25j6bOYLWxlGvJktWn45aT/58K77zNpSCVWuIs86QC8pFuc+A8A/bvd/fJsA0bdcIWt/93/779qLL73iDsKrLyT+bSPmXWf1JqjIBoxT1ZOUoTdmTNSdQaoxHPfahH83AVx/UrUifa7aiI/AlOG9U96YW/L08fVsJgWp6RM0Hjt1E/CLoUp0Pq3c6dhwPHLLSff2jyAoXUAmgILcAGCTtpTNObVV7dbdKobqkcoBK425PXHlissgPcUv6u22xWCiau6uv4cJHupQUm933JK+jqQ0Uedgg1t5IY5ZVysW/hn3n9rDw2NrD1H1vS5jsHDX0FERDzZercOIUar1YRsCOHDHNdRGrEXQjKDitS+r4NxvDS2dVXk55SgQpCEaOv8YIZgoG/qgUrMG1zltta3SbuIPEAcUSgMgc0epsowJoIIMNw//llJRUXRVFFowH4qcOuvpAJm/j/pQNmxRdX8VYGELpmLui7Eqt0qV+F1Cnq5xYWuZuc9YFuBVA+Nw+nGSUAliupzOuDZdQC18A/sn8KhFmhTNeKAzp9hRBlD/eWKRbKAGyKlwt+F3zXYFk124TE0Vq/fzbHqakE//D5kF0B93lEm6MoNKCJwRbLNcXwU0tLen1mlbgLbKqHUmBB9gZhkylk9k7LhRddXHyodnEDW1KEdVptPYdZyxCKDwoFbYiOxUZyVVeWaMAXvnIaf8Rwsd94IiEMSkTlW2sQoB1upLgGeeLLBrgFw1t/odj/VmarqvpgMDi6L+ey03E/zSPh5jAlZ7wM0w4C6cWQT4DvinJVztUSqo6WxsDoJwDgV5oViyAkqRb9nuYcsl4BSKEFlUqJrJR3hu4ZaOSi0WXAsj7fandv9hFYILQYfeJMDHlZSqXj1OsNTZX5E+VVza1/G6COoQoqi8gww+oD6dKq+q7leVetv5wCIg2woQOKsuQ3sZ5b+yrFrOMWvV+y5zVVnXTfwjHY0zR3M7KZ+5whsZSOMYYnJ4cALxb9vBoMXcj1CYHasT1NPMpVaPKogsD1ipvBG1ddT1qnz+3Y92rQuhjqZDCEJ8GbnRGHQss5wgbqlAhij5xB4c1m0CBp8i5tTm7O67H/PMmNfyE4XXEiis65vXTV3mP350n0HD2aCN50rrTDTsikkOZQmaGHQosYkzANIAwWLRsULCbxeRxJdXV2DBc/vh9/ddg1nL6aEWFgVIn7102d7b+8gOzpq2s9uyUQjJTiA+O2oBPhPLFwAEHjQBi2r1AJK+snXjGKJUGQZaVesjXh7Zvb99bD/8wR1rwJR9fF/nQ5USv4O813p5IkBgaJZRclF75fomE9W1YR1OAIhoeSIEE9vePWOAcJwYwNBmFMZplyU24Ll0ZjOX0lkknuVkbjefWrc6TrR92oAeLOz55euu3uI2wefe/ardvLxk3cMagQfAjmOo2t8FhBM+nBL108JJOwx6PAnzzRXcUZphA1W+4PqzntUHDQwlaKsElDgAorOxN6/d4HowIRi2GsoqK/bgoGcPOiiP9Tjqk4DPu6ttkalLygjlfzpwHRHC3ikgN7L7J2e2lIvahVLJttZysLCIS/BQUflYQu+etGGUAAhYFpLqpoGzd/12iMIppGCRBOvxOGDb92sEnDrGNHbNYKs7fTs87lp5UMGQ+1bknW0adqXTtGfRrtaxA6/tnR3ao+26bVwgqHZa/EzTHuI0kRLAAVDpnFbjCCc4qbgltP/Ta/9nu3z+nO3uidAMUN5TwChiMW8Y4Pdbnr/7ppAagpuf4JSEPGGBtrdbsQhjG4ddDgY4L2CqLL6TQxy02rPsCgGTd66NdDYTsIXMNQj8Ove3VBAL9Vi52WRuCdAohRO+d/fgFOBH+UXm9uD+CYog69LZdb5rfeMcBCJs+6f79uj40Hqdub363KuustVh5dge7e/CrMOWjcOSRzj/8Zk9sQGJKWATBM4EgUMrKkMBawJAXwRsaTljS/m0He5jQwQIL4Cykk/ZLfzmHPPnghdOO2OuVc0pDPPtzwZaIbNUFAVHEOwS/EOM00lliCKECPKshw+qfB3/AESr3T739Lryive29+0UgCnzrh0CXxVSWBv2rdEnSBNbhqjwKAp3DmEUY9HKhh9A19lAzbK6qSg4qIiAOm0o67Jx0uf5dIieQNabWEf+CJBPCbgqMKA5yQf8lkiGrN2YukQz2cxSjrEF0DPY0RbvqjZo77y9b7fvHbrthfZ8iNoYM5a8E8/SaQwtBLbo/JwC4aDLOzQ6gOQAhYQq1JazciqYvxABndjknr9cbuKPKouHHfGS8gFtBVQgrMrIVFm2HtFRR4oqDdQWWJJGYcYiI3e+OE5QHAwhImCG2I5KMapYhD/G+4y1F01wg9S0IWq17gKfnzCeYztA5XexPVVnmhIwVazC9c6EiAb5U0UodKY4RWBT0ssEAFf26mppxSVRqs4wkOBWE9QJKAr5UA1aL8++f9CyKsRKKwhTApGOfKgsH2ZrF0sF9/vy6pJtFQuuolVK765wi71oSyMQEoabpSHTsSikBlKvcQhquwP8m6PQkGYQNzV0hzBD+qqVFuIk55qEq6MSw2t+7KrebnEN1aItuNriHfBwzHuvEpAnPLdWZnKZBGTV7C6CyR/mOVGgY0iCktu6EEMF1ngMcqlAeNKwCsQxydh7eUYlXO5un+CjE1vZzNkafvijb//IJthGlGA/8w8hmn07LkOgiCnnVlZc3VplhOcQOlpqbvHZMO/ahGjNwQEv73a8g/CpaYtlZKd7bVcQY4SQay3A1Ebfev4p9tCx+CJq23fu8bZM//UXzr0WAunV/+zhg0cM6MRlmHbbQ4xRiRMjghWMFqMeAFjRxAUciajNRHebh0y8lhXMndnKRJPunIw/5TNILwwxYDPY7MPanut8Ho6jRHDUkxFMG+CUMQcwXvU5rBzBdlGWA1jLxfNJm+FUY1SVn3sVM0kXpM4AoSfXlu3pa+tW5e86Q7lUhJmGc1Y5HDFhGdtkkg6rFbe/mIZRffet+5bO5y0U8VhjhHLA+Js8g5KAJkz2EEOOEGhPmm1bupbgZ3AmFMsQx67hoNUAqoF3KTChOtArdnoXpVuePFbkGYjGVz/3RYAiYLs7B441S1E2ifyL4NzOzmApMK9La3mLoiKODwf2zK3LNg917fV37lsLp9Ey26VU1i5GE5AMvz3QUkIqhLqFtNjAcuGYfXT3xNqengVij89PTnFwpaW0AUFl5/r9UUjH3NYCKdR4lPHuW3gQtAFsf+wnQKQL9sS5Tcuq8g/j+eC0bEendasfd1DSE4w1bPceVuyo3LObV1YtG/LbvQcHbg/h9LgG6/dZkGdS9l0QkHz64mV74eoNu3enbu/efmgv39pg/vru3nFfyB7uNmzsCVgkHeNZZ5bgZ0OwadlXjq/tPTi0490jt2zzd/69/7XFUTZSVKMRwcEzx4FRLSiGhU97xgAzjPEEAJLdRJKwX5EggokKRatUVzQeAlzGVgR8VPe1DhNV30VVv+lDPJTdp4SFMQ6s4gbq0ReDfa5m8rZDYBu0ZnadoK0zkqpH20YJIv5xtrBdu3LdLactCOT97sBK+WXeIWOn5bZdv/SEXWe8Hh08sG/+6C1UWw9HT1sH+50SyNazGRzaa12uOwPEI4GES4SYB9V9QUdKpHTV9gu7hJxN+TVTthYAOiUoqaOOCtMrkap83Af0gD38dU4gnPI+KqKuPV61scowVwwPdl63Ls+p87eqzqItAtW+HQIIAUDeNcNGDSoA+6QKAUUljCiwDZQFCVlSZwo1NtDXtWzuR4Ep0cOdBeR9lFmqqjmKsghM/EaZ83o21FB15BIJfbovQUjF3sOhsCWYQ+2jKZFPy25K/FCmogpqqIPJ/mH1cTDH70cMPnHJUlI82iIhJClJQ+cwBzBrLwCtDHdto8x5Xv2n8n2yhxn2rGgwArRnEADluqoVmwfbFeEn4lit2bL7B8c28OL/KLU+dnHaUplN7Vv7saEE2Obhvf3uaIW6FQ36fbfdc3xy6lajlKfwqAyodmIERjVV91vfn4OclHi+rC3CWZsGMgTCrLVHPvyhxVhp35dgDrBraZ0f4R7YMLZBrOI3wRgcXVstEtQ8qDyRozGfQWXXx7y/lkI9ls2EbXU5aaVM1NYzOVtJRC0dilo+HHfnkkuoMa1gjKdjrgE5B39V5eqs1SCggw1S4pA41Y2djjwu43SP8fegxrKQfs2lSjYqaSvEfAOVtrdfc/uLGQTJ5fVlyDF2Q7AmIGB/yHECeYjnVE3nUirtEqh0gko5HyKS2hcd8bkjBIiCvQr6q6iFFPLhofx1hIBI2OZaCR9Lc++phYgrp5D0KWOkGtI5nm04HRIA5/bW937k5j0RShNgh7a0rkYFkDps+NrWeezX47prxRBjWoW9/ejMutg8vBWbmSJosGfFIIjasD2x+hGY7gGvID+pbNJGYIyq0AXA3+AkYPsP7rv7+a68cP41LwY1mfQZMBhPPmlqkHtUadg77x5jOGG3nDOTc2EwmcKm+b2qyK9yYIcYUxPFNLH2DPXw8ZE93C5bCNmr1l4ewEsl2Poen8u8VP1IFSSWk4ZhXnLgRDbCQ3pEaCwZj9vFC6gcDOIQpTBvRh1LVzf32wC3FyMqoa5evLZmM7Ek7huHPUnBPfv0huks6Pm1oj06qtoJzvfTT+7ZONy0HjOu3m6afGKDVWBLWkJQt/6D/TrX5fs4DILHZh3AVcwGRpjjLW+ulGyBk9dhz2mAf699BjhPYCXHtvOwZumtiJVgOv2JlsVazrkWOECLPzudPoarbi8CDVjjLqBwyr83AkzL1B48aNnGRtZWlUCD8tRZNn8sa4dndbsHiWh3mlYsJgiGKZet6s0CvpLhIXMZcSpqra4HPb6XK0ZdCcOcP23xpaQ1CBQqKD9UnVafDtIfW73Pu2E0lXoZVn/ObmxctDv7e6h9r60XltyewqXzeV7ea/sEbhV4Vu/NvcqZ5dYSgD8KnHFZWS/aV178NGqmQtiemrptzD1TQJ8gsZJzZ2WPj1ASCb/FMgAVAKhl73XU/cn9tj1EvR0/2sMRvfYrf/tvWml93YGZWjypULpq7yZQxmG+P1cxasDubNhCpTDWyYSp8S5h1KKoFrUeU/CoEMDCOQAcoqZCC+pB6Jom8w7af+tX1aEhDnjNcRK+5lRL3zI4Z7c/hN32bCmZs3OreZj24z6BFRxaAfCzr75glZND2z/ac4x6e//IZULLsS/w7IfHB/bT91QtZIGTP272rGzS8zje5c2SbTcbKNg+c8dc9Fq8D4qMuWqjgDvcJxgHoADggz0V9McyxO6x1SHPX6028Rn1c0xZsw14AmJ+paszJlOCeJiAmcKph6idICCs/Ze9wzNrn4wguqj0iI6AaQVD46hiFLixXwXUVZkJRCMySfmrjZMAGWHo5gFRa/4owTLMHEBOpE4Ik8yTiI/HHWOQyljwHNoKSUBy9FukQ6s6cxSs9gRFGFQbVsHRwzV2D+uWz4btwpq606SdPe5Xy3b7/qHd5/1FRmPZIEM0tQIkOM/8NUWWahD3XNRlqM97xD0UgElJjnhOxl12M+P9PLxXKiyCZpCMjjWrA4hByO0ZNhjbI0hmc9BBwbXc6pCOgKnLTQcFo3GW4vCKUKt4CeOkRDnhjMiiWu0dNSr2yc6hLQBnb2SZIJhHaenoWd3a0zPsXAlrEPqYMtp18F89VzvW6x8zXgRACI9+6diHWt2pOEiGYCCVqASq7rjrikWocTYmyn9zKxRSrnDLhc1lu7q1Ypf5va5jNak4QSbNMDCHfO4M+zipo7x5/mMIqDqktIbgEu+kxDIVE1DCjlSpmiWISKiRO0/DO0+Bd0gxwSmVCLt3x2BcIJQ9dvtze/DwGILdRIQkEScFt+ytWskiUSnIsluSxh5VdENJgS6ZiHFSRu2Ca6mSlLr+zJjzFhihZdk6WKwzmeMFdpLE5iEmrm8uZDOLv44GQ1fIRk3Addwrhc9X6107q7TdOVj9F4mtgnkxu3VhxS4Vl2AKKliggiBRO6s3IG5jF5Q/2a5ZKAux6j4+S+qDNDB0pl6hRCX8MOaIWq+jLHDeH/JVPWhYdjNi61slu/PGh+5+vrWnV18LYHxHXFSHPKUolHafYQBuXbhghXjWProPgK4i3QGtaATVFizA9FX1AdY3RFniZEd1QB6mlNlKA/6AAIzPQo9ZiG+KcQ9QbnsNfgZVkIlhLDC4KEoIsAgQ8eEs7kxS0DsEsLyWL2VRn+odN4MRNqxHQJyFZoDewF7/4T7Ks44zLFwfOwvCpppIb6jaJRjQfuUINt+xzXTJcgDhg919VDLAetKzQm4dgGFAIlMHKjon9/TWE/ZLX7rFZOYAxpblN/g6k+AjmDy/dQ7gCdubt4/s3k4DJbmwC1zjAkzu5KxmiXwEcD2y7Uf7Fp0l7IXLW4DQwHXBX0tkcSAVWRhaPhaxS6VNu3hOxc3LsJyBaRs9j2p6YWPVrhRX7Fvv3rMfoMD2UMIqML39/hEBC0OdwQa1HCYmGkM9oES0B6LCyp2DpmVQ1+qPWYQZ9nCaD7erEBvUGpQqVSDQAXpaBagOylaKJOz9uwemtsnbYvaNrqkObDrvsT4EZwY50J7N+w+OLZLV8h+sk/nsDpnvGdp26LHt3bb1uf+zT1ywZvPA7uw2LVTkM82pPf/0p6zH8350e9tWzmUtC9lKewF1gv1GJmt79w9s+/4jZ3y/9pt/w7761S/bhLHIQJh8OJRKkU0HkDQAPALgqP+hyoSFYz6LE7QFLgKBoF/NgWd2eoIdEEjVZaaIEyhhRqRlioM+ofq/0RisWgU2lgGDpOu3eXVl2TayaatWOlbpNrCZdUjSzD65u+eKJWyu5WHySdSP165sFuxwb9d6BLtmteGW7vZQKB3GaSWXhXkf289uvw1zHrijOKqQI+BWVxSVuvMCIHcPzmw0fVwHOB8BADMpxjJgO4xbIAPAoLIvrazaCupCwBMn2CxBGs4tlSwLYSok0xZBrYnNxfFBr3cCVXlcfUdLtWlI7hAipzqqqhu6e1RxS6I+AowAaSE1gLqRQlXStM7MTZUQp1J9KAPttWmpVYxf+7QKAmraq56l4CHfk0IThOofaD7uweUAFlSgfgqCEsYeepAdJXZxV1SS34IJ5ktLfbo+zGXiXzAmgCaoNuBBahDbD27voQYAepR9v4uNgQ1BfGU9mbLzK7w38zFfQOoV1CEjxRyEB6RrnnRRsDqFKKXM97zK1vRbOhwliGBH+Eshn0BV+F29VVW10T1VZ3QOWLeZvxnzFAXcBwRGHWnRXuSY4Njrj9yystZFI/i+Fx+W4pTyUkELEcQa7zrGzlORvg2wgcrZLiJg5qobdetVq1ePUeNndnb8yBq1Y2ueoXIgUgFsOoj/Soll0xlH+hMEBy2xazVPR42aqCNtSaSxZym5FGMRIaBpP1lJWs3e48Q0raaoM8tbHx3aLgRvyPvMIGPeCKRPn8Ue9G4n+1rl474oPS21CpOUXR+OJG0LVbexuuyUrQLx0nLBxUqX+YqvyWa8vLvIkLoQtVDoEhwimyl8VjYoRa9VAxEN1YtW9qouou0TlRtUZFJhDql/JQhtH+JHzTrvrGzvnoWz+DwCQAFRDbPV8UX7qlpSTSfSbi/+CPLegnSqsI7GIJuP2xvfex27hCxhw9evFY3g4LKJ7+OnHz7asYvrK+ZlHrsIhyYE9GDn7OexCYIPSU5DRvqQ2TTqVnYs21XT+TFiJVGImH/kBSMaltxIWsyXsAfv/LwJ9dVPXX3tlVsvW7eMUTMRA5QRru5YRwwGeXJStTsflmGcMGIvgwKjzWXXATomx5vls6c2AHiG7SEvzMRoARoFp+oRc4BBS2cqJ9KGHWQ20s6xlf2IXzk2Xwe4tP7NOKHYQrZ7u2Eff3hikTwMFkcMJJkMHy+O0yRTHqvvVC3ry5kvr76EftRp1NYTBdiJ19oohtVcxh1N2bqwaheK6xb0Je29hw/t4s2sne0q1Z/BHzaYkMeH2FXlRRWCxhjtR6fGIN3FeHVsYoqBmcv+POxi/GUmHwc6j5LKhzCYFKAdAzRQcZLJcZhbNlBwfT0nsODdvTOLZnWOcYTUx+mGcXvlmRs2WvTsvY/2LJTw2nWAsloZ2LmNnHXnUfvdb31okULC1Ot/irI6d6FocU/Gjnb6KJKueVDXUhlqVaMlIx8OOJoGLLcetygB9OXzG7ayVLDTszHqFbYNYHoTHsYmYRGCTB2WHQ0n7MLWln2Ekw88Y9f0FZ1saUD50or2sD2Me5QxidgKweNcIesOyjc7AJH2iSAqSwQUD0Fwe2fXdk9qVh8wFwmfXV5aQUk17LC+a2WCcSLpt00IRpRA9bPX37cf/+Adq0J25IjPf+bTduPZlyR7MHxYrvexuvNgQ2KtaqvWHnUAKIKnejGq12OT+Wk1HVuvVXCeXpfxQ2ESeG6cX7WNlLK+ByhMAH/OuGjpH+BHUrmkjKA3bH6cLI3dqMh3Op2y3dMGNjKzzeW8tVHE97a1JzK31VLa8hAilywy0NJnCNDBJrEBaLHFUzmCa9bevfuB7ZRrDvRiXu0Nhbh+2NawwyAB//b2nuuasbSSt3g0iiJR55UJ5KxNsED5+ycWATRTEDi19Bp6RjBfJdx4LeqPoppRLoCWzkSpkswqv+u9KvPeB0BEMoK2ms27QhhKyqifDiE1p5YqRt1Smzs/hz9r2VIBxEMwJwTaFPvWciURkvnARbmPgp+KqysBRA7qUQN23stGWiom2jLuKujQayrgOCxE8D4uLq99wk59aO2jgdtrD2WZV4EvY6+9MRU6kD1Om6hQApY7YM98i9nH8GEfcz7j2VTbNIi6neHLM76pnrZBxkMrBw8/fI/gU7Hs+oa9/e0/s2xxDQIet+/+09+yIgQ/AIhnCNRx5qFBoAzFFm4PsFbWcnzbvvff/TPbfuttu/+TN2z33bet32zY0pOX7d0//BOLQZ7jBXV+CVgAG4kRtJbzRYiD3zqAtRp9S5WGAoDnoxNb8IwqDZiIQCwYxybv7sGOvv/b37Cbn3seMK7am3/8XSuunnNNv5PYmoJIQrkNBEsd9VEnGh2JU3KTrqEkqiHkVPVPVbBdJUzfgVQ0Jy2IbAeijWIFf8ezAb9RkwdVK58OLA4J06qL6gAHGLMY9+gSPEI+5hmCM2iBo1HhnXJZCWa8Xwkx4WH8d7jG/e19t7XURJ0u4wf9bsd9Tp1H1PN3zNxrCV1+sH/Au2NXqiy0xHgL81WVSOpZRFUrOBN+K4lKKxKYsdvHVPF+nbXUss/BQc3U3BqrsDFBVwldWa6VTySsWxtbjbnvDHB2rqnVxxL34hZ2fFTjx0eWSUZdCdaDvQM7PjzDDhL25K1Nl3l9DyEwjYHVKOd0OOZqke+enVijzbM/6Livz7WqBx5OhowN6lyYUzsiUELWlLQVxW/j+ZC1K31mjGcPLSwVTNn2h58oZpqveGX5tb53DBgSxHBuna2awjJ3q13UYxXmNXBnnqIQr+5x1y0/hgtaoyY4ILMXsF4VOtf+jLKlpCwl/2e8pV8bvfxdlU+0n6KJ1XKHGIbAuoE6dEsVhF6e1vKFNIEBJTpWkWsYOGCoZbftnablt7J2aSNh3lHIHu1VLJqfWQNW04f5NmFYjVrHgjAD9ecTnb68tkKga9pHOx9bB0Dp8jltEPsB/2kT8MsAqrDWGDNaO+7YPmp0NjyzCsE9DctXQfDI1GebS7wnoK/KEwWCYLPWtFeffgpnQfqjHUajui27/R+fJQk0iUjcVH1FySYPygcwppg1K2O793HLsmsee+fDR/YQQ11eTtpKdN0dzP3BO3cZb9QaTDOCoaUTcytwnR5z3/MDXAS+ocbTr+WxgHkwTh2OFtr5AYnVXNTKD05tSrDuRgz1EbK1bMYqfYJKo4mxqth8zfZaPQvlEnbxwrqVO6cWVSF6DDaNiot4MMSldVisSEUPUDAb4CRywjMU+h5jpP2e00cNyxVjfD5uLcDvmGBeYTwn4yYMc2p371Zt4YdA5YNWQq1v875/+sffNzUzV+LDjeeetF//u79hF27qYPLUepMuDgopagLYBNA4QWmpAPEZd7Edc+OZjGZQYCgQVAu+CDjN7fr5JQKnltjapv6mSAmALuQCyYPdBiCs5CAUSWvsjrZIwQ6nYxuhyOYTFBfO20dtac9ISSmbKyVTf1YdU7q3fUQwbjplKqA/ODmz+zsVO6y2rMvzSnWE/UlbJRDe4bOn2IQCfS72uJj3rN+zPPadAhgf7BzbUjqPbSScoqrAmFeXci4QZLGzoRRf3G8FSNgQFaMjUAueUYkiSZw+wTW1VCcuqqU1dTkpt6suiGhPUb0+S8mMW83Q+csUqvPevX3GyKutO0YW4gRoaxEzktAeIEEKRazKLiqeoOVs568DvsHnF/ycGrKL2EgVePmesnMDkF/VW5aqGKAQlUjjgcApwePxIfoptktQBmR92BPfcV04WpCnMJiiTM7hcGA+MEJnCNWsuUGwHYAfBiEZEZtDKWWccm9AvXnWcaX7dGZVFZ4WvFskvWzJ0pIdl/fw1RHBecN6EP2z7Qd24aWXUYS852hi6kQksirAk9LW0vLx9g4BMGQv/ebX7crLn7KNJ27apReecOP4wZ/+ld368qs2AKzV5kpFLyK+mKl3a6uPkICgLND2Ots8Evhja5lYDFIGGQPb1CO4Bxk62t19vFSZX7JcPmOZ4io+hIIqJCF+jAhBIyeCBGFPp/haMMC4Be3e/SNbAvhV9hCJYAMtNTMXSsbcPSgbYIgSZiy7Q1dLWCp4CI4+/KQF4GvlDlzl2l4UuZZBZ+B446jvVqWEEz6um0pHXAEEZe5qYNbyeReAjxEsGYKFFG2IoH1+c5lgMnAZ0U7ZgI+q9KN9XlWS2j04JYhArHNxcF3LD16XKPO4haGwfeFUvmxCQQ8Lcupe+7gK1lMpU/xwwnO1IWrKOVBBEB3DOjtq2N5uHexQizG/naEYJ/yMaiqrCESQwH1CPFgwHvLd0cRnn3zwoakmr3cJ2/ZMrQhZXI7mbDmLQEPMbC4t294JeKBkKRVSgLR5o37LriZdPsWE+ZNNazXLNazmtXW0qNN/vM+sesrJkrpILbk6xfrPt/XMhdfUO1AV+ytnQ1fBXp1KFgBYiKBX3W2bLxu29S2lhxPEkMCjScWCKKPU8hqTjKyt3jN13o/KeFA8IzxAfefEGPvlrgVhPmGcfz6cWDQVdBv4QRyrrf0/HrjNQMmxEiVkvzdqn7tx1TGAOAotlVGF+oE7yBrDWEMBnCKzsI6WEusjwALWtBKyTQa2BHjmE1n3TFpCySPtH2J0xXMYDD8/Z6L8C9SHFkalYOWcTKD2z4KjiPW0jJzQcYeJTflTXeUvpVKWjudwnLFd3cgz6KiQXN7WzqetNgnYWW3fVlyDYIwHlqjl7ZOTMuCluq4xO9yt2tLFEpK/Z/sExlIuZi+tlqyFU6u8Wprrn6K+uqOF1Q47BI8e752yOw9r1tdEq7rRAtBgcrVMovNT7erMwiIgGPOoLUfmeZtTyxLpokmPNcTSRkFXmzcVg0FDQE6rqqGKaolOrYoaHI29KNiBA6Qojg6e2Cd3Tu0RzG0foNOecBi1eiFXhLSgtNt1O/9U0TJLCRtVUbKFPOP3WN2oo4dKbT114Rw24rX7XEPbZRu5gv34W285pqoi1P/Gv//37NOfe5XPx03n/66sr9mSlp7CKHIeeUbQj0R9NoYB3ts+I4jAzHGorpb2+1CUOYGB+R7haHnArXLcR7mOLALYqvxi2B/BeVEGAKoSdsSra5AdAeNUxzAACS0vtjqMPX/XEaeLGwXUCKwSoFGJrSEES0uLZexWnU5yqYgDi0a3bzFU9mpW7eq0V+wnaGYAnRqKGBvH6aIAWI/PxQEhLafVWx07YtxVOEF5AhWI3QTVFgvF3H6UKqccnbUtlYvYEqAgRTOHrOH9zDOkLpV3+1qd3uMjKmAf9526kmDCJCXjKKO1iNJU4oz2aVQv9/C0DqFQfVqUFj6h858CQO0/dcp8HfUVhKD1CBIKuqrEJSAd1gamvosSlVri1jGqXpPxwH7S+K3yCQTGg84MsqfACsijkHSkRfWBvYyLL6zkGeawR8TjVVQdzKMH5/paIvUwtlq2VnEETxiVAsmQbX//H/9T23jmaResv/Pf/lMIS9rOX9m04cmxvf2jt7G1nH33G//Y1p+5bj/67d+xZvnUEvmEDRoENJ7h4U9/aHe+912bgilb18/bFj6a5l1iqMFrGxv27utvWJz5zCyXHLmPElB0jG3G3FV39q10/rKNUCp//F/9E3v/h2/amz/8sW3cumHt6cjhxG//l//UfvDn37GfffeHdu2ZS07xa3Xke3/wl/b7//T37M7b79jFzfOolLBdv3XNvv07/wrMXLet82v2p//4t2wpk7M//if/wnZu37NXPvMqzxWx7/z5t+0f/cN/aLff+YkjlCp6cPnGFetDWmP4h7YmhGM6DhMCzB/HKAJGd2z1MnOlEw3g45xAJZWXKYbB3ACEQyo7DMnwQjxnViRg5rXnjL27bF2sYSmVc8pRSTLXLq64fWkVMhDWiExpvhScJXjUQFvLusdHdXsASZTtBMCGKj52BhF/sF+zHbBtu6Lm5T7UXYHn0YoVuM9YE87dPr+Wt2XfWl7/+NG+dfE5+W0kAf6gRuvgOabnjr2oXy9WZs1GzWUdp7VNAVYWczk7Oz6zXTAmUcraJ2+/Z6O+zpFDnBUbCgliUdGevXgVrM3aelEk6wxMUFMABBFkbwFxGIOdhBNHJCcTv/m9I2sRZ2YE9wxCaTwNWEDHYubEsXjINRn/5Kc/76d57qkrr+VSUZflpPXkKUFh2gnCzXV2aA6AZ7kyKhPQbFdxQgbfAxBpTduCqDqC7bB/jPE24GLadAuYzuxMmLg5AVF9KcVanliJmacDU8W5y0cVmEoO4AwCLn4+N7Hqg64z/qeubbklU4/AgweOMppnJ0OCbMg2CgSitNbj/a76RtETsxoTu36uYHEkyJ7K3QE2D8+O7ZRnVGUedSs47bRt5NHmNo4Kwx00J7AN5Sku7ASmpT2Qex8d27EXgGAgkzj0FDUTZVSzgHStN7W3do+tOR4RDCP2R3/2nu1MHlprf9d2Pya4DZiACCwrELZ2H6YE+CY8KRRG0cq1hn2EgZx7YslO92HoKYwq7bfUPG6H4w4AXrUHH7ctmNWSAaq3jlLk+yoMP++iWHkP9RL0RZgbgFk1aXvKjBUzjQB+sMNepW8quryxmnY9QueAZD6UtNNKzWr+EY4WslwpSlDCJDHeNkCo7GcvY5bE1srlvkUZt6vLCfvZ7SOLcm2PnwDBGBcA+ONKl2uV3XKfSnDVD4d2plq5WzHIkN82SyHG1Wu/+JkX7Pi0YS3fANUVsdO7GDeAtLS6bP/uf/DvEpjUWxCygrP2AXztNaoayYO9U1RAwFaKIdd3MQ6wTmXYKG21ovLhNFJGOoiv5b4mSk4dDPoEiQlz7OMzeV5EZ8eijIfaoqV4diXThFEdYRxfCTIKFniF47+q4JTgZzyMQRgAU9lDlVaTeovzLKdnLSsWtAyvozpjp0BDkKoSwW3KGHcI5BsA8F75wBXiSGCTavxdhxypPJ3sUDkCokbqCTvjZeZhnpc5FAMfoqRbrb6dtgeWzIWtCCC0GRcpYIGU5jyXTLrPai8rDAApwV/t+XTOVys42j/SeTqRwylEYjDuWzaR4b4d7K7ngru6lcwYtwmse9jv2LQLMeGdJCJi+JRWfpRctMAe+tiF9pa8vJ8qXyW5p7IodZSsCHmJYJ9q06RzdB3ISjDK9wFT7W2qtKaKkmirQktxKoKg5CQAwoGTU7UCft5Bqld78to/VW1bLfGePXxkEQJdr1mzQbXushe3NtfsD3/7d+2FL/+K9WZ9nq9uxbWLbtnw8qdftadfetY6x0d2/7037bmv/g379Ne+YO9+7/u2du0JVAR2MsD2Af+L2N/v/87vErA+sgdvvGl3X/+pfUIQfeblp6xXLmMnHnvihRv2h//vf2Jf/tu/bleee85Ubevjd29bYuOcfe/3/tAuPHnVvv5vf91u3Lppf/ov/sA++6XP23s/fBvbGNm//3/8P9izzz9vv/Nb/8y+8LWvWC6Ttp98+4f2xV/6mjWrp3bvwzsEI7Pf/Pf/ru3feWRLS0t2sLNn77/7vv1f/+//sT313Kftv/9v/pHdeu55VLpq9S6cCGkRRHZPqiggfJqAs7urusILq1aH4DFquKAjbm5QLSlyx9wq4TKOyFGGubJzi5D0LTA4gE0NsVP1RtazCKNFbGVXY4iGtmW096xleClLR2yYSylDVXdS7+Odg4odnzVQxH6LqqcwN55B8LTEKgWskoZauSEOcl0RNXwd1qdC9bFEEhwSIZu5zia28FsNG1USnIj3sbLtuWdhM8d1eUYuouOKq5mUqzQ05qFT8SSqXrFo4qoORXNgGs9+uHPg9uA7XW0/gK0ERl6d+2rbB5XOde/sEHO4/8UN1D/2+yQEp1xvuhVS7xQ7nYKvYEzhcongq6L1jCW4qrrS6mmcCmX+/0ozWcy9Vq3XrXyoA9tI5bWYeccpyxTCVtuvO8fPxwN2bjluMV6kXwNscwB3a2y55U0e7MAqu/eJbz5b4ETdupYQAPN89HGSAoMZA4C3lAXKzy9gIFWBNEHUhzcVGTT8h8F+fBan3Kq7Zc48LEvLEyrUO+LPmqfnklqCOHciGrBZlSkBFO6Xa5YroEgx/NEAtVaf4Cyq/NK3EUCeSeTsOz+8b768kgRgTY2FlVHSM4JxGpYGwbA8yvNwv2ULFGsUA7x6iffnGQaHLTuvPa3hwj5ptGBvZmuwrGcvbgBSQds+GJpv5rdtbZADfi3GJMr7lHIpm4bUBgmzUqPqkc91u1i/CANDiT+sar9yw66dv2I/enPHVtb5eq8PkcjATuP26q0XrVsDUM/qLiu202rhNDJBLcdCWjCIQReDZr4wGyvxTNqHGgOAT57btCRMX62tRgNUCv/XmbWtvtu2Z588b0PPjOClg/4hS+a1JwMIoupvXr9sN1GPg3HIyoMuzhayDEa7VChYKDOzkyNlcUZMZdbW1glOGOBu9czGjHspGrfoNIyzeOzje9t2ctyx0lLSbv/sfVMG6Jd/5RddOTDcAzIotRywcqOJQtFyJo7W7rgECR3u93Fd1YE9KLchVTg+oPDUes5VmSm3ujZkznWeUl1OdHxBhRBiEJkLSyXL4YxqyDwaawkNG/VqqWuEmk27lYaJZwwxgwP6tV80cQCj4tqdZssFgLNqGaKTAfRidnjSwHYSLgtQe619/EBJBXGA4bg+ttOJlobPYNs1pwaCCsU8q7qz5MOQLcb/sNmG5Hh5XxUCwDGZrxzPqu2DRw/P7OikDVuO4Cdevh63ASQzyOQqi1Jn3NTlXtshZdRso91AbXdNVam0zNnHxgfapwT0iqk086+zgajccByS17IA9quSa0qvT6dVx9NjUykrQEsgm8IvR52uI4G14wbvxWdApIB3anHAc7WQdFmoOQhFnACqc7DK8K7jO+2GWn+F3RlFJWwJbN3qEWOrgCk1rZUkPVu/SZBG1c0FxviaMmmBYGcr0+FjgFZ2avusbKFkAqJ1zy48/ZQN2i3zTZhr7Kewvmb9zvHj/ejoGkHop/bk575gDVT6nbd/Ys995av28rNPASIdOz44tuWNq649m6qYpQG8k8OGvfXTn9i/9h/9B/bsF1+yF7/4ir3wxRddQYA7b75nS5srrndlcX3Z1i9vWvVMbfSSdrazY7mlZTvb3bWXfuXLLtDEwgl7+/U37erTt+zPf/9f2Vf/2l+DfIGZ2PTbb75p+Zs3rDXw2aMP3reVZ1+2T959xy1hF/H1Fsr+/jvv2U2C8r/6nf/J/s7f+zccQalBSmvVY9u6fNGS2F+XuQ1zPR341z7qIXY5R3mqXqreSRWCtNcaZsyHEFG3TA9x6Xceq7kFhN8PP+x3JtiREosgOcz7WYMxCatXshKIGhB9iCf+cliuWKXTNDVMOKo27AB1V+l17RjCfwT2HIF9Hz08cF1pIhlIo+4RgSgTmeBq2DYEKrgAk9ROcmbHEH0V3rh/cGI1VcPiWWo8w+4Z/gJx09GvUjZiPcTSAOKnVYtRD6tAKKnrihpnZ1Ihgtjc1tcQZmDWgqDIK7ul9uXS45q4E8hTZjVvH4IzLd5NZ01fePKireSwe7BBylwFTFLRpD3CLkqrK1xvDcEVdKuiwxkxzB9HxFUhKwm3pSPl7uvO7XI6aasE+o8/2LEYSj3LNR+88/M9zV/4xZdf86u4eZmAd9p3wTIWF3BN7OrSiiEibRGbu6LVs6rX+jjKJBFzWVTtxi4vUzOlSCsIiU0HiSxTf8jtayxQREcPahbPB+2UAHO/3LUJSqXJ1xlbS8qxGLgb50sohyFBMeH2AmeAs5jzJ6dl2572rReCfePAYYJ1DEdSZtlpEwaPA4a8MLMmjOwQ1sA1X2HQLqyWYOtTO7963q5duGpvvvmRtVEkKW30D0JOZbQmbVeLM8o1UoGEHaMCByhNHZNw3Sm4j9LcDVb1qAzby8YsE0Oyj1DbjIE3B4Auhy1NIE+no9Y4UKoy4JkGfE9R5bDsT/ZPcL6o3bpwEyCZAeYdSwcTXD+EA3TsIQr0gADjy05sCUWQxjEgdc4Y3nxjx+Yx9YxcuIooaommtPDGzsDyvAeQ4w45qxH1MnOWg3Xe+fiEr47t6sqm3auV3T7K+JTPcL3CUsZi3oA1al3LlFTvVgY/NX+fCIwyq/NsB6dKLOhbGha5loVKeJQMFiYINu2tn9237AbKaymOQUx4Vh8BPWnzgZZFQ3b5/Hkb83wT79jVmVX3Dx7Q1atUybpbn3re4gDYfBJUXok7H6YuMFINI5jeGMKjI0BqV6XzgdVW29mAH+PeKuZsbXnJJWYtUP4q2adiz9qHAHcZ47n1JurLKFWD02k5FpbcRs2JeGm/UUkIVa6tAJPORq07xLFb3BvHUaaxjj+cMjYnrSbBJuz6b+bSKYiVCppr553n4z21d6cKI/PglADeI5gyLzgS1mnqHTuGaS9jD5Fo1B4enLomy7mEDtVju0quw/MTWpIEBHTOM4yTaomqQICeMh9i21pG5YGhGHPn2B4CnhLqFHCUsa56nk6lAVpaXlU/TpXiU2KJMmmlTrUao8CnRudBvpJDVaf4XKmY4fMxK0IGeEoIMUGX91zJpt05543VImCdsQzPr4pGiYiKJ2CXPK+WcSHekIvHCkEd/9WDUaXJBKQ6ZtOsdgBWAJVnlzEvZsyRki0YJKk+L+REDa+1taCqRZ7FmODdsdrhkeUBwrOH21aCwB3d37G9h/etdOUJgCJqe3c/tvTaivkgNK3KqV1/8mnwI2Fv/OWf2DMvfQG7n9jp7g52smw3rl8k+ActlwpDNnr2LoFqjC1deuIqeIGNEOi13qBtnI/eeM82Lp+3JgRVJRWLK0VTw+2zg0NGDTXH2EwJAFvXL2BLYBxq7uP3PiBoPmu333zLfuEXf5H5X2BLVXvvrXftua/9NasiQDzY4bVnv2Dvffdb9sTLXzRfOAax6drBJ/ft8gvP2IP3P7Sv/fLX3PlVJZ/98Ft/Yv+rv/dvumXfGgRJBQ6SkYTdf3CEnU1dZSSdr9XxnxSY0iUI+b0zxhYbBnfVcWU6wH66E5dUFGHSw4xzEv8RYcFwsWOfwc9s2tG2zwRSqj27ke2gwprNHiQQ+yeg6sx+m4nugllNrlllXlWuUkfJlHmr/0KoORHdUEDJcrwbwbPVGEJGezbAr7QCJkKg43kDfquikY7SHdcRJ+MFJJjPeibYsVaVJpbKRCwHsdVq4xhyt1lcAZ8j+GTNHYeroa5vb++6c/V5SIraWeYIakokNQLf7sMH1m31EAR9O7+5ZU9fuGgvv/SKy2WQtE6rXjAKX37Rgoi+++geuDqzT13aROn6rBOcQEJ8tplKWZLnW0mX7OrFTXeUUOU5M6mCbd++497d9/d+89dfG08idv1ZJr/RsNd/+r75UwubwTzhqzAfdT5QQ+mJ7Zbn1gyMTS1mImBn66jl+tRNg3PX9FfN8hawIE9AhbOjtkmgqR9XrXbSsR5AGQRwGWPzjIn0PhgtE3GztIzENpfcE8iHAVVACaAbc83a0cjGYRSc9mrSXkAc1q5efTCSPi+2WAQxkLBdJegWs1m7uL7kAESb8SWAITAN2P7ZqbV5cRXGTklp4rhdmDJC0cIpFBlfq2MsfhRt+Rh2mwxgYBiFlqbRRmkYR5tnisG0tWxWyKSs2UGtDmAnsOo2gXX3walduplFoYgdAQy8Y79NUCOKhwB3GfvquZh5YM1Z/u2JT2wjm0N5xy0e8YIJQXv5+jV3NONpJuqkU8XQ+u4Ihy8dt62NvC0YozRkIjJlfCERepEiY30edtwcY+gY+xzyE4GdLusZUUb1McoDIOgcDSxDMI/B3ub9kH0KIiHVpPN5S76C7ZdxUpTOVQxlYzPtAlal0rPtnZblUaOHxyf2EPITw7AvX0raRiAF3KI6YYfTsdLYdWSpaQ/PTmy7XkZlKSknYJcvrtvdezsw6arbS9m6co6AOLEpgVUJH+lwiueYW5e50fEBMUWvP4ZKjlsd8qRi2SmY8QiAHRKsdD4rEYu5YMJkuD2ryazP9RhzCIeDat6L76JiHm/kbxBwO5OOK7avfoRx7+Nzi2ECAh8lyEF+UO9aQq012namYI2Tqc8k1mJ55v+40nbLRVraVeKJurwv5QsovT4BTisfYfDVZzuHVQCN+eGzFcZW58uUSavnECOXKtNzawn2pNKys1ofQvr4GMkq9qsAPlWGIexAS5qCdngFPyP4fpz+r6MA/AH4a9mUZ+R6KigRJCC3By0XGDVWdwBb7UllUgmUYgQbS9sjns+432igij4BS/E9lWtLo24YeIgrQRlVuQqBCOG/2sfSnimXQyRzf+asfNZzh/pjuShfm7n6o+EASpMgzmS40osJ8IHBsZY7W6kSHFN8XOSCd8fvdT4vBSkLRVO8HO+wSLjOFPd+8rpdfPVlgNNn5Qf3LYAPr9+6wTOa7X34kRVuXLcJoLwA9F759Bd5trgdb9+zL736Iu8fsZ/+5A2L5nJW2lwDB3SgawE5mti999+1zQtblssXtXvEmIkYCz889v1v/Jm98te/amf7x1aDNJ4jgGpb4Mff+EN78Rc/z+e9dv9n79pNAp1Wlb71jT+2azefgoCX7Cd/9S17GtUYwnd+97f+ObgXsKuf/WU7uPsR318DJ1fsR7//j+2lv/0fmC+Qs/ohIgPyvnX5gjWPTq0EiBdQsv/y937HVZx69oUXTfWPlSEeUZYzhOPhbsVhkvaA5SMR7EulTl2ZO8al2yKg8r1oGhIL3uZEvrHnGF9TGcEYgTEZDaG2wirBzddV1jIDoUhYxMM8QOLSBB/1+1SNXm0Z6D1UeWuGH6iohsyW27kMXNmAEmeSkJc0gaRUush9ly2RzhN0MjYe4ksoNdlyNhewQhKyTqBaJtCJSCtPRkfDWgiMSl11s3UiQOd7DbvB/1GI0UUIwhAEs5JYJxiNfet8unIVGs226QiK60LCO6mUIHTWoijgh5/cdac0dpjL0kbKamfHjoRq9aaL4oW7QhJF5idgG+o9il2PIei9JnHGb2oLGGt77drWEnFqYWuQNB0n9ENYjffavfc/Fze4ufXaEc6kyiUTq9nuoxPrdwM24oIVpP0k6EVyD22IkwZRIOIZxCvzMnBD1F5yKewCkgBGe4UqA5ZMEbAifnwIOa8B6YAAqMp40mwpoLRqRghFpOoOORz0LgGz6Z0QmFEaZ30LlJR2HrCL3C8FwMQJJi9d2bBnC1u2nCq6Zd8YLFNG0+A5Bkj+vb2mzdMe1GDIsqg5VZfxMfhy1EjOA2vqmGcUsOcuXwdworZdObT8etI1IlXvS7VZOtPyQxwwTiVtEeQZUITugP+4ZuX61KYRmCcB/dlrTzBhJYwtR3A5hZUOiLNzu7GxaSlPDLyYWAlVbKOfnysCNLrDun3p+lXGKWDv3HtgMQJDazqy5TUMYwwJ4D0avQUGGrSf3YVRAXg6qrBxNW0rONIGzySmuLJZspwya7s9AtyKPXVhxe58eGY9hnSIM7WZg9RKyNKgrvbPOgDp9QurFoYlaMnjPipYZbumHb6+vGF7J6e2c3RmK+eKth6L293dQzvsjiEoKKdB3daKCSsuZ6yjPSUMfWMz79oInVRG9v7eiQ1Qd5X9qlXOmu4Z/EVCVxg2yPzEvQnrjVV4oGxHu/t29dINxnbJHXVZMNdaTi+k0wRU9dtT1ZOF1TvaE9EZTQx93INUwGaZ/yTzI5ho1TuQHIJ9MmkZbOyD+xV33ncduyjFw87ptOzXaKLSCYQq48XwWllnkIk2nR7vFomiVlVsvWdlPjcJajl3bsWkitQnCc4dd2a4DZuPYs97tYpbCk7BrLF8bCTs9oMQs9afM/fMsQfSpTJrN9a5RjbhMm0XvKeOoui4R4dnGo5V13IK052gVnsAlBohGMQm4qqo6CysChaoI79jd1I2UgjcVVJN6kgly6R71WFEfW+1vBbnfRKMt+5FDLUayujeg0O3ZaCGyyprliEAKfrG4mm7zjyc29iyS+eu2+rKBdvcOG/LpVVUzir2KrUwQMVoBxXfQWWqXnAfwFIRCO11qshIPIXCxddS4QVYMLYEtrlaZE7S+FIcv8a+pTgKSfU8HZhKwEm1pQsXUOwFyy2tWpbAk0rnLBpD3TEe1YP7dusXfoPAUbAP//wP7Kmvfh21sUyQ9Njtb/+53fjip23M5z789nesgs8flY/Mw3Wfff5ZFNPYvvcXf2obN67ZGNKhpdSIP8pcB+y7f/Jn9uLnXgHfgo4QhRg7PwNV3t1zHS+uP/MkILtqt3/6rn3/X/2l3UUxfvnrv2rPPPesba2tWrvTsz/5rd+xt3/wY7uMD//yr/y6xVDYxeWS/Xf/9T+y737zm3bh8hXIctyWLt/k+f7MVq88x7WbkOeq5TevoDSx1b/6A/z5qmt48PSNG/b/+E//gf3pH/yhFZifVe5z65lnsV+VdaxiZV7LZ7J2eNpwzeDTkFft5/V5T50n1TLiUiFuOjufQdisQF607JjBXuPYQcBRBhGsx2cz49iuijOoeHpEq3YoV3XIUdH6McE5AKZ+5UtfsnNgSgyyOkGxNip9CdTHWbhAuPYLI3FlQs8smw1bPJbDTiRclAyoEnhJ7KJgwWge24057EFWMt8ByGPUdRkqQOp09rYG4axz/RFOlClEIHsB8G7kvlbKpC1XUMnJsOWjSQJXHWwcWj6lbZqh68Oq4KkVJJ1lXV1h/FDo43nYDg/2TGUV337rnmWX03Zubc12Dyr2u8xdoZRAiIB/PO+nnoT4QNoOjttWHiKWIOBzAuyLV58wH6S+1WrYha1NHn+MPyhLMW4P7tyVJ5ovv5F9TTVOUyjInqpIVL3WgzX6GZQwsro3QMbHYB5IqAUOpPNdc9hLEJamIypis8qQC+fCDFwC1IShaD2ZyFpvd21MsEyhwC5dSFpixKTOAP/Ewg53UFOAa5N7HewTAGAGm7DDOIOfwbBXYB1J2zIAAP/0SURBVE2X10pIaoIEwbVy1kE1lt1B//2jmn3n+x/aSb8Fyxq6ZbWKsr78YzuHQYZ9IfvZw4cORMS86t223dut2YSArRqXOgdV1gFWV5jdD+i3XPV+y3ts0p9YNvlY8QZQuGpiqr6AuXgBBTS33e2ytauq8uOxT473bHOrZF965UXUWMPS0air97q7f+bO7A1qUyutwRg9PUsQtC5tbto7D3Zt97RjI7/H9XSsoIC0lv5op2L71RM76ndtpNJeMMBoJGVJAsn5XNauEfg8qP2/+OlDu3ChCOsd8LN9FNTQgjDFcBLFAVnp97SfAKDst+1XPveiFWNZu/3wkWWXIqZG3Go1dXR6aOfza67CyOtv33dp3BH1Q4XNHe40LZwN2FdeugIjzVsA4PdDIO4cnFoao9soJS1NQO3PWox/x65fW3bLj9cvXDL/xOOagnsJdFEcTEUq+rDCJONZOa3Z0cGRFZYvEqQwvDBkbDA235Qg0lTdSpVmRFVCP2LYgDoTqCQdWt2a1ak9OK5Ye9oj8His2kDB4byqTbt9WHNLQFomjPtR0tijln8h9AS8sBVzKesyl+Vuh3mfYcc6PlTn+SAgqHL1H53CipV4k+TzWZxQ4yqGmtYevZJrMji8VB3EUWcm1fS6CkvW0pKOr+QJeCovprOuy8m4Yp3d3zszz8RrpWIedYVOBPhUIedQiR3MkxJhqtWGC4QhZTemE/BKAu9U/SlVI4v/tJRI7FTQ9OJvE63d858Co1L1tZeorQQRUx2SV2ALYJcTi1tnHLfTnX13xqwLGHX7qGIALJ5I21OXrnIVgBLZpVR+nW3tQSp6/YYdnxy7sdABfHe0JqKi3CoHif9AnDwRJXVAHALMDGA8ISB6hnBiWH8UQFblH2X1irgUcnFX8F57oTq2E4WQZFe3UG8JgFrHVSAFSpJiztQI+onPfJVnigO+ebvy+V/hs+dRJlmAP2VPfO4XINs1bD1hF1/6tCVRjQH8rYiC1BJjHBvNl87bpZUliFnEOvW5S8BbICw+/ZlfgFgok1xJZgHnu1pujzAW565dc8FFWZ35jYv2zBc+Y8985gVbX9+wXDhpUV/MIpmcXX/1Jfvc175kX/z0ywQeL0Ejamvn1+2Xv/5r9vTnPm0eFMEimLSJb2wXnv40wT5nhWLY1i6tgiknGGTdVq6ftxjj3cN2/vi3f8/+o3/wH9sXfukX7fbb79pTt5620vKKVhJdFrX294qoJ53HHM1HqDjEBr6uZCvV782kwswRJB7SpR6ZKvyhhCqEIPeau/O0OqKlAgEqaqC+lrLdCIHd54nwtcfJOAEExHG1a2sbiJKnnrHNtXW3vLlUSDEmEEpscTiaupJ3xDowVc4lkjkz1Ytt1o6xnVMCSwMbHfF1PJjx9ROY65WGtXoNd3zj0YMzO25rv7RpD051jEdCi9jBs3oYT1dxamS2mgdz8A3t72tVSfulagogUq3Sl7LXXC7pavIe1+ouAGtfPoPfBsIJK106bx3IilYNKmcN+9qXXrIP7+/aHew3XUjYyVHdHeVSE2oV03/i0kXb5J6Xed8lBvPGlYuo67ld3FjnutrGSEP8wYClnL3xQ1X9wnNuPf/ca20CRbXNyzw6s6MjlB6giT9aSAf4gyEbACLgOAHHBxhpTxHA67VhOygxnJknd2xlgtOrKHYYsIwCht3TtkVx5o18CtWms0NTe/OTY0ue81t8KWW96swlooRxIA8BVX3ZLl1asjgPur9zZodMysfHR26JVQ/+/sd7trSesCeYYO3JaM19dSkNe05ZCraSY/CXIyoDGLKjxpkWtGAIHnvEez3cq5onGyIwNBg4jFKtj7QsN+vZFQasegpp8Otwt9biYWgg72WYVDGbspAGGKMtAdTQPmsMhnb/ZN8ePjy2p25eA6gydtRBTZ2cuCL1BYBSB/YvwObrKDL1VGw1BvYGn+8FpCICbo/pM08+bV/99Ct2/8E97hO3ccfn2uao4/7FQs6uEbSaqD41MK72apYElLSGn8mHCEJD23/AuyhLODa1pVLUKSBvEANvtGxMYNLS3u7ukc1GC7t1fdNGANl8NHcFIbT82Z8SSPx9AiZAQoB+8fyyPXl1yS1dTrhvtbOLSvbYR2cw30zAooD2cirllrcOax2AP0RQnFt3is3gKIvI0Dqop5VCBjWctGuXSlZtntnSyirzeWB1jPzSxVULEVgS/BabzqJ8oqiUQHSB881cELuwsYZjpK3RbkHIZji2350l6xOs8inUA8Cng/eyUT+AUa73IHkEEBTPFBLUnaGIeG6d25p6kb/MWVgqnXvmk1KLELkw4MFfezy7AsRU+0YB7Jp33NVy8mBmNy5uuj3IDE6pRt4ziONZpW47J20b4MhjbEeVVUQOYwTWMUTx451TCNwQoGGcVVQeX8AQCT7qC9i1bmNqK6grVTWRkh1yn0gakubXloDKjgW5p9LiCTwKklB870L7mAROH9cCGKWKBfT6bJ/x0vJvPBSz40bZBbLOEDhKXCD4KHGFOeFeqn5ThHxmmLNy9dTeff9dG0M0M9qz4/uPHt21Cr4WgXikUYrqW6k9TB1z0pEoJenlcwD+pO++p2g+hPRgnHw+wT/1TAK3uVPwC8ZTySwLAvDBIeMJsZ4A8hOvfl7Zn/zJsy5Qf2PGSMkyrgoP91SpPmaWoM3P4y4q46mg0aid8nVl+z5efu/UUPl8dEhQUKZuhoCtZ0yjcmv1qZ2e9VwOxc7BsWXBJRUV0KqA7HdAIKhCyqSglMGrIyAi52phpnOvuUTW+cGjg0PsocL7qfMTRBWScKLjFcfHdgQoH5+WmdcGz9azRr1lUUh2bIE/DOsWQsHEEBBZiHoKwq5VLQ/3V6bx4faO/dHv/b5998+/aUXUkDJnKwSUdqft7qXs0yK4meJdFhC4KIRNpDAZ9bsVjxQ+oXPJUBJzSymQjwg/o/PjEcif9kqjPL+WcdUJJ0xwgS+aX9tMjLmWXqejiUsI1P6/Msq1LznH0NLpPO9zZq32sdsXTiWijPrCZdn2muoChJKX4sSPdA51BunMQE42dF6aefBPGrYamViEMZYSni+8jM0IH9O2gOqZIERaIzvba1m7RWxhbs0JMrNiEZUJWciD6bVWxx4dHbjnLyIcMpBv9Y1t1IZuvtRA/eEeNsscJyFTeX5ONXVvvfikvf7d162J4ryED795e8cWaUgqgmQyCdkFyMn2wQ5kcGybqxfdFpyWZtUwXomJWupPZ/Nu24FHt51ymRgTsh995+dB89nnz7/W6A8BjBgAMgN0MXwd6D2d2iiMMxYj1sLo1UFB+zVKXe8CGguxcVj/TAd8cbIg31fGAc9vVu/AnpmaWcCeTG+45J19AlWsELbNzRyjhjLFMdSr7Olzm3Zuednu3T21M8BnOB84pdSrTK3ZMzt/OWZPnSsx6QE7hBEtqWgvz/ExSuqoB6gynXMcewAoeGYjS3jisKS8HdRPneGX0rA3HPAnbz20GAF3FYOIeJKGALfrGysWBVATc5/tETSthLFFAQrAKZXCIBmxu7ClM6XiM9H7BzVbS67Yy69s2X771OqtuWUB98+/8Lw9CeOdwwQrlRrKqWsXzmdgeWFUbt9KUcAzNMPh+lYuDyyG+s3GPPYijP/f+o1fYyL7qME9FKlS9aO2WUzZ6VHHyoyFijC0GzD84RwHHbniEzMb2oW1DAEgYvfe37doMeD2AVtcX91Zrq2suFZkfZifKo6o6HAmmYblHbs6ulp6e+/eQ4uoxFxW7bxQcH0vxqT9u6bdB1STAPcE579zvwzTDtqg3LOHH7csvxm386UNlP4jm2fUqcNjRZTWzZV1HDpuH318YCkYNrDvEoDOCM6FlYQtQ0we3juwR6jeJ599wZ2TwyZRdrBpnLU76hM0fJCJjAVDyrwm+BEktad2/dxFR6aayrhFwR9W1Z0+TBBMwC5zbu8wg9ouAt5qwTWGBEqTMbWQCgjSYG6XS1lAY4HyAUzifldpZ9AfgDcjl8SjFRU1Ja9JkelsIepUGdS9iXonqgqLSr8RfADpPoFcFXzmo4Btn7XssNfFpiGFVWwXW9JivVL0fSgCsfRxG9WKj3RaQxvxDOpMr6WxultxAIAImp0WJAVQ7ilYEUwK2LmKsGtfE1HsVKU7nqH30lf5t5Jv2l3sSYCPrbcBhTDqce5PWD+QtyTB2TeCqDE+TDv2QiBAle5VD7HvNL54DRWdBcQ9ABAqmotrmXeO3egej0ukocJRLDkAfIqib6DYxcSVgKJ9/kKuQJzTzwdswk0GEJ90LEAQgygAtqqOtbPXdEGNyWS+pG4gN6MuyrbGO0C+lBYpVqD3IvjqmEMf1dtsnkBUuhDqrrXKu4D1DIjBfvGTCeA97KHSo5BugogaPYyYnFiae/b1jmVXki5ZIHAwnjo8o/6NVQK2GkSvq9IV4KjxUrejTBQySPAe9JQwBtEYqrOS6mIzd1I8ncfNGmpcswppns0m4FfCogSyVDgL4BYswueWM2kwKgP5iADiefAQfOHaKvZQSheZPGwHv7tx6yl7+bOftc9+8Yu2fvGc1QZKwMEPsS31kc1n0843xE/GBLcQgkAlRSM63oNCV0apSswJq3SI38M7upUG5kF7tdqzlYrTeUQV/ddZU1eon+CgYgAqe6fiCqpglVVQhOTU6xU7O9wDbxpWqe1bB2EkOE9HlLjlYfya5gEfuRBjimqPY2sEwjDPcHmlxOdSNoOYKzgqgXGM76rCToD53CglUM5Rt6ISQOmeHjfNnwgRJ0TMIOT4wQrCIQiWy3kVqPeOKvwdkOBLaoqf4327+JqSRjPYcpRn0b3UPkyrFiok44og4CdaObl/75HruzzkPb1JD+/ssdxS1LYPK1be7ttzNy7Z67dv8zoTe/feA4JxA9KVcmdPTxBsO/vCZHz89CExZdm++803GA2C5te+8oXXinE8isnsYSIZZTDB+IZNjDPABMe8lugqZToGe8PYkcmq3dc/mzB4BBaYv4r0KtiCQhYdjMxPMK1U2wAAE1wM2spayq27a0UgR8QOMWGriYxd3zzngGi3cWC7R0fWrmGghZhtIYW/8NyTSPWkJVAw1b2hfXJcNSt4rQtbfchkNrgWRNtOt+s8O87WfVyN4hKBMEMwbhGAP3XjCTs4qNtfvP6hJYteWNTM4jC/hpQJxvfEpTWb9kb27u0j2wNcJwQykQFlA4ZDXgsuInZSQWuhhjdXUu7M5ZAZHftg0gQnb2jBBNasenZs5ZNjW1suwgrDLigpqUS92+JM7mG/ap/s1gBLDA5jDvNH/biOEwbcmSXtcR7Va6j8tpVxmIiWo3swuODYwoB50hu1Zy5dxKFwqnkT5hpCeQ9RxQTQrt8e3jm1tbWs9dsDe2JpDWdG6aJWW4OmqWffEIP0Y6jqdhADKCqAeyScsJViyUqlnHV41smibf1u29pNrjuPWYEA6vXGLA0AP3v5mn304RmsEaMvwHwxPh9OKMfMaaMakiNld9Jp2P4JbDtH0JslsRUM1TfCAYIo476dHgLegJEy6y49ecntVV5aWXNtrno6LhGJo1gD1m223bJMm6CpLERVCdIOjYKcqtSMUHJRHLlR6wOONViv+mcuW55AL9Y7ACSUwKCehVPePYhtxmGlZ111z8Cptc88RIUCSP0OrNenusUQvEtbFsdIlZwVBRSyKa0wPK7/qf6bAiEV9S5m4lautOwuJGqCj8T43KA6Ntc70g84AWIxArpr5sxke3kWD4rg6AhFArC1sXkxWB1l0V7KkMDkD6rl1NwVWZhix0qQUqNfbSUonqgBrxZ1FFoUXLSUrYwg1XLVMrTOdPYAFFcc25+0ziLF9ULWrzfs3sf3bcy45vNZSxFgpRRVGzeRLGB/vMvxKUCsM8EtgnfbUigyFZwQICs7G1NywcxVI0JNwSNco2wpc5Xp6w4GDuydag4FXUUfZdM3Bq3HBbP5eZ0PDXFvL36ll1BZugWheTxsE/xq1mmeAdSH1mmf2GhQBeD4uUnXIrO+pbX/dVa3Qj5mF7G3rDdMYMS+ITOINlO1GT82JTvT/uuooyXFviVTfJPbSYkc7at3aAN1PcMFVYJx6rr8KIGw2e3x9yZg2bLjThNF0oIYLqN02qZ2g1KeWtYf4/0ukQlM4iUBesY0UwLbkvjbjDkkgKGAeV0L8K4qlNFnbAZzbJKxS6I4G50ahAu/UnYy9qrzkwEwYIFgVMcmNfUXedaxoyzvql62TcbRE5g6rJRI8BE89Q4KXI/nReeV1VMVgowN6ZiV6jNrCbTLZClfQsGLl7AwpDHB/dW8QvvlmncRAPXhLWRR6ai5AbjR7csHtZIAgeR1a/iass1nfE3/jmRQZNh6jHdWZ6EuMPz6m/dtV1tOYNgxY+rz8858thSNuMSku/t1q/QhejyPJ8x1EWWyYRX/yBHwcpCEQ4JcmGCrVmgNsFl22uNZsjybVi3TjMkSitDL+I/AM2XuS2ypvR9DgXiIQnLUjH1kP/rhT9yzetIRi5Z0pC1gLQhINhbGF6LgTt/efveBKx96fHCKvYsE9O2jO/v4Rco++fihba0um2+h8olh+85fPS4Q73v25ZuvndYHtpqCMQYm1sRQlgpFi60ANGGvrYVi9tc/86xTkLsH2sdZWH8P5QOTCuSAMrV/IrCWAK7zvHw+kLIsDP3+24ePmc8qbA3gbCttF+dexgAXFrX7+xWCxSP76AAwzoestJqB+aYBSQC+77Ob62uu3urpWc1+9NNt2MJjFqkloTZBXAe7lVqtRYLoKOaWK2pId/WlW0WmB/mlDMNHO2f2DvJ85UqcAYfRb7cBBhTdctDaDPwCZhmxpEVWg9Y8bTGBEYur0wvB5VJig+DK+w57sMeYRRYwbpRZD5DfURCE5ZQIrF956rLVMeaDoyqBtWrdedstl8x9YfvRezsuEciDsyYIfs9e2OTJIA2Md+u4bf/tb3/TDqYtjHwK0E0hDUkmeuI2x9NDjKc9t2ee2kLhTOxn7zxwSyfDmd8OGwO7uMacYfxruaLN+mM7O2uY8j0eH2co26A+ssPjvgVRVtHoGGDqMqeoS9hcYQOjGatlEIwfWaD9wevFtD3B8x03da5rbAeQgcoAII6E7MF22dYvpCxfYn5xvLNyn/dUkWXtA8ZtLV9EhfTs8LBqxXXGELU4H4n9LWw9twwBUwLYzKrlM4Lp1J58/hl3ZrCFIj48k6KAMaKaJqgcJbso/V3BIwDILqYdx2CbBM3+APDwEvBwEHyW90cLjGamvpHjxZj36VtvKmqDsJn6UBMquK0axz3mcWhNCFN/ZC5JZsjPpqPaO4aEDHouUUKFMHTGb7iYWBuCqCXKOIFTzFxFwf28+737kCQIxkopwDwmXIA72u7Y2KvlJ1UxUqFwKSCCCnMvEJOCjUAcPRDOFgFXVUb6KMkQKktHSFTzQEvNXAGvhGwIZAHVKHMlANTepgBMS7OKlwrD+qKyHLVMJfIi8NTX+rOIdeZJ8wECw2HIWtUzS+V9trGUR50XULHq5BLi+z4ASSsRKEdsXJ37s5kC6i1hiVTWLUU/uPvQJQa1mFst+6nSi7I3k6h6JaZ5IARDgEjLdEXUm7YWTgi+c8jEBBtVkX/1NFTGPRwGUoE6hOzxyozpxO29LbALtXbz8kXCHKRswmss3F5cgGfT/nM6g+3FVTIy7zKljyF6YXU66pkrj1hIgC0EnxQ/o+4aajQAf+LZFqhhCIBICuN4oVQwLxGqg11rv06JT1pu7c+GEJ0QwIza5vpRJc4Q2LSUqrFXMomKo2T4t86XD/FnLaW6lm21npVbNQINpLq7IPClbCh/RO22sMf1pWWrVJouoB/XTiEkkAd+KQC5ZVIY1Hppzc6vnXOKtc61GCpTEwNhaJ1ArmINWr2eYpdKlHN74RA8HZ9TtR0dRdFRmjB2J+tw51/1A/ydeOVsJA4xC2K/UmMqfKB9Qy/zoaV+V/eZQdI1epDgVlf77dgknwsFw65W9hjbO3lUt3As4I5tXYFwrKbSlgfTO72ZPXxYgYx0wM8YxDhkeVR2+aRjXcbtqNOxRQJyCbGb805qvi4b1n65fFzVu0bYiXqernDdBp+bEtSa9RbfC9laMefIa4uvq3ThGBuptIeQbC+BXuUoB/ZoTzXSIR8E1X/xz3/fFVZ5/vkb5uF521xbSVFa6p9iE7ki70+ArBHEF3GPy64tIdi0srCP4PPil7vgqWqpB4kBfkjk9/7noNmKRV8b8sW52CNOnoVxVzH2KSCnfZXVZSax2rdqlcHAaQo459kpDpEhiK2p9RCgg+Iqwliq97o4DJH8cpgBgAn0xrZ5IWEZgs3l/AqfU3Rv2l7lxFo+NTBOW4GIXiqFYV8+ywEqkEXbf4Ai4rMfHe3aDwmYsSXYPtbsx4h7XQxNYMDgrRSiVvDH7Zc+dQvG37W3bj+09Y2MnWfQPnl4SmCuW5xAOx0FbQegipRilg8zBT4tG6nuxMzOthtWKBZ53wUKEqMhgAwmj7v6r66XbDkN6HRnDGTFYgS9Jy9tWjIbsW3YuRdD1AHzQNRrt3eOLO+J2tXVFMF+ZsdMQguAHvPuauCKudrKVtbO8TxlFEcwmLTbdys2T3lszrurV6PKlkVhWc0GSiowRxHP7KSHog+PrA9IfPxBzdIXspYgqPvnPTuXKjKZMEV/3y6sLNtSruD2F+8dnlhhKWyvXL4OOIwsBuM7jwr2hnXGsmuN04HdOzq06+vnbGN90957cIf3WNhyMW73js/s0VGFoNW3MM+m40N3j84IiBhXdELQQpFDNOo4XB/Wrf0NP0ptOZ21erlDcK1bZjlmX3r2RbuA+v3xWx9bk0Ax9bVtDQe7c/eRdQnUV566ZREifBRltFkoWR1Fon0zuApBKuoKJMB6ANsgNhd1tSRbw75VeC6vlpWYR9X/zOYTNoKBq72TLwYTxgk2clkCL4SDeVAGslrSWVAJFQADZEaFtaVSRt6RFWDMpVgG0GvYKTbSxuk7zTFz6rEIAbXZaQFSc0sCohUIUZnnnAx1LtFjlzcK9tQ6JKY/tzL35Q4WL6YckdFyl+Coy/iL4KnU2Riw6NUngHPAKaRB43H1Fi2vqbUVF3UBVAkbqrkqzaJzpdpLdQWwoc0CU+UUOEQDMMfjmVvS0jk0JWfwHYIvNmgENcBdy9sJvuf3Ml8o7WAwQsCpP+6C0e3DoqeuitVJ7cSdiSutnHPnnbtIh+OTI6ufVrmf9ocBOMBaqwHbB9XHCUEEJyk+BV/tE94lsATSqHsU1hw/zYZTpj6b9WrX7auGACUV+1ZmsGAScYRqneBHqsYyd+d0tfTr5V5KLoxrmRo/1PLwk5fWLQGBV9sy2YwKmPixzbV0CqKEvyQCFmdOPAR1+AD24XGqIgpgnisKw+rW6k9Qg2pRV3L7u9rqaYo8AZSG2t9A5aXBPe0d6p1VLESKR0N93Gi540BDgowKC+gwv85BE3at2kQg9DuQM5EqlCKf0TEKtcE6q7XdETGdN1abtRrPIXWvYKwENnWj0bnVUCTqxlNTe1Q9ceJAS/Q6EiTFq3lUxZpWU00XlPWacglWakwe4t8qGKIVizhqVqpStqNx1KpXEtWr87YqM6klDrWFU7ENLWlqVUSKc0YwnhJ8FZjU4nAKAQsouQgSslNtEfQgtIyDGxN8P1/I2NbykstQVgH0WrNtZeZZR8qCSb9lczE722/aSb3tCrLM+Tm1QLy2krcwaHgI7soARGi1EpGIlSyFHftDU0eqaq0eY0fg5mtB5lDZ1evLGXuEku1PJhbW5ijOoKNRGeZNS/pVdSzJQZggJf/FP/xv+NrM/nf/zr/mTg3sEdDPzrquYIoKvoucNiF33Y4aiINpqlQmJsc1F4i8KoLCi9wZhMbWmnStANn8wbd/HjTzNzZe88HQTmEWStW9vrYCYwVcMF6pwmiYieoyUbOUPXrUsPkqEZoBDqQJmNOBlbKq6hKyCAxl92Hd+vzs2vmM5VejyN6cXQTItX/w4aMD+/CjPQZHyydmW+tFe3Jtw7yAdX1AxEfd6DjGEOYmY1erpbKXQQU0u23AmWcc6xeMNohBBwHN4ASnwhjOeL52cGRDPreUZTJRyqfNmi1CAxtP2/Zw95jAokr1Xiuihru9nlseizDw9z+uWmXRsj4SHGGCswQwOI/V91qgTweGeYh6i7oNcfWr3AZE6v0uwWNikRRsEYZbZ9BzOFrME4HxhggkMNn52P6tv/YbXAnC0anY1som6oygRxA+3OnbJ5VDCAfEgkCgDghcCUWGI898VlGXedSKlp0LRa7L+6anKTurD2wUhrVnvCj3oe3zjFe3ruC2Kpp+ZlsbK1at9O3t9/Zs5WrRJeSUe027sgSLzRZ43pCrMtOsDS1VxIDPbTIuPQwEZqWgTWAfLVCRKNL9RygjguYEhUc0suRK3HIw8YInaY/udSy44iXwQBiU1ESQW2bcj47Htn10ZMtrMFkct4LCUc3b82s5u7K6iXMFrdfiWQFnbcI/+cx1bMhrCRSE9g69HtAO1MhE9O4eFPDI1er1jNV7sgfx6VgqC8lizLOhOEQOu4GcuLZOfu31EHCnWvoKoFJgoxi42oup1Fe51rSk0tMzSeYnaAOUUBBn15LxDBtXwkvUH7PzqyWeFwfWUiIkakTAz4s1Y4cBALyN7UipnOCA6her+rIf7VQtCIkMJzJuv0hL7lq6bjVRzQC+GguroXTzeGBqWiDHHvA9tbWSIm2eYWvcK4Dt6LTJkECvhAapYR3x0PKXFKXYuFvqxTdDc32W4DvTSkPJstiQlim1V2q+sLVnEE0CGdwB0IkCLjHbfXSEjz60ozIAMmkCzH1bzZfs+KxsOyenrrHB+fNXALOp/eRnP8LeKhaCusfTzAfvkM4leY4Byi3Lz3oIXKhTCIJs96SOOkGZay13ABCtxrLuqITq4Sr5pgqgBrF9FUoY87kF4+EBR+YAp9T4EH93/Ty1nob6UjcfHyRqGcBN4Qsf3T61B7Uj6/h69l//J/9P++l3vmW3f/Yze+uNH9vuJ+/Y5ZdfJHjOrEawUS3SOfOmM5o6A0ussxHgHM9CHkRoIYXf+O3/r2VKKCSCgQqxr62vuhKIP/ir75rq++aXVhgzHTnzMccNt6wcIMjo/GDk5yshC4iQehBLiXUhkiHmNsDwtzo1rkEQjTLDqPce4+oDy2q1io37vCvgoyRGJY51CVSt7sDajOUxpOywfMpzq42cH0KXkVmAYVra9tnpacvOjkeWy+DLIfWWTDny5McHewgUqTAl54kwainGZUD7IOIoUiVmqQiCDKLeOuOeTdQhZIbfyh3QapoUZhP1XEe11fE9nffVnFY76jHqcysMWjsZtFG7McaG8WgwZu99soeQMXwkbue0rQM260z7cixhq2DQ2hJxAPF1aanAMydRwyHixMR6zSH+PncrXxFsRXujDC2fiTCGQ5cYuLqUt0a7bY5TEhd0XlOJS+vY4JxrnICVOjakZtY6/qYG90ePduzbf/VDO39u1b7+175ka3ntX/vs0Z0zbIzPFKN2/6NT23vvxOpHffPEExAiLX97IeuMyXDgSkUe3KlbDzJ8UKkTbBN27+2PHwfNwMbya9pMnTPAY4DhDFAdYUizwMDWSgSLSBIja9rrPzm2pmdo6Q1YDSwTFLAIAKdu7KsA1nkAQ9XgozllpA5gbGHUR8baKJTtfZgY0VpVJZS4ERFzgD01AYcqEvf+vWN7eDKwLsz+EXJ8QLA40/4BKkrFnv2AaRCj6wD2gWAUNtlzZ+4EOKcPT+yjvZp5SiGMNmzrSPslBkGscn1l1VqnYwBkbpElwANHurV52WYwRVVjOTpo2+b1HEoMMHQByWchnHTjXNI+faFklyJFHMrsc889YeNuyybdud07qVqNQIi/Wz4TAiCDNkY5qeD2+vqadTGy+4ePrNP22yufvmWNRtneemfXIoWAFRiTactjn3r5qu3sHqACBwAafEYFlgsRx4iysEF1j9CeZWk15o6uoEMAxbQVN8OmBtphnKCOii1tZayHsQSGEJXVPOB9YM9dO2/rpRLMTinbQdsrl+36xRV7iAp48+6ey3KbdVAzMOFz5wt2f3fXDsowy4XPLhJcz8HmDnBc7SFIMamt0Hw4teRyyCYdyAtGs8wY1w+bzGHPljbSrnbjsL2wdCFtO/v7MH0sHFDcWt4A/1BzONL3X3/PHaV54fpVe+v9j61ydOLO1xUB/MMjVADOoFRzfwiFB0B0cRgswOKAlTpkqDxXHTBcAkCHMMpaQ00G/K7whReg1jIZMR/bg2jgvDy81fptS4XCMMuQJRIpt1eks106F9pmAsOAl45LBOI4Lr8a1R4qUEWmAxYABVTv0hEsrn3viEDPeykYV0+5P7Y4D5sr+O9VMkoCooDjB0CxSX8MQVAlHy0tEwC4nupyar+I21vrpOcKqqc34o7pq3Sggq3iRSKD/wgYANSEjk5IqYJ1rvMFfjoZzLkDH4TwyTcQDbwXAUZBF19sdZouKNVQlVKcGgcREW84iTpYRX1OrXF4gtJQ1yFVckHJAJSHgATuaTcuXTX1FH306JFVaz2LpoMu8Id4h0EHUCU4qsek9vG03CVyPuIZ1QUoldW++QwAQk3jF0oeVMLSjAs3UPba2lHupg9moCW6YYPAA5g7taUMWsB/JPXLzym5R9WO0tw3wb32CRhQVfy6bQe379oLX/879tSXXrIvvfolOzmtQwQbEJccCph7EZiU9a0lQpW1rJ2N7a6yMFGfK8E48+ux7//FX9ilWy9b3il0VDz3iTN+P/7Wt+3Tn/8s6hsiJhXegdAw3PXW0EL4vAoC9Lo6wjTEzpU0OcZXZe6PjwrF41FIUN8OD+qWyMe5J5iHsm6cNh3mqFdxj0AxhFSrmYAKd+ioSKMFcUfdqP60Vg2m2LzKOCr4HB7X7GC/jP0UECk5UyEEnbXUEagx5F2K6qxx5vIX1I1E7bpSMdQsEShAkOR2pjPEfRc0vRAF8BMrUulFLeMqSUiNoRFw1gMjg/y8lHAUBqDAm9RqIrbcBCeaJ+APQS0BmY0Q2MP8vDAwGUNoVNoueccHqdW6y8VNghUETnvJcWW9Qy4kZhr9mmVVprWso05Ni2E32jtWzXFRKK00RYLa7+X64KOWz2Wbp5WuXVpdsiVwRoXgu5D2OuRTinga0gpNyK0gfPTObbv94SdW2sjZ5mbe1CxBrf+WSinrj9ruyE6n3LHyo5ZlNxEExD3NYySatuqReiYnpFewO+bBNfJHjCXz9uD2z8voRYv511wxZXxrDjcXK0NgWcqXttv3z9xendpv1Yj2yUzQmrs1G2BQ6dWEXdy6ZsuLpG3J6JMYdxEGX+vbWipvgUnYfnL3wN746a6T8aWQzz4iOJ7GYMwotKNHp7bdrtsRAz32hiy8jPHCYyZMWq8O04aNq0ah9giUGq9mz8EhBgpgzkE6ZYnxAWvVeNkSDBhAawGqaUBWxcrv7Bzi7F6L+1K2XytDAsauLNVsZPYhAStViMK8CJDrgOujLlJ9btESAQpQOrekAtpcrzFGdbXs7Z0jd2BcZ+EGMKEBACWFLef3TgFtnlNHIzqDmQ2mACIqsDUa2CcH9+0O7zwSA4JQFDBgZXbuwvRVm9ebCjp132oAYFmv+aO8f8DrzoB1mh6UW93aSlzxjWDRbQJxzx5+eGYT7xRj6VkwQYCFeacJtDe3zpmOHCi1XHtTKtWmZUel0MRRC8qMXEUNXigu28pyyW2WR1EzOi7QOB0CblMgSe12cEBYdE/vw8+oiD8I4hSqKtnouM8yKrWUS1sBJqmzjjoqtEnwW8I+DiA9nsTcEgFVTurYnb1jW13LuA38eDBpT15Ytds7NUCu4pjvzadvOodQQWqbKt1Hqm9OQJ6YN+azLM6mg+jas6vVRhCqqTUr/ImTF4oANwRIS019CI1qrCJlrD2eQNSgXQvAgGdWM+XjesPOGL9FZPI42ABkSYKBKldlIjGAxe8UdhBAEDvXPmkEe2ng1AOur0xV1dZsw7qlXLsQj0AKgEK9ZDNhtwxMdAVfHytM1U8OEhCbx1pJCFqMwJsG6IKAYgxA0JKtiuu3CVa+GEEpGsGhpwTcASBIsCBgDvo9q5cJFOM5xG9sKrgtVb13WLEqbHhKEFCSUw1C1+11UJlxtzdzdsK4b99lLJi/WF5u/liRhCIAXsHaqL4+oJ/Azmo1VM64byUUgZZxtyCa2WSa+WkRa+duz08KdoqC62kpc+izA5RxARKlgPvwuGHZYgACHbJ9iFkuh91hlzojrf2qKVFVyRo11TMuJuzm+TXbKhZRIDlb1nZCC3yZaMk9BGGJODKq7itBnlV4o0SaB3uqcYwqh6T0jo8coOdW163A2FdPu1ZBEWczMfOMFvbgnbds++3XrXGyZ8+8+JT9v/7D/5u998YP7ODD96104RIBY2LH5SNrtzr28Ttv2hs//C42kbAQ9lxMxu17f/6XduXWi66Q/u/8V/+5vf3jn9hbP3zdkucv2zCEqBgM7Rv/6L8w1Uj90f/0h3ayc4oPeuxn3/gTe/j2B3bluZuQ1Ygd3ntg3/u9b9gHP/gpY4d/+ZIo75Alc3EUZNydF9f2lwKmOvJMIBd5cGw9n7ECv1UmT63lZIu7B2f24G7N1ldXLAWQ57Na9k4RcAburLOIlzoObW0suyo5WhlTM3N169F+fQ7SoeYFqo0sfMCVna0sFUsuszeBb6UQPVKvPrBipVjg+dLuOFgOW9BZz8FkYKeQvUF7aP540KIQfCVLzqaAxMhjAZx4MSXA8E84oBXASg9Y+2j7zCqoWvWT9ePiKncZwFaEwyc6ugXhUjJcDHtXwNe56AhBUHv3lWaVd3uc6KTuTtp7VVUhZUUrw7zFGDUQLGrfp/3tJHOywjze+fieffzRXfOkwjZJQtS4biGdRQTmXFbyzu4J41yyaxc2LUzMapw1UdFgLwzUE4gT4CFBnb6tFGL26RtXrEYgvbn+BOLn59mzf/9/8ZuvnaGeAgBm67BnRSbuyWsly8Im1aH9uI1DYvxplNJVHOLzly7BImPI4qqd23jC4rx0NO2xZmBkLQzxYn7TZUC+8d4O0n9sX3lh3Z7h5zSZ2wSkIYrxM5cu2PncVdvdrlq3zWDnoq6UmTITgxiRP/74nOh4rCUBQI7r+uMeUwunfhMj4U/19/P6YVZIJ7HzWQ9FNELN6cDq0pI7arFTrzkFc/vDYzu3mrOSuo/AKJuAms59rl1IW4nJOn7YQzHwHCgFFThWxYjWAYHvbGa7BM0RjlzebrhDsV3tfe1oH1Rly2CfsL3q2Yggh1Lu1G0NMHjx6iV3PukRpGEX0MxdLFgWAFsHGHfv1e2tR8cWZDy1T+QhcOscU2YJhYHBhQHG5RmfO2UAVKAefn1wp21+gDXBryjO1xirCo3KYwVcFwNl2WXSUds5aloZQvPRzkOXGaY9E6Wb14dt2N3IwoyrEcBPMRIlvGj/TEvvpVLGSsy3l8/nMxlrY4hzHiajhrmw963VNUAx6qpw6CB6Q6qc6394B/CZQKhaXZ5BXQ9Q4oDIDEa5nCnZZ557EpWk/RrtkTUdMx11Z/buYdV6tTM73j+y5a3z5omrxq3PCqU0zpuwJME8ipMcQyicCiHAdVC5PQITHNjG2JWWZeYxQ53DMiEr2u/TstRMdBmShwfbHsF55BsTFAh0BGPtKaoo+QaAo0MxPQKUh2C4XMxBgMTGJwSnAay/blmAT8uCsiMdKlfyhs7SqhelpEeDYOPH7lQTVhm92hvRPpiWNtXDMSE2Dkipl+a0N0HFME8xqV3YPc8zGfptGVtRAFY2oS+ilRM/DHjhlnOjCfX+m5svHgNkoxbozVEvDbfHW99Fg2N3c4J+BJIV4vOgjNu7OkMdfnwXvyK4zmC/40kb4ETRCqgUPH3YgG9or75wi/m5aZfPrdpGKW/PXN2yZ6/fcHkHMEDbOr/k9mMPjk/wMwV6iBjqRctnqgn8cK9smZz6DKL8CWyqiVtMJiAGKHXQRKprBuAro1G1RusEzXAibtlE1iUUuUxFgHYfDFBt0qTqKXMfb5h3hmAHeE8/zxFEYXdQr9li3K4vFe3umx/Y8vqWrW+su4zoKYTiR3/yDfvc134Zfz2yj996wz7zG1+388/etD/8x/+9/frf+U371a//LRv44/zsGxYrbVilUrH9j963J770q3bu6Wfs7uvft5Vnbln15NAGYI23sGFv/PHv2Wf+9b9jVz73WStdvGj3Xv+hbWDPjfKhHX90xxKry/bl/+XftHe/+W1sNGy3fu2XrF9VGUUdms/aX33jG/bv/If/F1u/etU+IPCW8KGttU38b2o5ghrmiRCBrJ8OIEwhW97IYp9jK59W3b6elrHj4Sh2rZWAjtuKyGeTlmBc+uMuDAi8QKVr+4GYBmnruaCgghTKx9DRlCA4rP1mvo1yC7s9Ty2zjkZet6qh5u5atZDi1L/1Pf7Bz4bBQe2Kansj5BLZGpAxNV/o1HuQBK8rYt7Hpzp8vglJreIjPX6grUxwnlFniEP4hZIEizmJlbE9eHRoHewUlLdqCyI+RPEyDn7sXueLpeJjvI98VEdNWmB9kSCo7TCRSJGLYlaVq4puqfbspMHYe3jvFIQK/4GUZKJxe/3Hb9v2o20n7FJbBbuzf8x4emw5ATlAdRbwyb2TmrUXkFLUa/kYfPXIlsDIYhSfTdsaKjsXTNlLT1xi7rJuO/HP//J7ipnm+y//k3/vNTwS55xZ+wT2isJIhhZE3aHFMl5XiUfnwJJZHwyxZHlPzJ5+acnu7petdnJi6Rws2NuHyTdddR0Z9198h4c+BvyLKXsiS8CEBX4Ae2xBI6Xq5hhWj0he2WuYZyVOQNQwotoAyM5e20ANt4cwBujV+sWDoalCTBeZF8tjDAwOXyJgARhxLVHMrRD3WxDmtg5bLMIWPtwu2yI9sZ0KhkwgKC1pszhmmzj5BWR79axmR7tMGu+6GEcBetjrCtcFFXTkI76IoW7Sdoyz37i66oBuKU3w01kinvOCOvFjiEW+5pvECE4e+/JnPmXLqOxat2H7h8cAB+yFN5sxlkrZvADL3zseutT2eBbVzhiEIAwJjPz4QcWppnQ2i6H77cFu2SI5n01wmLMHPTt/o2g5yMrhdsvGSR/qBaaYDNl55kQHgnvdtj1x/opbhuk2GrYRDdoqTnS/WiHIVVDcAZcMoPZONbUcatXcmdT5ImlHHdRqamFrGGQQY720vmS3zm/aOmPVRTV/fHhipfMRFGnLcvlV++yzT1kO1dBoE4QgAudRkpulrKVQr+02RKt26pifFPgBNqKakuv5nN24tI5z++yBDot7UU4ou36vaxefvuaUphy4DwU9PCnbPmppHPQ6p0/w50YWBs29dB64sJxw5+h0Ji4WC9gAwDiXT9pavgBpStqS0s5h6YlA2O1jquB9r9t1SUvr6WW3j7pXbuBIc1ivH9uCoGH3OqOawV4LOFY8FMcHAINqzZVOrJxCLlI5niHm9piUVJDApnTNfm8K6SOoAPZBprpZ7QGEqHicLg0Z6QMYUvDLENIhjF0d7fsE/hCBOBRdwKTxu/kYm8b2AAfwxnpNFDfBRUeHwjxjUKscMGxlMqu4vRoQRpKoZAVxfEMqtJTK2Fl1bAeQ37mWSCEUKgHmWTQAhI5bqeh2VPGnYukYRDgWgow03UqBQFdFDM5qZZTsjh0e7duhqjARRNYYZ50QHY5GkBDIB8FMPVq1pJyHjXfaHhv78N/RwMKo6D6ApuLnXQgS0oV7o6BB5Wlgwjz0IQ+MFSCnbZm945r5U/i0aj4LvAmyHe1/8plcIGbr2RxBmZ/XmLcm9tNv/YXd++A9e+/HP7I3v/8Du/3WT+2Z3/ibKLiS7X/8kV299ZytbmzawSf7vFvXbn7qFX5+aBOCycP337H85hNWefgRQfbLtlkouCSqj9543V7+yhesu73ryq4p2N9/+y3befc9e/jTN1CpHzoidu25Z636yV3wrGjrN59mbAFcfualX/6KLWF3H/30TXv26RcJal4IT93e+dGP7doTL9qXvvZLRAYRKUgTGKV6p6oAFkCxedUdCOKTAmu1OiTir4SfNipSAViKXZ17RJbiEKkQpEJ7ht4pNFCF2BXtGLPuoG2byyUgXRmpE2Kq/3F3EwKNEsuCEFElKnlUjAK7UQZsVDaK6p1Dp5ThrHwOjYe2II6PT1GqKpAQYD4RFQSuE4JLr9kz3AqlGQdPwV5t7REIVWtWzSoWKFoVqZi5o1fYtlZosH21h0wUkjoFhT/6rXxWt4qaQxOAvZD5JLito4LFPLYG+dSy/mCMQPLobDOKHCdVWUydQa02ymAwKhrc7ICraoItAqKVEvVA/v4P37bD/T3LrSImVvPcH7Leq3GNKUFYhUWmtn3UsWNIzuGjFsQ3zPdniL+ArRI0A8SZp69etniSQAuuHRwf2eb6iv3BH337cdB8/qVrr0lVLGfCgKsyIj0At+paAgBxpHCfB8dlbpwr2qvPvWrVwdh+/OH7rsRZIMYErMBMYYOPHjRRNMb3Kw4Y/aggT6APaPfsvWrL9hg4tT8dTP1WgylVYac9BiUKSGlvtIuBaxlItEmJBQMAWanViXgCM1A3eMAEJ9depmraqkyTlhyYY+s1BqayaiponcCg4p6I/cF37lp3MbDK3a5lzmGs3qkd9hrW5M8Fg9c4BQAWOG/Oa4cEg1QuYKHE4z2KKNcMwn71DPGUx66tlLjvyLWPmk6HVkiF7JmLl8w/9wCiabt1ZYsgYfbC80/Zn3z3dftw79Dt+ZxfOW/dftUuFyN2Ob9s76iriZbfUHhKFfcnHjcCXltO29KiaNv7VZsXvMyBFiKGFpiPzNtWerzXogUCKgFedRmPyi1XU3RjOWXLMOgkwfODnQMmPOX2tdTX8/pK0dIEj0enBKhugIC6hlGkXHBo1bvW5toC8ssrm67jSb1xZH0AVAlRyo50BaIJ+d/54QM7aQ4tu4ZhY5Rr+bi1Wm3rMOYP9yswTpg1Y35t84LlMbAfvPUuRgorBiAOD7oWKqnIec9uPzi2M4D7pHqM7TQhPyhXfr56Vranb10H4FM2Ixiock6SgDUDWMBay+cgbLGgFQmYQ+yhiTJWR321RcrF8zZBaTQA/DgAo8bYSdSQD4BSWbeNlZyVchlbwsG1JNSCHCQIpkPAZh6YW5ZrTlCpOpKA0Zm6OxTzGbeHN8dO2oB/udy2FQhKvT62WDLGdWHeKNajE5QTQBciqKne57DZt+giYiuZgp2ctW1BUMinYi6ZqDWFkwMqaZ5pqD07AQhMHSllU1RU83Togt4EsEmuJG3eUxCfWCjmh9173FK5thdM5wOZX+2VBphzftrUYDtCAFPzYJ1R0xKXlq5cmT/sPIqPKslmApE7enSfAFIlELasCcvfPTux+/v7tn1ybB8/3Lfb93at0j22k3oLGzjlfnOner2Qv0iQAAzRmaAaY/OAIwtH5b55Iwu7vrUKYYrZAepf86Lavspyd6oBn1F7Lx1hEpKo3dW5pQIBF7IN4NX4XDSvYyg+m7YY8xNtA/BO8bhFeHYRjN3dlp2qW860RcB7aK/+0m9a7tKTdu65l+zcC5+yCKR4CWL+1je/ZVs3FTSXbFguM4Y8PwGu3UIx7+4ylm0r3bxu2z/7sV1/6hkIYN4a1badHDyyG088Ye+99SG+oNrRKiqSsy/9ra/bc595xS5cv2Ubl1Dh2OPD99+zK9efNJXwq+ztOKC+CBbEwZ6P3v/AvvrXfxXFNbCNq1esUFqyP/hn/8R84YUFUIlSlMr0VGZttVLHdwhcBMrZHOA0CDJ4qCzW01NUHUpvuZgHiwAWBGCukGDu9f2ZBRYEN6KPB9JHFHZBpgVpLmG7aixdabQdcdExKa00ybiVPCNi5NdRQZeBHHK2omM0WiFRgk6t1nJL31KuOrIWw6diUppj4gJkb4iUVMtCzY/63yaSQRtwrwFzqCNlskuVTWyXOy5ow7HcWfW+V1s9Uxsp+Y5HzkfSkAPucVgDiyEBrqCMD4EEOcBm5LvqiqICLblC2so8lzLk1CA6zXOqGD+vQFxQLWntafKMxATttUvVHhGMNRctxjEJoUc42/bdulVHbXfM6PL6st24UEIkZKwz6thQGb/pKM8esq88f91VX4sq2RCxqBJ955bVUuyc/dY//8bjoNmJeV776EHZRsD0pULOLia1/xRzqf3r+S2CUMq6qBJ1+v6jv/wxgajjup8nkmmcX8dSegABI4GcjcQwelSM2+9hUD0Ev11lYS7FDI+zQR9mxAP6QMP26cASW2mCEE6DAQw7xuSocfUMh5q5SYgQJOaAhHr9TQguY0DFM5K8J6wSaCNMsB9wGTa4Lp9RD7cCfz5zfsMWBP07dw7MhoqAfrff2Rt5bADwlJttOzzsm2Wg9FEP5CBolZ2ONRoEVCZ7gVRPAUoXClnYO2CcAwhbTau0YKwoAm/Eb3sAz16zaru1Y5dBpuzONz+847K45gx+HTZTjHsAFoy5tMK4Te3+Acy92XKH9CNqcMyEjmsD88AaiwRO9bpMAhIdxibDTAcAnGptasFC2NRMeQVjW8GRVEtVPfjSBJ55dWRJFMV2uW5BwPvewZkNFl1Uis/ud+u2u3NqZ0OMNjy0B0c1ArAKGDBe4ccNmkU6dsv7Nmz3bQti0uoO7d29uqmFzhAF/+4HOzBHs2LpcZb0MvN+caXgNvgfoaYPO6o61GbylMo+sB//5Lbr/XduI8vnctbByVZgs8cVyE54ZKf7Q1Q9JOzWknmxGzHONAH28sVrj58LhaolTM9M+yiYFbFFCUIjQEA7hme8rzqweGIzQJAxfVSxaVDFB3Q8A9Lg0R6nPrsApFGvxBn80fqQvWq7ZQVIh5aKVEhA59wE6AKNOs+5gxMH09AVApy61B+Va5ZESUVmHltZ1p4P9gioDSFOyvT24YBF/GMlkeUZRYD6trwEQRM4oASVytTmayuo5ATPtYCQqXC6yJ6SC3TmMZOIu/6AB/sdiTJ8CGWhPVECudPeBF0l+kD+bYI61VK+FxAIEMxUD1TNvNOQChUsUAPuHER3Yz2Nep25xuFTbF6JYwyQVU9akGF1+IC8EqwnAFmX96+WUcYpQBv/knIYT0ROVFR+BInBTgheUi0VbFsF7DVuqoNbJBCMhxPr4sNZwEyJGNpjrdfbLli2IFtdkNNDYNXYaB8woaDqCbtuMkvFtK2X0vgXGANxCIIn2mroEUQSWrLnOZIQHnUu0hydPth2CUKl/Cr+3LdwDlzhXSZiV6Oh7X/0kV1+9jlUashOdk5s+8E927p1w6mId7/7R7b11JN2ZWPZ3kWhRpbWbMBYvPv9b9n1q9ds+dw5e+Pb37HrTz/jzsbe+dnP7Oq1W3aOQPR7/90/gVAnLFwq2Jvf+kt7/te+5pYyd967bVsXzlsasna4f+iWP9Pra/at3/uXBJWwraxv2AWC8Yc/e9NWzl2CfHhc0ol8S0pKJUSTCb9lIGMFkcYpPsT7qMjBxpKK7Ced0pyjcscQvXQsTbBLuKVPzNqJBKIm9jFjfPEJcE79KRVcJrMFgW5EsJybn3u1mDt17lGoUca+Ao1sQlsSCyVhEYUe7B67lRkFTTW/j2Kr2lYbjIWdPRv1we1G1wmX/Cr4hR3MK5Bvgr0/5HVBc5N3WQlHTD1yaxXII1+Lph6X8FPCjsquBvEdlUo8Oa4TDOeuYwri2FRgwbUPxL9WllbcURRlGTdUaKGHrWo7jDnbAAO1N3t/G6I/RUDxOdmulqXV4s4PjjWxj6OdfWvsVoF/CCZzWmt67VTlXDtVW86n7Or6qt28ugah69rOcdnOXcnZr//iqzYePd6SuXJuHQw4tWKh6H7/f/77/1Ex03yJ1exrzTEOFJpYhAlbiyVdLb72IGj/9t/4W24j+C/feceO20O3zPJ3funX7K+99Hn7pVdftocP79jpQdnu3ZlbH1VZTAHs8WVAJmR7KJxoxgdrDtjmtTQG4rPukZaCeHFY6bDDZGHcYvg9AvScYJQohKy7h8xGvSx4UWV49nTIXSw6GbU+gNnf12F7ghuTsJSMuMO8CcA/FA7wM1PXEuwCQa5NMFdBdJdRdTmHaiDgYjRz6IHKUqmp6BQGNNS6PyA+JKAP6gN3dCHGc0hVtnhWNaR9eFzjM1ELj+E2gF+tO7X3t09RawBGTzVIic2wv0ZXiRIDCyQmFsYgZ02zMx2qT41RMbDk8sgyeZ/1jqc2HgBIGTgEYwHps/ak95i11afm5b3aKKr+1MeYoBoetFzZOOP+79/dtUV07ABXmZhhxlDnuLqA5/mlZWfcgxljRsSpQhR0pg3cI5iowz/gjZGqok2B+6YjcbsFYBwSHGR8xXTOXrj0FKxvYeqRtwGgqUXOziNVC+rZQuPsn9vZ8ZD7DOzOoyPLlaJ2sYjCAdQjkJ/33t3B0Af27LNL9sr1Lbt799Q+eVS2Gg68vpmyGKCsPdouAKOqJ6cEeVWHeeL5px0Jalb6NlBtUoJcCEWvtH7/dAqJSFohq5ZnA3eMxYeSu7i6hJOn3VmyopbzEgA3AKGD2uqwUG6VrQOY6NSasi615CVlv47TiUGOuE+/A9FCcahgfFcZdIDd1c011CN+kMrbnOfGstzekpIztAcpoxWB0FJ40BexPApfqtEXkGIc2vJySrrBZSQKXLX/kvQz9igNKYAOP+f2NhkLVYlpMe9Hx03zqiKV9vUUYAHJUFJHRgjAzKEyJQdDKTApvylKjr8TQJT2H8WOtaQXhRmnUUo683lSq2IcqNIQviaNB7D0WzNLazuEwMcDQ5pQFYrGKFtvADWkrPYRShLGrjgUBXzCfsAouDAv1yzGtQf7uIiEqiXNIbftBmANqRJ4r61k3B6/lHYSW1MW716lYjUCs2iGVkQyvIva66W5dgLgk3LXCtO4r6SShdsLVg3WKF+PeQmyiRCquW2ba0nbIShmiiqUgZKFfMchNDpAryM5Huy+fnpm56/dJIhDzP1RFOS+vfOtP7GHH/7Mzj/1tK1ceML6ZzVIwdT2PrntWpFll1bt8s2XrdxtYpef2CuvfoFny1oVQvzDP/tD+9F3v2fPf/7LFlpetnmnAvEZ2udffsGm+Pn3/viP7NqnPu2Iy6OPb9vy2iqBK2s5xuH7v/8N+/CNn9rdd9+1z/7ar1qhWHArO33GhKFlXon3EDcfzx/wPg4iSoqJorDV2UcrIqrRqrnoEwAqjYpTSTrOhMgn9KHcGFd1YFEip4fxVa6J/nSrTfiSgqtajMn+VMtWLdmYJj4/deRD53qn3BcjtXgiascQb6k8Lc82CLIp/ElFHpSIo+XZg33wGwISTurMfABbi9p6JkugllgCt7CNeNxvq9moO26iFYput4v3CaciLnhrM7eDbStI49yO2IYgZTPGNQ2GJxPYRVTdtBAclRpWKqIRg8Cp2IESmHTKIOFWWPR37WkHIYxBnjPF2GnpX+c781fW7Hj3AJuoWavSsdiVkoWXeR9AU/1Jy7W6a1FWyhRsC5LilbAadK3ZqdnN1Yt2cX3dfnz7Q7B/xxb4nc7E/ss/+isZuvmufP7Ca3Ior2cIg5jY2aJv907KVu007f7xQ3vjww+sOXt8ZiYEo1E5p/3ann30yV3br+/bldUtqx0OrAtIPHPxKsxsye1H6UiEortyMiK5kHXqKLlDBhaF4wHFA7kAchqHBPTViHaMzI4TdIFJDHtkCZjAIjxztSDHsFVfCAa9gqwXi+oCggd9AhmsXEumAqSUyoMRpFFH6vb4/R/zsjGY6iqDBENXN404oDQ5G8CYmDTAyguz9U5gh7D7XNZn9UMCTp2fX40BIhAJnDVoOCgvMVMRbsB91gYMUYNquByG9ZwrZrkGAXcGi+czpw9VdxdJnz9nv/rFz9lp48SOcdRBZ44imlgC43315hNabbC9O0cWBEjUB4+IC6oFUHddKxVV5ADmRZBShQqV60rzvEmMSnsZd+/ULZSH8eM8WU/KXrh10Rrtpp3HMR9CYs56PduE/Pj4uVNYkw4Nn0us2Y3zSxh3h+fFWIceu/fw1FZ51iS/Vb1EhdDz+ZLNCA4qx7ZaylgLxijgPK22UXcwuVICW9C+1swe7WPUBHNl1lZrTRv4J1brwURRtpvnM9br+O3e3rHdf8A9IwQIxmsJ4I0GYq52ZBKF+OD+vo1gkE9+9gsORAT8nnGIIEdgjAoMvDgxARFn6EOsDlDLKtmWBEyzBP41VHytixr0DayU1lETBTUVqj+1fHbZYjASfUUZmg0U3AQFqH6eM66rBAdlzQr8BwIggmqukHQ22eXvSyig3ZM6z42dQKwUhM7qWtpUKTUtT4VdU18tr7WbfUswzkrdUmC9tHWeoH7eNpe1H879ADwtjatups5FdwF97c8owLWaPYIV/0aFjME11XHtlzsuU1jl+5ScotJiKtw9B6x7jQlfx54YNykTxawJY55lLqRYFFw/uHNoiWzECiVsi3v0u6iFBn4EmEYYuzE2MoFNY9iWgSSqv6Hm3DP1uyU919cQQuoH5HzjhUug6EIKtZyoZWK1/VKQc8kmPIH20cbYv4ofqHxbGdDdQ0mMAX4P6lKVWLLct6ggCWHQ3toItinVotKB3R4K/ueB/7QK4Ub5KpM9zpwO2mPwCRIaKFp8FQLMeI18AfAga89f3LTNgop5J+zmUy+4akCHZX6eMbx24wn7zd/8ui1dvAmpjVkMonz12kXmbd1Sm1v24pc/z/U3rc2zxwpxW732FParpeShrZ2/ar/wq1+1L/zC1yADaxCnEEEekvnUU9YYDOzgpGnrLz7j9ttUiu7y9Ru2AtlSq7kM9/nFr33NvvCVr7iG0+qDKRUVCal7T98KccgoNqEMHZUpRJxDXh6fCe2CK9Vh1zXQUMGCYjbnVHq933LE1jUQR02J0Ki+a011wnlenfVUEpCI2AisU7lIlf5z52SxER1L0QqMCJkqX2m1Tkldi5kI1+NzmDq6k8V+Itj6Eqq6AAarIpCI52AspblwResVbH3YgM6EHu21LJAJWryYtF5lbjVwok8oFDZvqXoYvnR02LYZ5E7JTbVa22LYgfJR+u2+RZLYmpZnGeGlNGQTh9KysnrEHp5V8QUCNEBXR/kquK+vlNxZfG0bZBkDvfeAzytDXuJj2JnZw0dVCPHULj19w975/k9QrpDFi6sWIKCnk0GwOWwecP/e3gn2GrZSLmvrBd4bm1RTjGWIQAAiWut4LAGp2X2A+AoG7Hs//JnDFt/yjfXX8kUeDAURJHprN+3hTofJ9FhlUiF4NgBdZHeiZHt7HbtzdGD7rQO7v3NsLRyujYMeHzRdQsuFcwkbtsx++M59FCWGkJ4ZZMMQnkw4w6KloZEW2VBQK0kGB7UBi42hJjyw/AEvDLWxAA4ahLyragmR06YEzjlAnYRtLvilhKGACsxzD+0dQTYc+Mz7+g04tRd2m4EL5oIAjd+qe20LF2CksN9MkonbH7giB3HUdRYgVNbunGcbozr67bkrIjxtde1KZsV++VNP2DmCda1XJbgmrH42s539KoYbtY10yZ5ZS9l1gCmMAc8nEZwhauOIh4kgYJ08sp+9d+CamK5uJu28zl31fQSirnkZ804XBcNAlVJBgl/cLWkG41771I0tGC1jC7CqluXhw4aFMlHb2ixaDTJi6QQKLwEJUEDw2zNXtgDLrJVwpu3dhnOcFRxUHR7OMPJUlvll0teyS+74RrkyxHmCdso7rhZzsGPhYMjW0gTdO4+ssFrSsDvmeHx6aleW85a5SBCc4uh8o6AOEJ6oDTxSxTpHC7DXF04Nr13iuWCoIX/KSvlN2+vUrcP7jmYDWwXkcpGUPXhYs46vaWewwAYscMZ1zz15gzmHYcaDLvNTSRJSNZieFRjLOkG53VHyjMfO5Xg+ALaCA26XzwCUE8ulw25pT0CgzNYGSuzShTWYPWRnOnCMvNIcA8aw+EDKMrEUBGVkA4JYPp9mLHW8YWpDKWmx4+HCcsm4HdYblmX+jg/r+GzIlrN5x1YVtHzYss6vMQwWAbBUkEBl4Yi/trR8xdbWzlthacOikKywf+HKDH78oOoStDxIDWWLTlGjKhavEnQC4zDqWlmjszYXJSgRbkzx2ttXMrXqSnls2H3cZV4BNZ1LoCZ81m5NbAUlnhHowbjqymac9l2g0nLj6VHLrT645sGAnBoF9xr4kj/tlMxY4J2IE8SUYDKH1M3cErAHgFSBg4BXdV0Bahy6CktXB301LtZB9AnKQUdKtk/ObMicqUqIyNIotID4xSBFOCrPmgS0VBxA5dv2zuqgT5B37zvADnL9AwiKQFwEwst8nGNeliEuOt9XqXbtsNPFLjzWwWbUn1Jn/7Tcp4ouu1yvftZ1PiJBc+9BDdU+AUhVexi1ymfSBGxVi9HScQiQTsZDkC/UCaSx1x7aVexzFQWdRe3k8pCEOsGq2wKSQk4FVhENB+2BVSHPOjcc4FVzjHeK66q+bdZlgYJpzFrQFyXIjNyRrFYNf5tBiCEuSyKpBNEWyjqTykDombdS3lVNEokqZJI2BkvUCivmg/Tg6+pj2iJwqWKNVmjUhHmE/VchtH0wdAKx6UOgtPqicoBd7F2JOcwkARMyo8/oz8XILY2qI4ioloiIjnTw/05Rri+vuOMpOjPZG6Msy6euwIUaaHjwC1/ocbeSgYKd9mYZl3l3yhy2zZsOWCGr/sRhtzSswhf91uOmB+rVqeTJcxDSFHMtlqdOInvbqOdx3y1VJ1GPIqsdCHsxk4GfQux57mqj6jLcuwgdkYs4wZEvuJUzhglfDNpJtWaZaNptw2hvvdLoO8w5Oti3hx984lryhVaXnJrW8ZmNZMztQetUyAePdrhmFN/JOSzMJDN2eHoIgai6o1XLkAHorH321Wftd//HP38cNP3Jwmvjzsj4H4YbsEtraTt+OIIh4iwATAqD8w1Cdgoz9cYXll/xA/JxWxE7BZDLgGUo4ccxBrw8SuvwDAUFGyl4LH9RmYYTghJAQGCcebiuzrPx4j4kucfXNz/qYUHwUCZWn0AxCUQdYPdxvjnMZK7lI743BdAM0jyotdzxg+DS45Y2gQAjJwMh4CVhP0mYxMOPKqhDWNk6A78YMGmw1EUANj60EgFuhMpaEJxkKPW2XnyCU44shuJEzBGU59apDi1UCtrhfsdOYTldVEIAFr12CZbD9VRhJ4X61ZLC5bWL7vD1Q5WMisG6CXTz+MjuvF22vd2OlW7lbSmStpulVW3tWrM+tN29umXWQ0xexNR89aDatI8/OrAO4PoAtrZ/xjvUldwRtMaRaixOMAiPffJBHbYNEOhcKk7oU9swmPkJanazkLdN1GE2HbLj6tgeVOowP9U31bIJQZwAGIzGrQL46JjIPDC2eqtvNYKWKppEfSnr865vHuwyJtg2ROf9Tw7th28eWQVSE8+E7cH2mStxNR3N7LjWsOJKCpYWthWc/WinbzvHDQCqbWflKqx/wdhBMAhot66v2K2LBPdYxt7ZeYga0ZEYFAv2oKWu4soSv1FlsGI5p/b91LleqzhaITi8y3OibhJJwDIcs2ofZTtA5TAXcCxUeALQgpRgDnd3qu440Pl1VYYqY9td3m+GM/VcYsNmKo8NESQgc6PBDGf0uTOFavg78HJ/2K6qBUm1dQAgfb/dHZsquKytlcwfmLrMRR8/k0dVCBBUwUZ4oKUVZeetbl6yfCFnc2zztHZiJydH1kQVVAjoSwCpCs6LlKh4wfFBC1DCH6K8N/PkA3QurRZw5AwKO2aLOQAF2F1cX8Jmw7a+tMoY+C0FGPQhUYQYfAZ1AOCrY4fOrSk/QJVU2gTPMeDoVmVqqkKEGzGPmSLjvfWiZZZvAJopgm6dcYc8odAmPNOMoKCD9TqYn83omgF3TGLGvIu5q39liGfQuVr5mvaXI3xWnTqUVV3H7ry+GZgAyECm1MlEeCeVFQ7G+FmCOWOQAyxVl1l7sKpCU1hKWBNQ7qGWdNBeZ227BKoyAVEVuEa8TxelPYeIzFGwu4dl6/JOXh3ZIegkIMZ1ZUrj254Jb8t8ausmjm/r+T+8d2CT4Mi6zHsVxRqF9A0hSI3eAF+E8EBi1R5Oe9JxgF3dX0YIg7uIhCDEG5brAuQywWUThRJk0lVAoV5vusQRnT9deAAwxrsDIYhAsHoAvipB6aCi3rnHPdpg3WLM+2g1gfev4EtactZxJYUxLW3HtC+azWLnKkxAUOSdlUFd43t9jQ9+qyVb2dyIsZMo0f6nVlwlf/iD+VOij5dZ0nl35gjipyMlqr7E9LrfSsJREo2+pl6xx5VjO2owrqhUqT6d71QTC+3718tqyIzFFBOOVIk0dCDhypa9cWXFnjy/hK2o6lrfHYNT/W2R0iv4zQgydlIZ2+5J+bGgQdl1GmMLE3CTkMViOmMJxk09NUV0JjyPgqUyasf8vVMlfPHAiUwEcqIzysQMMHA697sjMFq0zhBEa/i58O2dn/zYWipbeGHVUut5gnwE2524comy1SAxSRWoPtndc8vBSzq5wL9P6jWXJOdBVHXmfeIC/gxZ/v1vfJd7YAJXti695mkFrM/DKntUh22W0nE73hs6xtraBlxx2FwGZ+Mh1+NxmDDsGDVw//269TGo+CaRO+a1072+JWGGBsh1yl23Xi+l4OGz5zZyltQxktOBNQkCMwwqqX0R7Qn2Z64I85igrVq2jCXgiRMAINEwoIS9eQAtJYuthNKoSUAAen/6YcPyAHKKb4zKXANnDOcwAIzax8QNqh0G3mebT2UcU9ZxhnZr6DI/x6ItvA/QYCf3G1bbblsCh129kLMRDKnZ81qIfx+eNO3BcdUyKOOhZ4JKbBF4fHbz4nVrMuEpAsbZMGGvf3jHjhs4zkbK6pWmK9JwtF2zGOA3DIQdU5tjgNqcf+H6lq0u5ywCAd95VLfksnyR7/VilluFQU1VYSln8XnYTmc9yxRg23GcrwyAMPahosxDS2cj24qu2HJ+yRVrd7VnYfU/fOdjZ7TnN9PWhSjMBqgTAnNsEbQLqObbj/ZQwijfrQ07Ldft0cHZY6WWWFhlgPoDbLfLLevDygIxsbq4O4qj0pWbee1h5iFXOavws0NUuk6kxz0J1BmBh2CfWFaX9phdXl21ltqqBQeoxpHt77bsrXfvMw8dqyvxBabfx7inEK5IJGYbly/ZgPnReTVEGM6O0gTAlFouJXJ+bdm1F0qGYYyA7jHkwu1t4XReFNG+zl4BKMq882GDWl5udus4ahvn0NLRyFK8p8qO7dchLTiqBzA4qvRNXRIKSzoHp1UXgIS50n6flsl05MUPM2UIuO+C66Pm+b72LLsE/ZbOiUKg1C2jB2FqoAoqBOs6wXIC4/7wwUeug8hiKJCJojg7uNnjbkGqdqS2X3uAf1B7OzilOjikA1KcACyqtd4kLEAOVeBeATmRhFjiH3LwJvOrpSvo5uOgiX8qK3I4hJAy38JUP0EtxMM3GjofShCJR1y2cixzDjYPC08kGcMswemMMV8AhhqAx6AklZyBLM4ByhpqX9mVXuwipPFAMfUjOZvFLhBEsVFsXLWTtVdZOeoDuBg4AUv7t8qH0HGGBOopiGJWEouur+SNo6Ou3d0+cWcBe5BDT5B3ZRx0/E0VaNTQ3HUCYa6qZx0LZsMWASSliOE2kDnAkCC/mUu7c6Mf3DvGvwkKUoAEbCUefvLu+5ZMF9zWip+AmoyFURhziCRBnkCkJfMq4zyAMKtTiJatJ1xTqk7JWI0WfzIH3ZOOhcGpNP6oJtvL+JHLzG7O7NFp2Z3dVdNoIrbLyuwqaSw4JaAprUtLubIbNVSe2A5zjqvb2THvLR/A9mQBEWx90O451VRMp9xRn84IRUZw1TEOtw9JwBLBdCtvoIGa52tZXxmlmju39Y5taR9RfxVZmjEPSuDTnqGuI6Wpb2o/NYbiZoC1YmwqA6ocAB1F0U/rl/ZIKxAXFdtQQQYv/ueJoFshLtpsHCi5CPHUJHjr7GTIE8KuRdZQzbzvJw/PrDxsQeYYYxS4h3gRJB70IH16v4DsBJUcYa5Vx/gEEnJWrcrssVFUZmSOb0E2sOFSPgXx6KP4gvbGz+5BuBZ8vsI8YXsQjZNKy1rDpv3km99x777+0haBL2RqF1bMhWxdqzlMsVYLpE6DkI0dArn2X9cLBRRzxhGJDr7fGxBbEAzqr/nnf/pjrgYuRVayr62dW7XCWtLmI1hwMA+LQsoyYRHY683zmwg9JhJDupnbZKCV2DC1lD9uHdSbzlN2YGwtVYrIxawxmlhiNWhZQDWEmis/KDMxPiuiDBNEdpfBV0packnrf1INITu510IhxlCbMJoUQVPGQBBJZyOw8gCsQOAysuV4zJ45f9miGQAQxelLJiyviTro2QiWGV4iaMYWdniPCU8MsCuUKvcQ4QyhjsOA8Nk9jB6WGMwCFqgj7fuppqhqVYZiRAUtUeOJWvZVBu2kr5LMc0A99LjUHoams0E7xzW8FWV1dGJv7T+yQJJgBqiuLcfcWc4yoKH+oa2qKupjkP2uvfVTWG5ibu/fPTVflnedA7jHTTe+wXzCcEsCCZflvleZvCSB5CEBbanAJAJ+xxXeKSLGh/phUqOM5/X8OVtdzdvDwwO3tLZBkG50urYaz9iTly8DHvwggaSKkowtGB8mffe4Z68+cwNw9NjZvAULnVs4DL9FOenAu/oU3nlYtyDG1Wi0YbxBADkFMHQsy3xdXl2CAXYJrj07awOGKKQQjvEQklDD2LVHnliJ2+7+IepqbCXeH45kH72talIey8LYVUSBmCN3tG69CgN8fA4Ov4aBm2UyQcv5YjZkrJU1J7abZVwUUHQwfne/7M6vqUMEIwnQcF0Utho4A02YlnpBEiSwG5XZa5bH1oARKxs2CePUGTCdXVMxgAnqYXOpaEkAt9ZrEjhUigy7g+woMSZMIAl5AGlsUg6vJCwFD7H/ObYdx56Gs4FV611LMffKAJz2AJhKzZqtBj+vNH5sCw/WXkyDoK4gEoGoKhilAB/VkS23sYCwlioVqKI8RxACgXfj4Vqu86Jm2zBrsWwlECEOsI2E+cc+O9xpMc4J3g0VB3CIvCwtp+3FG1dccpUytFVRSepeQUbLdgp+0XjRkTk/Yx0KxQGIsttjngLfAnE/UTeTUHWisR1CQvMQiyjvo/Oj09iyTUPnbRFIAyR5fGlscd/UVas55Z5Dxj6S4hq8eKcpEh6280XUt5LAAOQQwejh0amr0KQ9tLNaxwbgjKolqWCDqhC1TnQ8am7TJD6poIDNSHnpHKcK8essYSggaFcN04Bp4XXn8MyRYgU/P/dpnFSc6vAXNlDdqDtsNYpKHrUBe2Wyxwx80rEk1FhPb65kXJQviiXiSDzvCnbMmDMp/TVsRcvXYwLABHtQacM0pENH6DqjHnOkHqyMtVanHP+YuBUTBZuQ7HMWh1Thj7klK61tELCkRju2XMhbLpSwZ25cddneOsOsoDmYTCFmPRfkcFHoEYFNST36D39RdxIVZQkxvi7bGp/QXrHOtktpznEqeQk/6lrfqeKTlmVF1uRv+i/OeILm4Cw/g13Wum2XbKPx1n9awlX2bAUxpP3ueCGJj8YsgB1lS6jqxtyqDcgg5FjNuP0ovuPTttUJfElsWgoyDzFZjitJDv9hXCfVroWxY9esnOfXsoQC+oP9Y0eYNAc6S6oiCjUIqQo2+IKMH8AhsiVh4oGIhXAE7cPrCFaJOKKC+q//+Md2+GjXkqsZK2yt2ucuXnDlM1eXIpYXqRjpOA4jws8JSxU4K50GAbfilqgvQPjXiqgZ8EYt3uKxjP3VN3/qxsKXWC2+VmWCE0VYIIak6vYf3t63n7y5Y2EC1hiDmsH+JiO/hVMRlFUEcKgzuUm7SwDMbcFaYeJ7HzcstqymwAsbEPzCWdgcNKFXn9oEqajlluOjjtVGGHaJ6/C1Oo4046H6bQwAuT7HwpSVFeRrgT6AhLFoo70Duxg1YdKwBKnVBx+fEUx6lr6csg7GpZq2owAOIlBlsG+WijZEyj/cbtny9QwGDO4APL7OCEa0sI2nsg6cWt0pDoohJzEXAE0nE/sEzKkfRoeDFABhsSstW3ljj5NyxI6UZDAKqlhwA3WMCTBpfpwUN4HNzG2VgDHgeQOQhq2rWcAZsEQ1rkS1uc6kYqjaU02irpcgKB9/jEOsRF3HixoKP5EKWvtQR1oaAJPGUCX6+jg0YJMjyKO2FHB0vCIFyfj43iNbgwk9eeGcSzTZWi/ZOSb9g8NHVuk2UOYTO+30XXPkFkYezOksaN/u75btk7snduliCZY35Z0Dduvihj3Ybdj2WdMyzH90vGDME7a1teSyUh8eoJ4jynDL2kcYd2MM+AaDdrJNsIwR8RmLGcasdj0qWaVlpOlk4JaNw7EkQYjgth6y0mbedj6pWigbhTicuD21609+yq0u+HGUCAHifDHNvIkK+ng+ZUnHAFgcm7lSt4os46USdqqYQ9SFZRI0cTrCJY45xul5J2wpBtA1yhAUQDKYCtgF7CMfjfAJ7FqEBfDIx1WMnK9g/wPUutplqUSZlh5DBEiegNHj77yf9py0X1SGfIRDUYAtyfMzRy3ZaM5U/EDtraIwINUbjUYeJ250Ri1IxBDCkCCQqYdmlAATdan1D/ZbFuB9vKi3KGQmQUDXeU7ZtgJChgBW4D75ZNK6rRauixbDz7pdVAvPqj/XllMw6azb07ujrjtZNf5N2EG5BmOfuXO2Xf5UprUXFjaetAgYAB/Pp+MQwWCM98Z/e7B2RkcZ7bKLwAzAJTAMCWZ8xITXs1jRRuGLMPX/H1P/FWRrmqXnYWt77216c/L4qlO+2lU7jMVgZoDpgR8AQYAURUhQMHihUIi6qSvxXhGkdCNFMAQ5BCFSHBCYxkxPT9e0re7y7tg86XPn9t4bPe+XNQhmdfY5J3Pv/f//9y3zvutbRgl46Jb0B3B7evLcRsserHthSwBbSOyJ51GzB3mjHA5YZTfKgP70yaX1PF2Mrsp1NKS9jxFcWYbXRgHs04EBqCYYWC9OGR2FiSvDvYvzjuYACzgkMYkwMhLDKF+cAVL0GbxeJRAKnytk27mqwxTrtveVl2yF/AQAwK3+0IWEXU9SHFOY16XCahYRZ41jLrt6vZDiNUt7dqSEkYjd3im76UsTWEwC5qJ2hAL9KpEZo1eFPAyGNVDv3vmMh4WBJlKQh0iZZyhjc7bY321bhrb4XrNwIotMS3bUVKVjaZ57AUiL85zz+QhHnLJ0ImFqlN6f9BzIlSOTgxDz00ZLOvQ/AURVErgkIPZMDlYyK6dwzRfFUuVE1XUnAYMe44zRFNZgojNRbITKeLo4iB7kSX2be/xMfWnnfIbIbac7A2zCSotJ84RguuiWMtZV5qEWnRHYZa/OZ8DK0xnWBRCYwviV0mlkSwMIBq50aYABnCLb52oskOBeeZSVM8A+u8Lx1gGGHl7fBND2vWPIGUwa7L/g3g073MeeSD97OlaEnWpowxLfJWKzDYhUX9pPHz6zo0dPLJKJ29bdXZvUxYB9tp7AmM8FbjRuT/bhOpStFUoAOJX5f3oFcISFpiFlewCkjZwGIuTtX/3r7187zfIbt99uHw15oLn5435TM+I+WpxEgX3LhV1V2iBqFigEg1Pm3hIDj8GoDyZW6UOXG20Xp0/mw64ofyGno8J0PJVS+JU2rxT5pZAjiN6vf/MaoUUbLi1aCCFACBhoW2uiJJYosGxa77gamzkr6gFBrbTJ/bErvK7xu9ztFEh5ZR2xLxyt2m7FUJYYypIBuXT60OooistnrqI+F3ZqXk0svh02zZ+7rokChZ70USQQHDYov4PRgJaORghSm43AEKbYfBWoy9mqg36/M8DZgzrZ5F6FneTedR96jQcmsplPWqPatk+fj0Ck6raB8eV5Yxj8bDYGAFjYcQtjBfOtHk6s6ZtiyGBS3LtKcQCd1kPcA6ugbWVS1ljN7OaNgqWmYTt9jkPdiLO5QTYXIxdbWnMEssNAa76pzoIeVi5BsW32yey8X0FAUB4Qdx6nrJZwtebABq0+vwNRB2HQK5/dX9uzN+/essPahX1RrbkwlSa67OUyKNMYx7uyrreHAR8iaCpNwMB1+Tf3PEaRYmmfLdnzMUyjxPpm4kE3Xy9cUvP1AAx9YF98AvpnnxYw2iH3MU9g2d05NkrebQDKpnb/jQcYu4g71xHjD/GckiOltOss46rXdagvGYjxc2VP40/D7B3QW/e58nNdhF7n6GKgSrSR0dCYrk5L5SAeCwOQ5lxLhmSK8qiBgdo+ZqM49YgHZ5p054iaw6ksYZWQ6Fyvj6x2lEiD44/ovIB9laL1hysrZnEcgQXPBftA5p1hBqT1urwH9lFcTyNTGJO+WpEhlyikzlCLAB3ZiseHFZvI0CfQEX6nxKM4BhcS44zVbIT+8IzKypXj8iDfHo/KTaJWbY0AesghsrwDs8xgoMQETi/qGE+zaqdrR3yzHe5IZaZwiMJnIHYZzuGo4RhmMBKXicXAJ1lTsdgkLE2ZuHUMGsDDB+hbg3HCpMaenM2jt5D7BAYPs809TsZNa3Se2mBUA1iGYLYhV9ITjQOiWGdFdILe6yxltU/TzFON0ZotkAUczeUpdmbM+qa4P9ZA7RB1RqwIr7pFKVtT3cF0MLliXXSOuIA5LPnsRJx9ZSFH/H2lqBSy60as8cylfNpqJ2em3rxhzeJkL8WeWQKc1czdh0q21PJTjes1LFrNARStUSRDE2XUqEODAEJRJXTpHHxk7ebKrgA+Pe9IWWAueSmSLCFft7BXOxbN7lskexPbtGm+6AYOswjKzYA4hDpYX5yznOASg9+oPEfWapZKYnNxhE2AwRA58kHzFFasNtvYW80o9VitgdNhr110DFlQDeVoACCG3crxdNEDeIM7jhkg5/g4WJoGmy9czbAaNzw/r9thpWqNed9O1UB9jn4+OrcnVzW76HdgW0qiadmMZ9W58hR/gGmzHjZV1FM1vRK5OXs5AXwp8uUiTLx+b6tsRYBdhmdRt60JgntS0bHJ0JW2VbtdwLVKBdHLEbaJj1TkRt3QNKZNZ9Bur5Fh1FZnNJAqlXbBTAG1CjkrE1j5HC0lRQpI8Nxi8WH+XlayJQju2WHdHn78oQtPP3hhF9AEydLS4yUHyFcP2RHQUna+ErAEMlQCp6YdiKEdXjbs6PIcM7RwjWpUVfDf/sv/n3ym+XZe3nlb54Pt06ajzLFsCKQ4tdblEBoftcYhjg8CsQyoVmdiczblstKxAUZjgtOMYiBWMxgpCBFYyt8VRx/bABQ2uQARwghWGJ9QECHAUEzGMpYzjCwMhJtVmvlcGbXARg1P8aDIXhSpBQrRgU4Q1icbOm0PUQzYodrvoWAJDEyUBdb5o4/FW/Sm5mWD/ezCfrpoETasv+qj+EvXmDuA8Gvoa0DODlS/bA5BoQj+h1X38ygsVg5OlsoDClF13lBNGrj/GQLZ6WiyHcimCTuWVCqpScwFVKjyiykOS8oe5vX1w5ZD2iLQdZU5gLjGMv4BUBNG373eM7VD7kNhQn94wtItLI4hiPnndvZsCGv32zoMqllVk+TreaaFOzFAB0LFM8SjGH3WTk5nikGf8PkXSo7BKDxGKc47fesCcmYLDPFiynU0cgeUyT2dP++5kUn+BfcGWy1u5y2XDFoL9v7k6MoyoLO3Xj2ADadt0BtzT4ChsZ75OpMzHA64LN6DfNa2klkYFqg4BZOBJfl4NrU882vWJsq2Gnvs1c091ocLIzViHTrrmGIYUlG/C521UWA1mf/rf+s3eVadfSEiIEmFPwcYD7XiWvF5KmJXtqoSJJ6ctUwJH13ur9UeuMYU6nvZAX3yVqvW1fprhhOdW+1KSUSqn0W+UViFQfVareMYZqmsuhEMS3MFdQ63wGHJeTcBBr7gzJWqKNFGCUJp51S4f4yy2rvJMWuSixqpx3G6On/UmCyFaHX+o6QStT/TuklF4xGAGY5mKGYPyFQbhkePr1zfY7UT07w/Mc0gYEZDuwUgZEh9AhCsq85mlTW7wtBoX8UUwnISWLF8OooDAahhWM4rdfvw2bE9OmpwPTn/OYaVbz7DAysPYDSmgMcRzqFROWNPEzCwBEYChxpKWjhaxgGsWSAM20efHYNBX6ersgXyL4L6ow7kqlHkctZFPp9au/OcH1yz5FsbGeQ3ZgXAcAnAuI4tKcXE5FT7qfKNgG3kI1bGwEZNTRmiVoZ1J3Gu6iWsMiCdY0eQ8zRstZzl76vrnrbKGI4DdNQoIReFWfBzH/qdgJ2o/7CGj6tUIArzCQPAT589Q19itrt909Xm7aSKloNVCLQVUnwWbDENiE0Gw1ZKpWDkYdsqZmyrVIRtZJADmI1/ZGOdK+Ic05EURlgOF8eeRGcTJUtkARGRPTY5xzfI16c6c1AdK6RvARL9n84HFQJdzHq26J8CvD/B+F/yK/aEfVRd+AhHrnpiP3KWw2EfPYcp93suTKvQfgjwpEStLs5qgnNUHGSGLV5BRDRP1LAJc2wCIoptZb9RiDH2btpX5x6/da/Ukxg7x39z7KkfxzBW6J6/K4y85LPm2N4lbBdBtRnXUBnZTM651eJdgHpsgabbhHHec+xIAyA+x0HurmfZLw1P93LvEIV03FLKEoZBK4M7gq6ptlzh0ZDOQ7ngoDdyNcPRTBjHyL0j0+o/HIW4yXl6FOpDpxfck6KCiADyyc9cKFr2BP1grRORCDZLgA8fhp785M/+AjA+s42DDfzYwJJy5CHYNvqnch5lsCuzXOe7K0UMeXZXP43+KbytRCvN03309NDGQ4/98IdfNmzfvrv9dqkcMQ3W1fmR0oPVuFaZcZoxuMSYaHSYzmBU0yihVI/aXDlr7Yu2JXHfXhyt0B9E0koKHWKQRhc4h9bQohjj2dDnzlG0uQrPBRIIOcZA2YITXhPAwKgXolLSN/JRS2Gk1W3IDxqesiGlW1m7sZW2l5M52y6mWciwtUE5vZbX9l7O21dv72IkunxuCCYQsld3S3Zzp8DDmxXW2JRG34I4gmgmYIVCyh7cLFq5lLBUPmWVMyVoeHF+KCtoulxW6MKc80lv5kBPAYT4+uykewUSBV0mMUwKY0VSsNtY0FIRlH3psxswSzVtOHyCgKKQme0gijG1wRGsuYqypRDYkUIksIxiytoIfRTFAKMAoGCZ2THXGFscfY4EpiDcPCZpjoNSogrv3/Ra47KHA9ZPVc4DYAD9tavc17AHg+ygeELhQRtUUDocjRyl+k/6vQHrw9DPnsDqUKLdg6StpbIIYhB0WbWT8wuELW55tZbq42RAtio0z/KtiR0xGIPOqjKaoJ/GUMEyNEswkQpbLptzTmJnfR2HEobxJ+zGetH1Qp2yLvdulOzGZt4qDaQdtK4h3v6A+gdP7cmvPsHIL+33/ugPbWtvB/vid4lWYibqjqNSmflM0xlClkvEbX+9BLtdwrSXLkwaVJMCjEQfhZrjhIQyxwIDMIP+EKOCcRkr2QalGuAENXpMSQceQMsEw6FkDyUAtFCOWmNgFVjGWaNtz88qVu/0eP/SLs9brr5YEyfEkiYwbrFxZW/7WIMZ91JnL9vsNduOzKDMPJsyRpWcoZDTiNeMgettjGVzhMzJts1gFCB/Dd+e4sgUcdOJ1QRkLTAwZf8GOPUOxno4G1ij2wJAIE/oZw8j2uP5pqqKQx4ExlzTanVpYT3Vj7jT7liSdcvCamKesG2KhWJ98AmWBxCFWQtlZ88BtZWTEwwXe4eO6UxME05kTAIB3gNL8sbK6NAtjNaWMzDKBJ1NMb6jNnp4YpP2EUAV44OtSMUTPIYXZq4mFBg3KIjCxyolyhfzoH1AFyC4yZ51QXOq0RS4UzP8fo91Yv9QEgyKEq8AvHyP2AeFJeWoxUTUEEPrK4Op0pFYOGUXgHkPzzRnHcW6pgAWNet/+unn6FbaNva23fms+pNe1rs4ORwNn6nrqYmEus24CRtyHIAQnaOrhKjWBXgA5nVks1ssoZ8hngUWnUpbcf2ORRM3kPsCAEoFQSIPyDnXVlgdj8VfAdSLAUCnxXcdFn5mk/qn1qsfWlKRLDZEQ9X3M2nbXcva/u6WZdGdNnKpaS9KRlLrvQlro+OBAoxZw8fv7G1ZAVukUXj7W1sAjxRAJQNbz9radtHubK9jQ3IwrKRVKwJwMLGtAmCg7Dpu6bxQHYZSPEciqL7R2DbVK8r5lNJ2b2vditkCpCVoe+gz0myV2oTPSNuNDWwH0qduRD7WSD1kZ9hktd/sAXjaOFqNflTCWw1Z1QD5pUBNBNsfUqwSxr4AkMfxN5OFi1gE0XcxPkVVZANQL/YkCHBVTEeAQ/KIk+PNwiNLZC0A0ZM8+IIeU0/bDHZa9a5KFPrgF+/DwkeWLeWtkCwjW+b0wufHn6EjApfKEMeSOiCv7kn4dj7XLAMBSKG7g97AeqOBheMZ+8WPP5CCmi+1ufZ2eTNmqXTANkub9urtHZgDzpAP13TyVG7lilE9fbN7aiWG8h0/0TigNMyKT0cBSzsxy4MeAyjS/YNtW9t9E2amM7Ewn+G3q2c929jNICwzN84HH4EC+Gw3l7Z9hS1wCnIurSoMUv0YFc70JGwZ5wlkSVgQ14AgknFJKQ0cUGvSwyiCQrciVgLZ7ezlbRzCsYBAbhcx3rzv3U9RZlDyo4+71uC1YxQsHQL94KyfH9VwPma3bxetdTGw6tORedPshCeIgY5cMx4cjkJTCTY2G/fYFgAhFYjbg40de/a4AiDw2AsbabubyyAwY9YmaXvlDTYCEIB25xMeWwMx7eMFNbQ2CyDwgWaV0JEFZSVw0vBFi/tTtnYAA0FJ2pW53X0hg0X12tlDFDnjM/VjzRRg8+zBqOZ1Z1fb8TzGDyVagORzJdgD3L/jx5iubPNm2uI8f2x6nUGqhtVvbu24Bg+N1sKdafj5zB2c1MEG4EKhbFUCxb12eHSGgvWuQxno+rC3wsit7HOc6iI8gz16rT9qGWAYw44y9Bt2dHJl3SZ7AvuEk9vdnW3z4yCm/SbMImSXlZa9++6FPT69sjQgxgO7LgFSPn7nI+vCiO8+uGu/+fu/5RQmhVGAvAPSpmw7zAxFW3HfQuIqIVCT+wvASw+HF0EuZoo8AHyQfwvhAKREbpQViDUqA6gz2RyGiTWPKNkBhZVjHQwBZihgTIiT/xRWHWK85czEGmN8jj4fs2ALGWtkttdhjTHKOkc/Pe6idHK8+HmUdYQB8KHoQxzYAgSZhVWpzEXnSAKWKgEZAr4mOHMlEXmWgAJkWfWBMQxJPqXzyqjlkZU87EehKJ3rFTD28TCImOsWMaoBGRUf+46oHmxv8PsEjAt0jXFVAwTZ7CTgRsOh9aXQs0qa1LotmcS5gMT9gDaVkESVdMS9ZGGoM5xLq3Hl+k2HYJeuKxEMRCPRlDChUDmPCbPp27DbxpBOzMszy+ksJg3YiroAwSIA2mGczdOnFdcAv95u2ghWe3HZsOcXTUCWnz0N2bsfPHTDfuUEgxhlha/bvSYGPIkBnbm10OSLSReWzyLHAU9K1GEZ2DMfzs2HrOkoRc3mYUSBmQMVERx6isWRz9XEJJUOHX7+id042LdbN26wp8gA9yjjW7moWpp/BwFfyqYMsXZK9pl5ZjhkHTGNAB2a+9iFva5sNppZFR0dsn7eRAb7duP6rFIzfnnm5VJJYn30ZQCbbAMorsw7R28Gp8huA6G+YAGr6GEH+R7YRbXHtXQUFnesMAewzWNLwrEYexlm3WbWbI/stFZ1NZrqhKPsbg/yoi5p6qZ0/8Zt29k/sI21sqUBtPu3brvRg5NVn+cJ2vPaJc++Zy/eftFKG0Xb3twAwO6aJnkU8lnb49/aZzUdUIP+Bw/u2NfeeN329rfcSMdsJuk+e29zzfZx0lFI0Zx9V4SgeQX4myFTgKR6pQ4wmrne5T2A3hDQeHnZtBmLOvcA/tAdjf9SJFCdsUTSdCY/Re7E/HywbJXUxAB9KvFZKpoiZYRWzgGH6qGsDmEqTRwB6tUoQYMa4thsJfGoi5E6KGXYLz/stcc+Pfz8sTWrDcB/2v7mb3+D6/qsqCMnjF1/qBGT6DWsUvZAPqnLOkg+FJnUUZumLCH6LjegvFm2H33/l06nfMFS8W1FKoL9BIIRgx0kLemN2E5+297cv2VVDOK37+9bYoHyw9bevHPXGbGvH2xawp2FeO1bBwfWROA1xufF/KadgdZrraqN2dgAxnmJUuRiK5t2dD6GQOZAMlDlb7zwBhQex1mK2jHK1YMplfIlu4IRff0rt3B+JXt4fGR+lLsBwjkJjKyFoxjjoLq1nhX3kpYDyQYRVjUNboAuUjjlGFBRB9RXw4brSiTFn080NX5p6wWv69ziQwl6V14E5CZGrgsQgMG1QJxeDC2MRa2iFN9WZw0gHqiwZ4k1DFoxaq/e2bZjdejPqUB8aR9/2gQ5LC1TDlo2kraUkhi6A4t6o9coNheHZeEccfwRDJwcbHjot71MGWX12zffuG+3QHbT9sJ2CyU7yBfd+dh5ZWajMA7DN7Y56zbt4iQQWJ0hX57wM5BiC7YSKuHr5x4LL66VKu8N2W5pze7B7t7ah5k1YZ0Dj0PraiWolOpVeGVHtZp1mnWXnBHEiT9/fm5ZT84iGO5MGvABSLoYjmEasFSQ4k2ULoLBqp7j9FJ5FH1p3379ZdDYHESaxPgHbb+8bilY4ueHZ5ZFsG5ub4Lj5KQmdlY7tzhA5IWdLescVe29Dx9hyOP2X/0f/w9Wyubt5u4NW6nBgLLmcFgB0HCEPRAjLYGuU9GUnSPI50dtjMYK9hCyPD9bzoLImorzUSA5RoyPHCH+xSVIBLgvTLtziGpUHeU1ktsYSNLrn7szYnVB0X6nUhgsAKCarSuLt4/DUUeXJOx9N5e1HKzghRtbdndvA+ATtDuwgu1yxjHgF25s2ou7G7aRjttLN/ZcG0LVUjYafRzPwuIJHAZ7pxKa/WLWJaCoFVkCGVbSiabLg6stxLfCW7p+zB8GjCn8qFwAj2nKi7IG1RN0q1gwn3dhae4th5MZ6ewTW7RE0zWQ+PT8EkStMO7c1jAWMizqYqVG5rsbu5bCybVhXNMJa5H1WjkTsfGg7tB2KgkjxICsFkOcGt+YFc0HleOMIUMh9kcWZdCrWDzQdQ31s9GYbecKVkhnbKH7isZdMwM1qp8CwJptDH3CZxsYdznY7bUCdkGtzzQYWpGHJetYdP2B01FARCINQ8foAmjygJAIa6IZsCEcupryD9CFl27iDDfWACZROzmvuntIwZQEBgQU9PpPPnrPHrz+qhXKJfY47NiLmJvAXiajqAlOmNf6kW1wFr/z2P7GNvZNtYhea3dnDujpHLKOPIWSJRzAPo4150C2IrCzicZewybnDZzrc1uNL8wz6eL4sIPYDx3bjMY9G6L7PYVPdWyCU1QGsFLjA+GoLdi8x5dVAADPBxs/PLmw7gBG3uy5pg6lInqL3djl3nSGPcPOba7lWOslMhW28/OaeZBlzdtU04f2LGZXrb7l8znYHfo/GbhSoTjPsYApPz5+jlxiPwBAYtQalXf39r5toedySGpgIccikNfid/xhuEXrtVsA/ZgDrt/6xptWgu1+8MHHFinETU0PlCHuQe70Pj92Xw3ilwuVrMFIub5YqXIjlDypnrFylup+BuqAZGnGa9ci2IkogFuNLCYNABp75mGfJNua+CJnKyaqWmDJgsISfhxtDvCoMK3qhhvVuj199NQ9z+sv3bXNzZx1R207rl660j+l/6j1p5KUusiZ+tlmWUf5kqsev1fkBDEfQjTu7dy27//JX147zd/5zm+/neDNL+/e5g4C9saL22w6mwu11s1U2x2U2mveOMqbT5omWDyr16xUErr1WZ+HVmHrw5OGFUGpjx7VrBlo87OBFUMZC/WiMDivXZ7WrakWdChzOq3ztKU1rurceNdNXIiDAhZq9g6KV4/SUAhFB+X0+2NQzJSf81BZCDo+LAxyuTrsWSrvtepRwx4egWr7as/kMy9IvxRRl480jrsJ0m3YoD9ysexCQbWI0HdoegKGVm/iREsFSxdglwmzJ+9fmRrEq9Yqkg2w6RheCbdafI1AR7OeTXnmTy7b3PXcZe9lAABjBELxeQUdjkFfdZDvJx9e4JjG9uSsD/daWaQcwXjDduswIMXvc0FXXzgOTKy37HCPAztEYZYIhj86c+GGrVLOjio1m6rtG+hr/xbKsAzZoAFyR5hmsQGCErAFrGlchym0YC3rYRuI5YX9VpsPXDcP9U0d4SBOlg1roagLUOsaRqZ+3rYHe/tWLhTt6KpigVUIg5O2542qjVJea/nHMPShnfZgVhWUFwE663ZtbBMEMG7ntZZ9+PGhnSIjlvW74v1DHMTnl3U7xrhs3i7b+eUV6NGHfZ3bR+9fwmb43OXQfvKDXziW8jf/6d+3WTJlTZSyh1G5vGq5Rg8z0F61oySnhbVRQIWY19ZgWjg5TcJQtp+UcNAdGluEs1TdF2wKo1nGKe7mQMh8yygXE3GLGnvKfm6XywCUHSuiIFJ2peCHFx43Juo2zlwTOG6U06bJKBMM/fkVrCGycmH4F3fX7M0X7thtHOM6jlLO9cH9G7aBMdso5WFHcRi66gmXyF/KvN4JbKYNy7qeCKTzOdUxTkZL8yEz496YfWc1YVJKNFGPUCV3KBlNiQ36eQCF1qglzwpDg1PB9zuDIISsJId4CCeGQVTZxRJZGLFfOmfSbM6rWh3nyrOHYrbJcwnUqGSi3RvY7vYNjJv6ezbt6AyFwPgslzP0rIc8tW0DYxddopferiWQ0QBG1o/yxQEQo1HX6gDjQf8UnTi3DOu+W1jj89WMHh1E3lScv1TyjJKCMJRB7knAYx0A2UWfrro91uPL5vqOzS5ciFlsSvWa540Gr5Oswf7Z24ZClIAUhV47OEuVRKgv7d7GOqwAR8ezXbZarhTGA0tUE3l1DZr5p/bej39h2w9u2mg+ss4QI6xSGB0PAMI11UfOoYu8qhvUFGe/RD+AKdyTwRYXpt6r3ZZavkUsXsrClm/CBguA2ZBjROwK3qTLi8+sVnmMA1XfaAAFtlJBWkTVOWKdoU1n1/10BY4EKGLhuMtbkG2oA7RnAE7VUI8BogrPypArcx7S6DJne62B7e3uWqOHXHVr9vD5E/v40ef22eERtuIcfTu3s8sjVy/fGynpsWXt1pW99/ix2+vHj57Yux99gq25RL+G2K8EzE6JTRp23rNlcGk/fOd91/ntqH5qj49O7JeffWafPzt0maXxWAK2N7enj2tW6bTsxZf2nRx//vw5Ni2GzxDrw+mzLjpGikI+1EBEEX3fCjaIo5cz6nVH/Aw9AIDJga4EWLATrpaUF4fQk+kEg2M4XhwZf7hwahhwoS+d88vpTV0ei0L4AXd+nQZ8ZQCtrkaUjfnLd35mhVza/v73vmvvfPQrfNc5rwvaRn6Ne8SfcD0lSc2xAdFgABLRsJ5qrwEzoVHAdople3Zetxu7N+0H//5H19f+m3/rrbcx2y4Z4uGz59aetFCKsf386LmdsAn9Wd9O1a+UTd4ppXAC5/bLj8+th1FXMffJeQ8lbNuzx3WLb6W44ZxrMxXERb+2ucXNpe2qcmaHn0KTN6IWLYIWECgvC6+D1kvXiNhvB/trdvhY55KwC9/cJgOvK0kRIvChSDE292VQVQFh38TIq+xDMfn9G+u2lS/YTjlvhTgIFqSyAdLVpIA2Br5SbYOep3aOk81tgux5T5rPzvF+jy/mOtoMVwitCp3PutYF1SQ2QZ/q7APCVfu+RqVtpXtrThknbNJ83ndMIAALUZZkHBQYUAiiDWJEaGYIuQfBUHG8UvmV9NTrglQxOD40vI+wKplETE8dPZSKrZaCykKrd1uwvjmKByIFlXqWY/eZC8/IEmmMNwIZBpG51mSzuTOWXmXJdZcIzgpnO7Fmp2+VbsfGGNsGgl6t9W2KYKq3ahyH7ELYm+sY+rRj4Y+qh3ZzExSOEf1cc1JBp/7gwp59DFPh9yEMqPq9smSWYG/8vhmMTygaNnxYt6tq05Xw1Doae6aShQmiNbevv3bLYhjyNZBvlz14/Bjmv2QvvvgMGZjbnddetoM33oDFrlwCgHprVut9a1WH5sNQCr2rI4iHZ1Rz6ot6FdbltyL7rf3Cl1qjvrKp0CZ6lcA5pljjbCBu62mYHOxqE5StswnVuxUAUkkxmkHfJU5p5qZadmlyvZoGqHhcDkehH5bOau0+jgdDEgD04Jjubm/YzlYJQ7h0Stbu9THycQCBkoH4KU5CLeU0x1GWtNOBeSAHhSwsEOSumKFaNmqosxfjoYQKDfXmzaw9soHh0MmNFF5nLcooDkWEwJWEpsgrVpz19SI7CjfnUmnr9DDWgIEV6+wNRgAlTUunkjipgMuiVq9Zr8AfFqTPPShrVy3XUqyHesA228C/hRr749RlhAY6L5xx3SlOsW5zDD/CZr75EH1oWq9+xT5UrFI5tlHnytRkQufOOU0iwbHrLoX4xzpLBhCo3eBMiStz5ILn0WT/ensIUO4DWGC0vFd1qaoplOznMHCVasvNbmWLraUEO9beH9Q5K7oHalByiw+ZSWJM1RRDnaPanZ4rRUmpnhPdlCHWteVofvVn79j9r7xhwRnGGIO5ZP2ViNLttG2oTHH2XB2kdNzgY++HjYF5hgtLwm67/ZmNPHKa6BH7md+9j3EvsYcR99lqpL+aDaxf/dSatWdub0Owbllsj1fsVY0xWBPWVscPk/nMsimY8BLwgaOOhiMOVAxZL9V5qmWhwuk8LO/BtvB8eh34DNmOoudTe/mVB26g9VX9GOCDob8YuEYrIUDZne09N71D/XuPn5zi4Bf2lbsvXQ+vQL7qx32L4VS0jsql+b1vfQM2DlDBaTZbE7uxt27baxumRi0d9sAPk15hnytHTSthI/7Gt35d4mrNegsZXvH6LVer+vjo2AGXlUAoNlZPrFIoNUoIsP95bPNSXZDQ4ymsTmUe7LwLf0Yl+6xbAFlXpvi0I2DP3qH3YpWKKkmO/ciodG0OgFLlg849vUvew14KMKu7WD4GOeG1Il8x1ut/+uM/sQF7+5u/9TWXN9Dvtu3XXnnNXtq7AXFIcS/oBKQk5g9qh2D+2HRk7ewUqjMP2luv3+aZ1CI0Zj/6058i32zt6185eFuplZkID4u3boP4JfCBcMzub+SxfREMRdleLG9abz62q5HQhjo2DF1d5C1+9xLIZzIJgA7bGAkUDpb4wt6Gu/jTh1cg+Js4FnUpmYHOI5ZP84BXU6urBpLPGPMwx+c4EIXMEl47fYpRw+k2GzCX520Mvlky43cHxrXqlRO8mVdJEAg/CCwBa9Miy7Igfy7LNoeBFFLTQXU8pnCQQo5hi4J2UqA9GZERBqTd8bgZf+YdYARmdnwysdLdtBXWQnb5eUNmyiYwnmQ+ZN1z7h/WnYgiBKDMW9vrOEqMEcIRVzhvbjil6wxIf9LnEnJc0gk/K2/JkIPElTiCIq0wem7CegwDCA/aFYKFqavLfziIUCNoahG3i4OoXmhieRSGHec16i4UsCyfdwtQcms9Z/cPdm0H5LS/m7FWbWaJjKa0w0D4rM2MkkBUzL6wzTXN50OhET41A1dDgmeXpzDtrHNiyUAUp9Vyyp5P8RlNJRCJnaVh6GrADKvGwa8ni7aR2oQpLKy0HrJ6FecG092+lbMXd16yDJbx9771AuwYdoKxDCOQz84qLlTSrB4h+EvbuLFvv/UP/i4MXm0WQaCAMA9O2DM229iIWxjBb8PQwF+uGYIPRUn6Y3ZZ7QLxVLbAZ6vsAKXRWazYgabiqE+oEiaSWIQI367GDL8k4xbAYeqMHWtq0Ugcg8ta8nyquWRjkB2gIfIjhZSjkRKpQXwwtMIRBW07n0V2U24tlRjXZS1SsNopSF1tzGY44in3WYMpyzGp1Z664IhlyGGoNERIWs8fUlgP4VLGrkJOrmQJ+YWkuvuTY57xOzXoULuxFQaEx3BOk5vmzpZWKmRwgmKkfCYOy01Q6Q9xDNdTfzQtJBRE5oV2uKbqTlUoo7KPBsajA9gNsPbqlKJT2zl6pRmKN/d37VglKwK/3JeyWGXkFKoboavK8pwOhux7y2Uz+mCMfp1L8rOBzm6Rrd50CEvD8Ak08hyaS3p20UJZPW7moY+1SPNsX339VfZ7C2Y6hpHXTHXZcqJzKf2U5+TffRyYIjrap2GXe8KPqtYzwdqLoY557kucwoLXFXHecyiiEi7H3MeMvXn20Rf22qtfs0wSXUAnohj2EIut9nnD9siF9CIYfBEbJcEMkGcBrnKpyOtxVIjHFCAcy5ctoiHmobTbJyUhqQ64dvqRXZx8Ytl8BuMqh8HeIctBZEjn4mJmYplIFft/bfiXM7GkMbZSLNyLs4SJi43DzP0LPhcZ88N6I6GE1foAfz7DN0MWcLYvPrgD6InY85Nn1gMga/ajGnWoLvJgt2z7OM16fWQrwIUS9t7ASTw7O0U++tjRsK2VNf9VZVcre/3+HWRo6hxzBAeX1PFSMmqntUs3OzPAGhcKcWRuZqlMzl6+e9/Or06xR9xXs2V7XEsdqD559Bi7hBx8GWmQDomtp3geZdVrNmqt1rXGxRVrB9iI6Owa3UH/u80uhAS9BOwoujMcTXDsUfZRma6AhVTA1WWG8SfjEXuLfVXDf+kJAuyAjmsWgo7IEYa5psqppAf/w7/+N+i93/76b33dNnI5bNmalZNp3i8gHHag7wzw51XEDh2wBb4FudABTwlScVa9tIPiGrb+wP71//dPpIE4za+98bYHhH7c7dnPPj0H8QiJ4KlhBh0Q5meH5zA6s/c/O7afPzu1sb9nnrnPOji8ZNoHK6lbDYSmjhkrFFThJY1nyWOEnhxX7OFRw3WlfwEav5fz2jcOtjGcXesMYKi1Oc4mbC8Ui5aeZazZb9jlYQ2lCls4vsLoDlGaoN1fT9urG2uugfBq5LFaZQp7XVqrgxlZ4sh4LXLHhi3d4X05lTcVqgppj+YwNxZb2bkKCUPcrIPQ1mB2Y4SmB5tM63zv9MI+f9a18EHWNL9Sbcc6z/oYGBx5CaFkI9RCbTJWJ5ewXRzCrmILuzhv29llH8cotrREeccu/KWBslcndTs9bFsUht0HMMgxnT+WU2LTQVaaM6lQY/1URfRdx+7KiaSdNerOYGdwts8uLl3G33w4t8+OazbG2HzySR3HgVFBIc8rA5DUwKKwv2MQ59WwjzAuLcJ+6CxojAHJ4oyPT5vWnXZcd5s+IKBXq7vGBflwDiYfc1PMN8tZNymk1ujZfm7HXnppC/Tcsy0UUWjudrnsugrl0+tWKGcACSvbL23ajf1NOzxvWiwF+xGK7S/s7p0ybGJotzGI5zzDf/sv/xg0rKbnXnvlm9+13/5Hf4hji4A8Z4ByDAcKJ5Tdx9Hcu1EGDHBNPl9rmkawNaoMtwgiCqHg6j86QXkARFDMRgVjzHOpgXcYxZ8PNPEDQIIh5OOck5GBcMrG9fmBCyEpY49L4zR67hxGWYIqa+HlTh9PT2tWaQ4sluQH+J2NLOuTy9p4OLAxDkKTUFY4mh7vn3BPynLs9vpu4kut3nCMUQk9qhs9x8HUBzgcjEO7PXBhZIEsZbqqaYSyhcUuta26P7FQhS5XOCyf75rpzzHQcz9rwovEYArJpFN+Dwqv0FYHBr1gvVSrqbOYSrMByMNA4lRUk6hZmRMMpLJthboVmlJ4X+d8KuuxGKAi4rdMLKbDK3QALhBQnSXOEgfa7A25Mk4mHLZ0Ju2OA9SZJpq9xedFMKLH1hl17PnVBW/H+bFoEWWWx/lcDNQVDDMjQAd7c1mXPO8MGWlgfEc9nGa142oQdzFsW5tl1z9UTeYLyKeGLzdqQzd2MJdI4KyxERimxRQAzN4XYah8JDLWc0ZTvXabfGav1rLq0al981tvWSyjkpwMzl1pH4oAZE19WCuVHkwjwr0FcKRT8/GZuVzSEukEACHM3ngB1wDoGKAzqQQCAI+ERACkcwxgfOQiDNki68aPFS5kp5AH9RLDCYxxovyih7woASmCkVeC23quDDgtWTykDNikbWIHXXQEPdTZ5wm21Qfg7WNL/ACVnWIOW8Z7cfLtVtc1yG9URi4Br7Cd4roIzzxqd/a3rdOpOjA1RB4KOPPPD5/boAdj5dpT9nrYU/MPj+2sl0wNSLrIsEiJer6Gw347a1bcuWEqE3MZ+Cvspc5c9zZ32Ze29Zode3RasTs3t7DRZu++96kF2Zc4LFr17ZvFlOVw5KM+94YT9nv86MbAvDj+IfoTYa1mfVgdJGSxAIQh34p0KaEqLhAAUFWIF9zjmOMAm6V5nCOeQTW6KDS6s3LgVsAuhl5pLus6sq/yorOTC/u3f/x9e/TwiTvf/2vf/oplkyovCqN3uEf2VBnoX5w+s/YMAugNOZ3XXNLzysS846j92jduuakvmq/8vFqzn/3oy0SgLyqdt6vLntUGUoyppVZhFrdvQZCryj22irAfH8rJAywR8G/fXrc7+ZxLPAmBkJX/uQcT+YO33rRiMmKPnx9a5QIuwE1VYKNDnq7eqrqBoxtlFAyH8ZMPKrZ2K28b+xmuY/bP/+73rMjmKEz87Iumre0G7MVbm7YZ33LNrV22Wzhtx5dt212H/U5U/5PkfocuPr22CwMD7YZgqp6V/zquHU+6ouXJbOScpuq7XEp5eGEt3tfyjm2ZwFglZ3YEe/3lezUbgF7ioDB1tJGZDcEM1ZZqAXgYnrFZBQQKAfKqDEBhXxir0vUHTVBNFAPNesRxhMpi/Pbemr11UwI2AQVNbTbwwgxQjmwJYYCJwjzuwt59i6it4VQf7G2auuikQ3m7e+OGJVY4DxCOkOc+jKLZ91odQBPPplwWmspUNK4sCNNqtIUgY/b4EWg7ofIeJXTlLDqP2+Ozht1irQs4Xs1+XEwDvNdnTRQ5zb2++0SDtBusJ4CH576zvXldu5hXaUnMTs+qNksucRQj+9bLr9tp68x2d9ft/SfHCKHPuoCKu7f2bB7p4mC7dgKbPHr2zP7NH/+5/eDf/dT++//xB/ajH3+A0Z5aFqT3n/yv/4UVbx3YVjll+/m8a6HlRyibHRwXYEsdPeYAo9Na00Ye2BnOeoo0t0Y9aMB1GHTRua5NTRYitrVRQF6RMhxAOBFy4Wsb4rwBCuqdjHY4Qcc3OYSrowFxSGXMqV2eOJ3CVitep6xZNeToYNz1pXaJVYzTDCFVmHSnmHdGTZm5YpuaTiLWqAQKfUkZ5VzOLqsuhHWNeHFyXLs3GrmCbEUfNGRdoEgMW80KRsqxx2AIaSv9XQ5NSj3E2U5wkpGox3o45WAs6ECNzoWcwcCA6ufVljrhDKyGYpe4xzSMSqFXJbtgXtxZYwyAogEF0pcwDiWC0c7AysTMk5GQacpLAqYz4B5P6jj4btfpiUbgCQizbO4sXnWUQcDN85OaZZDDzc0dmwaK/B62BNL3rLLWrqpuVefyXoxy2XLIo5sUgnFOpULu2XkpMlC0LmDw8+Mz6/CsGpeWCvkAFEr6CSIvymmYYvxxZHyWRgLmMjwHrD+Hw0vAVpRkNUA2ypkMzCBrqmetXw0sAYhIJIJ2/PTcxr2ufeXrb7IGCWu5kHsVw6osYZ4dORGY6uDQIqyBxrTpxHG9fN00/LxStZbyJQBn4fweciYnGgEQ6dwZkHT+UxzKgM/4st2ezmiRCTlHgSbdu5yC5FahcYXaNcJLrC7N/SgypRZ2Aj0qT/J5AX3IwAT7ewHQyiYAJ8i3LzjF5gYB5CO7d2+XZ2jaYNZhrwWYvJZMBEydrKKhqJPtRguysArC+Pt2sH9gF7UKsq0SLMwne6X71LirNHujtnW97hCHEgREaghBxi5gX0PkPBaDMYFGGg3WB+dXzLMnjZY9+fzMqujsaw9u2nQwsw8+fWKRfML8cZws65pA5nwzRTFGtgSotlsaPsG9zSPINXY7qRaZM+w6TghA4I/gzJBZRTwkt3OY5QK9X+BnWMbrPwG2LD5ypmTKPvrC/3gGPf8YMNjqdOxnf/Yj+7/8N/9X+//8P/+1c5j6+ubXXrLvfuOla9vBFmiqjqKQT8+eWGMCUWI/BAw1+amLfMxY+5VnbkdXV65hzP3dDXQtZD/4ky97zz6495W3A2JqKAzuwg6y66Z46Hi0QAHV1JibmsXtoLRhlX7bUrDAKDfd7sMElwrLRG3WZGFCMWst+yjZwEbtlT173rDcBgvTXtoawly5urSPn7TtWBuMc/jNO69xHZzwyy/bW28+sJ9++J61BuqzWgSJgh6CMTvY2zVN0f/k8tIe4QD9sDkh6SWMr7TndVlQOkeS8VxOMX+gUc2JzLBh2VjaKu2W1UBFTVhBB/Sj0gm8uY35XqC8URDwggXUtIOrMxR2D0fjaiT5PQucyoJoYxgysRXWI1WM4ihHFg0u7fQxG11AsWGlareikGsW59epYUjD6pgPnAC9XC6G/I7P476HyoLF8Ce4Xw9CG/QkUKSFvXJ/36HZCsx4U+O0zkb24WdP7MOPT6yK0XqOkF6O1XcWtIYwreNYJtU5xhiFHHhsHvK4M4sxRt+PYZvj/CMYV/WvnKxGIGjQfsJjA9Zb9ZrB8NJ6444VixoRNDLvMAzo+aal4gE7bV9ZAUR9eHJsG7AJsQKFzgrpgG0UCvbw0bFlUC4/yj/gnk6a53b45Nx+/P2f2ZP3H1ntoo7hUUamFu36S+zupa++bv/4n/wvLJ/Jsd5ty+VjIO0SAosBRVFVKK0s1s0c9wqS7nQBO4AchTGVXKNh2io6z8fjMFOfa6iwCCwxIk23V0tARliOAYcgY6HuTa7wWoxHIVnUERvgDJMSkMR4ZdTQDgw6TB5HpaJqOVSVmCjEVtN0G4UjkQleaZuFNPtTdIhUsyfV3UfOR7aQT3RsSpqss5wQSpaDGcgABGFyYoQDkP8UBxnDKSB2GIGVaW4oEAA4jeyudJ4C+5VB9l2fsar+FdFyry8lU6Zm4YdHl+hTE+M3dV1ZktG4pTFI2XTWncm4CTG6E8BZVKFHRUlULM76yRFo4HYC46YicM15VNKF1kVJQpp0oRpThQdDONMQ95XDOfEAOM+ZKwPR+dzFZdcZMYUkZ+GMheNFwEeC6yYwgjhR5N4THrhErChsudHVtJc2BnNkt9bKFsVIamiBwuRT7I0afrebsMRVwEVD5MgirJN0VOHfpjJP+2Mrw8KyGFwlN6mRRKveRoZ8vMYDi9cg4gRyOYfN9ywS99vF1ZmJgH37O99yjP5QeRoNzT7FFLDycoCpGPoYgVx7Z7BZJT5FsX08M7Jxwef3pz1LxIq2iGTMg+3zAvIULerBrG10itxpSgcMmuv2OmrQDrCWxLCWS2RE4U7NsGxWR+yp1zkfZatqCHxAoUyYX5TfD9BXyb1qMC9aHYAWYKBQguVOcCDIIRRFPbdfun/DSoCEL548twAy72V9FJ4N+EIuJP789BJG7HdlO5eXLXv45AhdgdUj0zF+5gbTs74h9nw8GiJvOo6Yc38ACkVJem1XGqU1jvAa3Y8EMAPjr9XrVmFNLi+UdIVObJXwBwH75LNHFlAtPvLZaQFieb5cNuPKYkSwBCSUpSzm2GUvo2rkgTOe8ryYQuysjlUmrmpBQY8JoFhAUlN31G96OUYuA9jmbB6d28CpdlzWsMaKubIn5PVf/lf/J/vwvY+d/VFLve9881X7Z//49+x7v/vX3F6qhEXN35+eHgIikAPs1zKkgB33NVEUKmRX9Z5dITt3N/bsrTdesJs72/YU+3Z61bUPf/kRWoXTzO7svr1Km8uQvZGGxQQjVsXZXIGuViVQwWpg5fw6jKVvtcWpxYteO0SwmjiKzE6Yn5/buz89s0+PWtb19Y1lsxsogwqVj47PXQMDtMk82aQrmVAG2wbM9JW9F2FbhlNegTSP7Yfv/wpEaLYWKtnl1ciOQFGns5o9rFetg0FMpT02rHfsotu3Hs754oyNHZtDtToQDrNoq94KBCsUG7StXMGN0Wn2plZvTG3ZhY0Gk2x83hW7NxZ9h6LUlq3yvIdNCKNkEXeuKybQUHu+AEIolCMDkuLnGENNwtd5RAbHJ2EVklTWmMIxmqqv9HSN0PrirGafntfsEkHwIUwT0N9C505+CYPSp9WC67oR8dNHFfuLj89sEZvaNgzsyley9z59BMsIWxUBrbMfOotSWCUKm/ru7RetnAjbw8NzC8cStgaQabH+ah0YToLU/KD58cCaV3U3VmkZx5krc3DQsXwYJru+biMM9EePTmxtM2djGSgMxc7mtj05O7N9GMBOqeCSlNY2sqZaz538FoIHi41nUfYYDrTsjJXOGt75sw/sEjlQtvXOwQ17/atv2N/5o79n/9F//Ef2D/7h37Nv//ZvcJ2blkjjLFhPTRTR+IJTzagMLnA2sAKcfG80RhHkzBT6AoigDGIYOvfRIf/pact6fVxMEAAg4wQ4WbBB+DqLpmHS7FckrIYcyCZsK4pBUUKIvtwZCCZ9gRN0Z4hc4zoDz2P9Qf/agACsxBDYHph9E+Q6AbTp/nRUoI47XEMGGhA0wjk1m8qLXjrlU7eeCXLVhfGpDkzXHYspzmDtOGU18Z7BTFT/GcJIBVB4RMJltAJB+JnX4uyBB8S7gDEoc1aNFASENE9RXavUAgxRdDK6jjFdg7mrgYSr3cTIVWAfetp8LuueWWUfnUGL5xvCQtQQgT+5b50Ncqvc29y1XRvieHXmqq4/sYjPNmGrEYywutIEFWECuKghveaVKtlH47D6GGeVMKXQmYlClRq9A1hRyZYnEgU4N3nmCysBNGIYcy/rPxnP0L0RzDaK3ThzvUAFavExFsYRach1T8l1Xj/GErOBcWe5bXe77ORjgtnPJpKwGA3EntojAJzOa8M4iMtOAzClFpwR9l7dipAR9qENWygAJm7dumsNDZVH1tR0YdxVNxsNPNa5IoaZ66gcSe3w1HqzBOBRO00NVdf5aDixB94OYRPEvHgx/+tcfGCjXtU5FNUGy7loGosiHBmAimqANVVJ59VRfq5wexI2qzUVG9PoMdWFylZWajijRhf2CzjEgdaq2LflxE1tUR3q0jNzMq3zhO3NssUBYles1/d++/fs5vq+feWlN+2NBw/sxdt7kJSCnVfP7KraA5RN7OXb+3Znb81eZA1eu3vHvvrCgR1s5O321pa9duc2++C3jz57bK1m2x4A4L/ywn27u3/bfuOb37R7ewf8+3W7s7ttr91/xWasyRfHzx2bVUtCZWWH2aeHTw4hC4iA9BE58iFH1UoFuQSAIYeyFWv5tO1sFR3okSw3r1rujNcb9jmA6BrOI18CmMoLkRngEi4hbsXrPOi72oWq33O/U0VPZSd0POG1CXr37vf/gv0N2P/qf/mH9vXvPLDv/dZ3bY191JmtyhQHOJjTy2PAcI1lXEEeIoBygKx0d+UHtAzt6KwLwVriJ0J20ai7FoBzbLo6jX3x6RdOr2St3l5hwNkN8yiGXUZJojNrtbgQ9j2GQFzWBvbZ00tL5UFFQrFAjJWoMw512A6CXqD52QBUe2576XW7sVG0Zqth37i3aXdKu/b8BAWadGxzI8frp9yQ3/YOMvajn/zSqq5Bb9MKySzstA4rStqHzy8skFiBfGYsPpszmdtuKW2JpZoIaO4lpmoI2sQZKEFhfy9pKQQ00ovb11+9bdVmy509qXh6MO9jILx2ftwFFa3bR5+eWXXUgoldC7c6Q/TbI9hiwOJpNo8NlnOcI+ztipAIjFLoGmvfbeO0CjHX/Sgdw/AgQB0EM7KBMY0ErFUBiRcjtsLAreYYZc1aBCXp3EshChX2yrGoa8qgzbNhHJY2tpPDK+tewkJxUmBxq9auUNiOhViDSMJ7ncCxAAxwv5ABK5byKOActlF1rKVaa1uns7SNl4sWTIcxiXPbx5imFxG76o0sAEtUeG63mLYy7LF6XndnSBLcyyuQuiIKAIhvvXzbHgN0wtxrtTmwD58+dmOVZMwUTjoDwHz8/NjUZPwIUHBcubL3P3hoTx4+ck7od//RP7Jv/No37dbubXvh7h4OzCyFIij80WloOsLCLutNC8IAVC/Yro7tChDUXc0R2JFpTJcSnjo91pT3uBFLKJP+0JnyjHXoi8FKWZBNZcwucL4qyXCtt7hHMaZJd+6aRIuZypgplKnQDH+7ZlJyxjJ03LPs/QjHJmag8JVCqqqHnLIXxVzSJTzEA6w9/x5Nhm44bbMFgKzKgU943crU8UdzMQcYfBlOnc+4cxpkazZRQluPZ/dbEqeTgrUpdJXkz3Q8x9qELYUjUG1jJpG2fCqFopcsjT6IFfpwWJoBupnJA6jW3WcoQUhTIJbIWQtU3cOw69xUZ5YCeJlU0h1pdAG+dQzhDEMm9K6JHhplpjIGOV+ty3Agg4LTlOOfzlgvZaVrluHMipksa5iwKz6jNx1YJhoDPLB27F0MsNaAsWVzsMwkDnGpgxq8DfoonNJvN8y7QOcKgCyYsM7iNGW/iuOKJXVUEHQh9wWAeAgQ6jZgkYDPzfU8LKDJxgqtwswAmRp3V0ilcdg4zbjC42a97oBfDyyFjqll2sVJ25J4Nw2e1kABGUTp3BXymmRdw8m867K0USpaDxbcHg5hK57rZwW8avJHIpyyVAq27FMCV9Cen3esNqhZOlMGEK99Cehwmvw57jcABs+QS9YVu6luMgIiUZhWElCjyTa5WIp9TLtM7QB2JJOOsffXMirWJbCk2lQligkwKpR/c2sNZ4BZjsdclyrdl+pqF74pbIhrjVbWxpYeVxSeVXu7FeCuZr0291qpWuX83IYzkZqmnR8C/GDwak7jHJcPEIC9+uCTL6w77dsXJ6d22aharQXgRg+nECF1hdJ5vwBFHX3vAn5ajZYdHV3ak9Nje3pyDHEQQ5xbrpBCVxv22aOnTq7i6K5yB+I4nADP9OLOrm1k0w6A6SxRyVCNfsdl2epZWqo/xReok5KASCIR4TmGzhkLUEmn/ayjlF1t9XTmv+SZh92WqSewOgF5xDaXyB+y/fFf/swisYj9x3/0uzDGKwBDC7A3tlqzbkeVCzsCSAwmffQOOUbxFSkLK3dgwbfH76Y2xeNhByCh2tgdjyXZqzu3tiyXL9tf/Plfymeab/3B1ttCB4aQDXtdPHgPRR9bvQXKHmKkYCqXR01nnDQXrTccoHzXjqDV6dqwiRPDsamUIFeO2wBmp4bAQZjryzvrFsNAboIEH+xv2m4h70JLCr+9//FnlofFlItraipk333zgZ2f1e0DkEBmPWgHGPjwNOxqwMbNqZ0hJMGU15qnXYvGlGDht2w+btliwA7KCXeeqMPct1558TqkwKY8vKxYfz4wPwIbK/tshOA9f1KzcBah0CgvWPCwpUbwOJzdlCnO5joAodRqnt277NqkM7NAzG9xCd4YY8hrNOlh1ANNsZkqr5jMhYhByjiGQNTDBoKW2VBlIWciLD6IXWEBZVguMK4675njzNIJnFkMI8869wYasRW2UAlngjHp1Nhw7i25HuW5uTcUyt8yG3I/z6sVqw27lmGDNfS2c9ZzexTA6cuBjAcrG2D4xyxCHwAxqA8ts5GAfa5wmDXuKW73QZnBqc9+8IMntuJzkjmvnR2f2GWriqGGYaZLCDb7Wu3jo0Z2fNaCDcFkYRb3bt6yH/zqQ6u0KvbBTz6SnbTf/Xvfs517tzGyERh9zNIwAzW9hjghnGyGF6M+Vj/guYVw7GKEu8WiMxhdnl3ddfKAoE3kUE3lL51Dxdhg1M7PMShBUG0h7lDpVGFngM5fKa9XdbKspRxBQM4V41jU1AUY6lxOUsoGQldPXLEpldFoD5bsyZh7kwNVgbVAjZRRFHAy55qgU+1lxB+AUaWQc5wRTEPdcpTq74VxDqdTjDKsFvSrMxoe18qFgmUzGRfu0QDiAgCuAMr2+IRulVxz3SxCgwZUx1jFMMW096JcGAxNGlINZhonlYCVqfg/DjhqAiaeYbRUEqMicS2u5v4lcAoqTVCoVWc7ysZUJrASxMYYQjk4nSdllTfAcw9hPHKiKqno9wfOecqpCxy6JgOsgWYccifOqSRxQjoDYvthSGEc3dSG2IBWV0YduQeYWjDPkyu8i4njsycAjGywb1v5HIaOVWGtKvUe300AmtexZDdXkTckQwpTemw9G4YlJ2wEUKrgqFXgP8ehBWFfXgzb6ktDd3h4YXPsULbAazUCzqOEG+65u8Ix8Owso0p9NHrs4/fex0mnLJPLW6GQ4V4B6Rj6aAp5AbDoPooAEa2H6go1Wk4NDRRmFGlod/rYqD32SjNlA9wD4ED7juwvhicuqqAuXzoa0CQarZUaUKhE6mBnz9bzWdZ8xOfLXvAMfKaiEyKrypLV+DcdQ0im1INRtZs6bohGQm6YewzWmRPDZF9TkgfskLpX+dmMFCD6+eNDO704tV6nbj3Vpddr9ui5kjdDloOl6mRixV5OAD0e5OHyomqHx1WX66FzZbW+UzemGU4inQI8o9/DLnuHYxFI1Zmu2Lhe/+TZIfbz1I06zHEvamQuJt3UPioTE6esLx0HaGax6tyjPE+UdRZQfffjp1bR0AX04OSw6jLMQ9ynssPFxpVRpHUX6PSwxirDEgjUGbDOO3Xe6xyqEjq1hjyAh3VboNMDdOPzn/2StQzaH/zurwHwL6zSbWCD2ujNAB+IvqMybig3/2mQgsCJBnfUxh7XR1jJjgq71ytze+P2PfvO1+6g9xo1Ztblmj/+wZclJ3/tK19/u84HhxH+FB5/J1uGtt+yBgzkqzdv2qQxshvle3br1gYPhzFapeziOc4BVOFByUdsvuLKNdjkfOI3HwvfBQGfnLbtnV+d2KGnb6mM3762u+UyEc/abbuxU7RUKGlvHNywFizpT37yqZ0ML22cmJmG6voSOgAGBcNAtxHou+W8JXHs2BmQyMRuYZC8gYlrUqwOKzrUVpw+gEE9hn25CeQY3B+9+7lrNvDJh5cgaZwJxkhnZ2LLytpFBWzQF+JcOiTYQgDUpJ51wlCpL6ffqk/aPJcOpWFBJYX/gnyWJqnDSAESPoy86sFCYdipjB0LrKxSlYXobGmM4Pl0yM01/AiH+ukuZQRgvyNYXASUjsRYciuFkitJJOoaHY9UVI9AaJ4fOmKJQth+46U7loQVTiZdqz27AlWDegEnQ5RrOU+YrwBqA8C46SAYw3XAw72DNRjQ3Jo8p3puplD+g701WEjTPjo/AXWjyCDZPO/18wzQBdgPzitTtOa4b4PFFDTatRmfOcQQ5ZIFW1vftl98+Km9/8NfYiCX9ht//Tfthbded45HnWI0OFqF6Rq/JKP9/LTqkgZU6K/2Wmp+rtNDFYzPPTq7DLgif3UpGCHUZ7x2ilFQiFNHGxbx4fAAHlIUWObKJqYpJCsUzS+mwNp6HVDC6GG4CjgZL4Z6zj4oMpHC0HQwfsOBBtcKsV4bLjkZldfIqcr4KcyjEhRlB15d1Rz6zaezlsBwyaF4eJfCSJmkxlLpvcAmNDGTTDonKsASw5go0UDOqd3sXJ9n4bDEZJUtKmens0Y1UNdEFr8cOquRYV9WyBRXwOBiBHAKSkLToF2dIWrSRavbtp3NsrnxYAhFcX3fNrZ37N6Lr1gOx9xs11zdZTKlji9zFx5WRqRrbjGau7NtsaEeLMsZKbFh1m5jLevuT4MEFArmwS0ajuJcWRPurZzNITspdKniHHGcez1XH2YMT7EQxdajScEid46F1jPy2RoplvAMXYKf5p+q/MwXmDmUr5F/TWQ2k0hwD8gvDFJduFQeo/rNLgY+jFPrce9h2EcqHHPdfuTwNNVEWY/BZNCWUe6f6+AmkV0vbBcQhax7MLpzjxyL337x459aam3L9vb3bOob29PjQ9fiUe0Ks+mE60QlJ+9Dv9WuUGw9GLre34lnwC+S6O8aHo7990V5RgEWNTxp2LB+wrMGHEDEYJkH4y0QI1nRgO0hOhgOhV1YdjhhP9Ef9fNm2Z1D8S9YFxyKMpy7jZ6dP7nAtnB9hWhwINVOy4VkEzjyRh3wj71VFrFaJ6oD0Apwmwc4JFnHTm+GDvgszutVK6k+ue22bA/2SjIAULnsDGyKg1bJnnoGajawf+m1dn0EkxaAAzzw+SMcTA1beHgmtjZEZwVKrjPZJZsx1l6kQPXcqrXXKEM5q6l6S7Pm0zEAGb3XGf1gOWNdUGJPiM+rOMYbwJYITIdTUdyXCBDAiPfr2ET658YBsh86B3WAwumsInUoLv+TTVTyj0LtIRx1MMT7WOP33/mFO8v8rV9/w84AB925EtmQc8kHa49pYr/YO2UD8XcdifTxC8fYHoXyY5Cjk6umA9O9UdfOYKh5dHfIayo1GPovvuw9G9osvK1zBmXCYf7NPzIEO2tjDF6+lLHWoG87t/PmxSFWYTS76zlbxIIuRTnC2k9R6vWtkG1vxezT9xtgU7PimjIxhfoxJDx0e+i19x6f2ajjsY34mp12qo4t5mIhe+Hups27Hvu3f/7IJuEZLCRhOR1UDwOWSxStMezBXhCyZcCKmxnLpVZ2s5ixSWLlUrg1WFQZX9uhLM69YI+ujp3Be/HmgSvqP63B+soZK+XDVuJ6bRxtaiNo22WPFbn3PPeYx3HN2Og7+3G7gYEtoPRzBE4zL1uNodWbQ1hc0uYRZWoJ9C1c5p2G5/phCHNvxBX1syPmAXHKuEqRE3x+FmGJhEHRsK/OsWoofSBwWAWCEp/7YRMg0YuplXjmYXVmL9+/BWDrwlbCVgyXrIahnCNIEe79008PrTdTGc7YAFIYGwQq2rdJC+aEt04cJHGAOC7PAiUIuQbJXgQhEJlY7ajrWtC1WKv+ss6aT+3ibGKhTZzMWhLFU+kFwlJfusYAOu8dAH6es1dn7b75ccY1JVQN+/ZnP/+VffLOu7bgGV79ymv2h//07+DcNJ5pYV7Yazaedhm1QoXXxduAB/apX2ddWT8/7NqLkIdGKBCKoLZeCmuq+1NNGc8YUXUQUoaiS0PHcU+aI4wqBnYwBRF6XaauHJjY0AxDo9epmYTqYnezKduGVbjOKyijwvUKT2cAI2I0auwMnkGXYJQYfnWvCWNoNEqp0qi7ZIs07C0Ng5RyXWfXXjs9JbAo9CnWqBR8h36RF2WYip0pQUigSqUnqSQGH+EViJOb1odJNoSShcZRZb6RGTmvEQ4OXV6g0F10T/1e1UhDCTlJPkP1n0vWZL2Y5TXXzi0Kq5GRLW9sW8i/sC5Os9Hqcs0494Xx4p7EJFRm0GiMbWu77ByozqolrmK2bkQf15LzX8GMFfaXgZGRkn5FdD7OXctIi/XK8POpGNiwaxyyVkwDYQAsnhTXVJhNZQNKZAqgN6oN7FkMI6kxg8OOzlYxXtx3hTVWKUURBj4GlKojlLrzjFRfp7XBMalJhxKjFLIu6OwW9vH48aUV4gkLR7zWASRNAUcCIjqbjmKXpuzLCBumtpCSvZ/+xTt2/9VXrA/QnOFI+/25zXtey8Juk7HrpBMl4ylcqvFincH1ebTHC/jvdi2eydvEhWTFhvhTPIXX9dsVO3/+SATaSqWkO9dTElmP9RZT12zLKXvZQ2fSsZQ9fqRGMawbeqn10YzW4BI5Yt3lIwReVFaULyVcchUfBsloXa87+tHud6w7bML2l+hg255XG26WpBKr1Pe4CkAbsH4L5GCEs9Cx1xAjrA5RclB11juAY5S9VLtSHfNo0Lfsnpy8Eq+GihigUwrXqyE9j8o98XcWVFHF9mToku/6vetOVxoKrnP6bCxim/m8A69qPF/g3xrsrNIqD3+WMpqL67GLatOF26V8YvNyxKJ/AZyfdEKy6jJk+Z2AvOo9lZ2uhD0xVf2nLGyNANN8WFUERDzo23AOcInaT/7kHQecX3zphjUl134cFDZS56ECA9o3RWD82GXJvkraptyf5qvq2kORvZOh3c4X7Ltv3OaOvC67f8a+NVse++T999l/liW3XXxbtWShIIqJt1VYMhBcWuW4ab86rFs7yCJG6vb44alNQPwyFJftlm0XcTwoTIAb67MRajQw1aF5JGYejKImpqwVQVwwguAcJfDPQY0IHs5v2prbN+5/Bfrcsla76SaOFDF0o57q/IJWe9SxBE5KocdYIGafPLq0E1CSkno0F3IaXtizswbCw0Kj8KV8yh6Uti1fTNrmRhFnm7WCaqxgK20UNZL12lf3S/YdHHRfiRnch0YAZQIwL5yRf+kDhWesoAkrbIpmADZ7ZqfNqcXisOjDAYYCw4rR1TBcddFXL8pEUAkJbARGtFO9no4vBX91+7bZqGH3k2nbAYzMJit789a+7ZRytkSIy7ECGx+wvfV1W0tmrY4wHexs8HkhW48urNcbmC/us331yoRtPv/8GBTJfcGOI9OAnXyizjvc842QpX0AgSMYtGfswlJKglGRdwv06JRmOrLo0GNrsRLIC3SXiyHUKHq0YM8/bNoXjy8sVoSBiJ03Jvb1g7uuCF3nzDmM/hKhUqlOC/ChJufVWsuev/sJTGZm9155YL/7T/8ByjyyRBQUjNNQwbhCKwrlX2luqM5HsKU6lxl0ZxYGDKxCXovwrGHN0UPJdB48nq4sg/IkUKIp8jSBlYcxwCmQsvrLpiMJU/PtPmAmng6hnAELo5yIrs1xHH7AgdxRGBCjyQ+q/VTGsgCOureo9ETy7TJn+VyxGjVDUENzObourO/08oLPW7kJEzrb1Dkc4uWM4PU5z/UEEecY5HQxbFJqOSEl7uhsawKq73V7oO8YRlyhJ+6D17hvOXnuSUBXjo/bxSDpvRMcnLJl+R1Oy6Un8flKaOMSGNSxxeNRd9ait7mUfJR8BOM6Oq3brRfugKLZv04NQyAAgVHiA2SIBApUKykjrlZtatcY4lkUjlUyhyICLAm/T9v+zVuum9BihpHsXYeMy/mcC2ePMJxKWipiHCM4oyNYSHemauGlywj2Af58wTR3y0MpmUPGZtq1y6vH7qxXiVjdLjKKwRpgqM8uGqaJLfPl2OmMQMcS4y8w6gwna6zmE9or1SUWkilkKWJ+9qAKYBJ3lw5p2pH0UVNZZGQXYqc4AIULdZb6g3/77+yVN78KM5y4c0KF2sasEWphLpse+U5E4u5MsjWARScypkk9tcaVjbjfRGYboAcwCsDgVnJ4Yj18Ru+c6/ec/Ei2BWz77I9fDgBgoeHNQWR7zr622hNrwsKarKHmFHN77kw3gDyr9vA6SzjiHP7GOtfHGcm4nzWbGHqvrecUPgY0BnTmDwuWXMKsZafiAhjcUDShYeI6j8YhIHcKXSqxRsBTuRs6JljbRq7ZQ0XWBOY2k3m7uVm2zVLWlZLwCJbBDqsGeBvbu7+2Zus4kL2Nkosmqk7YATh03wdDFjBP49BvbeAw0S0ler14sO+iLmqz6MdeSoa8K4At66vWl2LOKh+Ro1rqLHI0BJCwDzzvGPuge9fkIYmAC+ujB3KuXoyby0XgHmV71GNXYXyx6QnOT80vRu2unT4/s6PjiuW55xb3EGPfdHQy41NmKJ4iO1pzgawJNkJBcy+f4xpqIOdTSNWsL2Cn4fIh1iVhD49PAVI+nObH8pnm+9t/87tvj7gJdW5RQoSyGr1Bbp6HvKqMrecf8gHAKRDiwPo4RDUE99vtrTJOMYwt8li9O0E4FIfXg6CQMLdEJmqT3soqz6+7BKnuTGGBEZ8htsWSo9Cgf5zkJ2dH9vSkbmMQtz/mw4mABnECm2xGMZuz4ajlwhAeP6gHptVWBqW6jeCA/cG5a5GWS2ZM8w1HOIiTRhVDyPUwRk+fd1DOkb20m7VyJGcXiw4IJWSHh20MFRvgYUO5bj6JNrFo2pwuqN/4p2rX7u7n7KoxszaIMRRN4LiEtkHj7KpyUjyslRR2WNGh8tzWAgn79s0XLbBUq7CBjfi8k8uODb0TK63HHFN6/HRq5yh+f9WxmjWxWDCInYzd2snb1aRuJzDOBoby+PQShje32jmfnY/hJMK2CQM8edpygq3MUzmOvRubuPRrJLWe9lq7AkJmH2eXYyvhfFMwVh186+zJP5qiWDJSQpL8Lp61UDGE8I5sUJnbvd0tXgezhgUFw1HrgjCzgINvv3gHIOK3d77/E9Z+Ypv72/Z3/uO/z/MsMCJek3lXAsZyKYeo8gWUkwXSOC+xhocAHxmlACBEjkjMo4MjnsBOlRyBCPI5IHAYgprzp/MR+8bdLeeUeFBAVBilm9pltW/hFI4I56zJ7R4MQjSOw+RD1QfUrzMlFM4HCFDhujyba2QA+54hf+oK5OXfyoBVNumU18l2Pjk5c8ZeZ0hKUlKBuuOFXzpGMT45I712pvfwOxk0JSc4ReLavV7XOp0ezxCzYrGgN/I/XslrdJ6qBB5lwbYAcjwVTlmh9bE7C9W4KRk/sR59+TE8WkuF9hT29XLhdCrhkr7c73Cu8zlOh+veOLjJfs1hk6fIapP3KDQJe8Awq05O6y9Q1AGMtZt9nkEM3QOYYZfFoGDZN+7cs0IuY/1Wwy6alyJWtoHB1J7o72Lb6uilc3JFIcLsr7pjqaF4DuOpesdRMCeEwedfI3rV0417FevXa1wr7MBX0CeWrHDsHIO9bt65zy7qDbu9u2n7pTIArK+IrXP6YkI6G1RzBnXqyQOOBcKUEHeK09UsxEQSEMbrpYPd2sCiAPQUTkhsVZv3F9//9/Zrv/f7NhjxzIDXDDZKgLSJYZ6PkY0Fto/3h4I4HZzcQOd4l+cA/SHX27ZhMGNzPK3HVE5zzaLlXMYd1mhRdUxfM02Vy6B9ljS4pgZcu6f6YWyLugZ5VmrTZjgwiAQ2U44lCrMPwOSn2Cn1mlbvXE27UfkIl7Hzap09nuE0sYE6X8cmuGgHIE9OmUdmjaQ7c9ZTaQ9KnuEi7HVcIIk1VJlQAkfnjiGQoTBMNMS9leJpgHOSZw86OVPUYwxjU0Ibm2j7+Q3ciRpu4ChxcNqDyQpSxb2L2bn6Ux72DiRlK511cz21DvlMwiqtAcSqa6VyFIdadABQzHfSXVhO4eTcHvpV5jsLgODKoRWAcoAvkN4Frc8+hiBo6p6WyF3XrroESmerdV4OSNGaon/Kb0imAtgcn71w94794p1fWBUW3uHnt25hy5qKFLZxnKwp8iIHrVaKiuio45WHnytq01JCYn1qa6mi3b5dsqenx4CuCMA9YOdHfXvx3r794Adf1mnO03Gc5tSF5Go9mAAOrcEFI4UkF0FAAOlJGSaEtomye0PyNEHL+ZM4uZlLSEFebOR6dIbNz4N3LgcuNBXAuE1xtvLmI7+ynqYurgz8sEr/ysKwkc21LYSz4ARCRuze7rq9ub8HMhq5bMXn1aqrFV1Pr9vu7gYGp2kzHGMhqynymh6AcUMwlR31J++8Z++endiR+nGC/u9srNuT8ysEFYXD4eicYMg1lY2aCaQwoFF7jBEagE71rJo2IYPU5j406X8y81keg3CEgxuGMAYK+2D0g7Cq8UwGE4Vg8QO4DCUHqBXc3XLc4nxW3z+wD79QgfBUQwysJZaD8Dw8bVkMB6D7kQJ0ABZ1NkzhvueVNuy2CgoDUgRXLgkpmUnDxiIo7sxu5UD+Xk0uGNj9l3dseDXGyAwttoHJxCBoTlw44DE/bEkTVr7y0q7tFzfsaa1uLdBeHpTbPod9ciMF7nOD73wuaq1ZwxYDnYlEYIFT9mzBdbPmja7s8MmlFWHD67s5+6//6/+XdaDgWwe79of/7J+AwlIo6MJiOkvBKArlj2Cjt2/swjxVSC8mOLezagUj4GctcEoFECbOJAjz03DcjVs5S+HIemoCgVFWd5R2j/2ImjuLbPKz46u61VR2oyxWjIGHa+qkb8izK7w1Zz81MFxTEzSvLxUKu36WMe5Jzk/OSIBCRliKI6CnMyYZJ/3u7OrS0EeLhGLOsKvVo76cs5SHx1zKWYodaoivY5v8QP+50hWsgpIWFKYVeFQvW51va6qIQkt6n0KvanOnrkMK/ylbWWUoF26kknpT8bwYHM3/9MJeFEaVwVPgUUlBYo0eLGMikcAINLiWrqfnWFmhtI2+qbPNOU6zxTsAItE0z2yuM1E6fZ0Eo/6eMnZimMq6FrCR9/YH4zjklF2iOxeVE4zfxMrZPPeMkcIxe3CyLBN6lHC5Bu1Wh/sP2xqsU0OvdVY/wEiKmS986sXrVs8xfNVbd7kHTer34SBqbRW2GyA3YWFkVMZMdaM+dCals2Lkotfvcu/XuQrqIeqydNGZBc/KJVy4V2E4JXioBGuFI2jymmlnZTtrOcsUE+6MeIHD/eiDD+wPvveH3IffLitNF7FTBMAHOFf7zjHgOwArvR6iz3MMB7YCCBSLZWv5cFbom8cfY53k8gSArvd83GvYuH+KEZ84MKVz68EEcCuHhz1SUpHqT3MAnTD3nM3E7bVbezYaKJufPcboJ7A/6oKlko8FbL3eUkhf2bsriMIARq6OSx5by2Vxzqrx1BB9gBv3gDQA7oeOPcnpqbuPmtG4kCb7H+GZdI0Aeu/Dlvj5lm0I8/thdWS3NjfZ/4BVcSo9dF/Ov3bVslu7a9YD7Odx1IqQaTxZkPdpOHt73HOgQh2OwpAdNWPJIUcCCAm1L8S+qolHCRJTyMXd7FEdMZw22tjSsUWVxZ/bBZxch2u9PGcgmASElW01A+B1OhbCpIgI9LF9K9ZRZX3SM0cSFBrH76kJicK6WWxzLgn40Nkmv02E4xCtNfvFz37JZ/Xs22+9YW/eueWOxyrYIIWmVTKmXBNFflzYFv3sAOansN8KtjmfLNq9gw3bSELEUjl75/3P7eGTczc282c/+3II9d4LO2/PQeE9DJHqAMWihl02TVmFGOo4TiS4CFir1neJNkJClaOWY3adFkpfb9n+tg6jNTVkAesL24ahhBhMIYEeNxpOxNyEiX4bhMK1+ghzf4Bhz3hAUxgA3M53Xnvdfv/bX0Gox7azmUAphnbZWOBcNSx2Ybf3tkDpIJazir14Z9tODiugza4V1jMYWZA76EvNAtJbGdfKaSt5neH15KiGIi4shcPQENYxi9+GSXoUewcJub6iLLzGw/BrZ9DccFaMgsJEIxShPWRtEAjgnYWSQQuxDkL5gzpsd6pQi9/ieVAxzEeGZspaPjnpWygett2ExiTFLLMBCJki8N6wvXIz49BjOhdxTE3w1GdJqwJavnrjwD77tG7feOM2gpC2R0dVmww79ubNXSvDgubsxfFV30bRri3URGEjjQIPzIuzWgz9lin57at3X3bZcwNg50iABqbeqIPWcyHLck0h3bNhD0Xo2bTnRVDiCCKPB0KOKAEDpXl0cW6q1y2isOFM0H76xSf26U+/sAjG/j/73//nCKiK46WIOCLWbA7zyyY1BQfww95VMJRaF1/Ef80seM1IzhxQJoAhJZdDnS1BqACZFk5PjB9YZmP2REOBVdRdbY8smY6jkBg2ELSAj0JSZ88RdP7LrWcBMUKRAVRr7gBHCsOlhvoxnKdGJCmzUc5OyVxClDpDE2BRhuXpxSXrw9rAlBS2jGDAVkBoPZMYmRz8X52nCN2rr6lDqroXfu+cpwQHm6oZfVOAg4y9wlJzBFbvVYafWIeSwQK8dwxAlKM8V4E4783lVZaATKLAim4o01pTT1z/UaFjPlw9VpXYpHvUvFf1CNZZ5XAEGFJmKODn7PTU2po4w3OKbY25j4vzKq9PWTqTtMlo7Aq/FapiOTFAGCJ/1A4Objl2fXp6iC61rJTNWjKWYJ0UEgxiqBVK81oNo676R515qu5TrePSqThys7Aa4HM26gLuACpczwEO1tgTiGPfcOiw4LFXz9y1DIRU03TUuHsMmAyiT+f1jrUHXTCYQmgAojGAiGWN45RdD2f2XVnfGhvn5b4VzYigDyoTCIh1Q4fVqCQP2NdoKFXe15o1e/jwkX3zN36dtYLdITdqcalepEooUwmUEsfUmrA97Vqt0cDO9Wx/d8/6sOaBN8EaqbPFdWjw2mlKXTH4LGC/feYy4BUuF8CRo+/1+jj6iUvGcU01cFoIG6IydyU8GhqghuwalTfD8assST291Qe1ejWyVr+HMx/BzFoA4amleMZ0OuFIhIY6KDo0Qjb66PZQkQhkREdfLkChW5RTR790WYE0JTHKDugYCevu/lOZyloh53RQrwmFo3yGx9WGlrIJZKRvD+7ftns4+Xqzyb1FrNHs2FW3znPBYJEtsb4EjjnOWlcqQ2x6x9Lcq+Qkhx1IYfM/e3hiTy+xX9gpjUOMp9dY7zLSrPUQb4dlAoT1Nx820gfpGk8ATBGFtiFdAk7ojIiRZG3Yw/Eq29YBhaVz+hlAsogY+MBlCLz2ygv2i59/hL2rWxdAsL+zBcFKsfasO8xSzd6VHNfjuf0waD4Kh8lnN+d2sFZAB6f26Olzu3sLph1Y2M9/eQbY2bCD/V37/p/9kAVmC5aBEE5zaZFinMXB2z5qWvti6hpmb61lzD8K2m62ZNlI0Y1YYputkA/YBgzmq6/dtz//wQc2DyNACJ76UOos+eu3ty3hidgzHFYwIQXoXZcCgJQ1SzOKUeyoOQEGVplJDYzzoycNWW2rXPZcar26Az06ZMOKMYc2q6Db9qAGislatzXF2Ji9dPu+xbmnh4dXFkL416M5N6k9UQzbjVjcttXsHMVpjtr2xed1+/hpzfW2bOGcHp01YXnXxd3nLVgwm1LnGqdXA7uAASiLd+HRATCC3OWplVWos4a0EilQdIyJzs00nkplKlEfDpWN7DY6tuTz1RM2lfPYm7f3oCiaktBywvjSrXWucYZDUOnOwD5/dIqzUXcR1tw7s7vbW3Z4cWJ7a3nzoSQjHEcmkcIBeWChHVjbFQYwYYE4WBNhyilnYKIB2RuwiXVYQh9lXVmlO7ZTWIzqux7c3MGJ4BgXLetfqnZrbqGoGhrAevpqpVW0rr+PEdP5S9f66KYXRVpiSCNBpApF/ODHn8IYuvbq19+0t77ylpVY26YKyhcRDD2sH6WWcM4DMxzAxJ1Fq1HAaUW9hNPOsfRwWALs2A9LpHy2hiCv1IkD2VGdlUCYJ6BZkX5XQ+od+x0zUrccsfsFhuZKmdswhUIm5cJMo9nAzUFVb8oFiNPHM+UAPOp4osQVnZUpm1PMTGFOMTeFQC9Av61WG8VUra7XlPUrtqzRcFJKIVE5etkh13GI916HHWGA/FusTckbMpgyqKplVQJFGcVDdQCFMFmYhJiqzkpUfqLEFJ13dXGYFxWeA4Oxs7lh62tpS2eTzoHeAhyqgboSMGSYsQdshqIa12d2ql2TgfXyXmVnagD1qN/ESJzCGAbo1HUYWsN2ddyhkhql5FerVRic6jkBgKx3WGsFQw4G0nbn7h0+d2TPD59ynyu3twrn+nBejRZyilwEYeFrG9uWhDk1GjV33qhsyj5OK4uTlU9RWYPO0LzhEs8ixsPfeYBQLINRDlq/dwmLnwIEFGJbYMwXdgW7SOB4FJkYAaD62AT15fXxfHKO+tZw+xFeQPeuxgjunNj5sBV607cy+uFHVtXZSD2MVSK0Yh8/f/K5XV1d2e6tfRidyoQMozlxoeE5+zefaVJT1zkOdWeSqOUKmxaEbXSWcXeOqX2Tm3SCwP/JaeqvisqoynpQP0Kv2FMAs0Lone4QWY3IHTgH32f91Vj+zvaOXVxU0cs2elJ0DRcE9HQOKJnUkG3Nd1VYUrIbBnxoJnApm3Oyq9D+af1KEzsNUuQYkuz1AGVVrofO+ERSrqMjklnsHDrRxxZ5AK6aozuWTPP+1XBpG/mM+bieRkDKlgroaXhCoRBz03l2tjYBLNdJdH3W6KLSxml2HUAVmMQkOB0Vk97KFizMvlSwDypjUo5Avd+2T744dkl92YyqIaOWytxgKQHNLOJ1co9WFtlWnJlvjydqw1aXl3SxT3FLxf2m2cEh/EuS58tgZ3L8W8MYNJUnwfOrykX7oRm6SgoKA+a39rbtL37wDkCuYVH8w2gMuQCYLv1LdwwUjIgV+20wG1kPUC5wf3U+sfV80R7c23FNH9Qd66ewzFgibTdvrLOeXvvhD78Mz77w8s23pza2OQsQV2eNx21uwm9Zh+DZHc/EWiDiR+c9K67xIIWoleIxq16qP2XNnp13bYqAy2tHOzFbwAqjAZDbeGSfP7+ytZTX1sKgVoRUjYEBy64cIomR8HFj1aMmC12ws7OWDRcXrADMAJqt8B0+BgWcuvOpoxN1xkEAEjOrgdSn3omleN1x7crCyYVNBjM7elK1pRofgIajPKRGuxye4lBhS2WUweI+a2HQu1XeK4YGQpvyOpbeIjjAO6m8ZUJplxSyHHvNN4zY7eKWa5auep7LasfiazGMEtdg0TWeSSnY7JgtRwqRIHRrKbu/wXtGGNbo0vIg/PFgbtulPRd2W6Fck2nMGbg1lHOvlLJvvbQPYoo6Z5hMZjFeZ3Znt2x1BPXunkKdYfvF8yfmw7k+O+xYZ9B2KeRTmGsxooJ5n7377rHVUYBVcGaDycQao6Erq2nBsueg9jEOwg8zfOn+i04B5rxGxvf+y1t2DIM4bzcwTiGXKp7JJ0GGMLo8z8y+XJ5W7RwFWGC0/t4/+Yd2cGOHNRjbVaVpxVQOxO/D2Cmkk3GhzSXvjaI8OodQUEvJTCmYy9FJ3abYoDlK5wdkpDF02ANTC8ctkK8yBVMYt5c3SkimmYZbu89AbvKALoVzOw0QIk51ZyNhOQBMnHWrXoLCkS8fjCUMu1e4OATISGLYZRH0GbqmCrgVQhSjFVBTYk0MRczAZtRPVefZQrCOXcqU6YwIeRSDVHlJBzkolTZsrVywNiDIpedjcFXLt1CdaRbnIEfE9WWElNCl7iUePldSpvMpTddRyKrTG+Ewi65dm5u1yHWUSVpABlrtnmMWQAenpMpCFpJeyloirwISSZ5TDQ7UvF7jl6YCebBgdfmZA7YKsJqBzsDUUANZVSmFnK/qVMXcyji6wdhnO7vblkrBQtHXx4eP+SydXerMk7WMaCpP2HrDvuVgs2IVslAdZKvSqLhSHHdeCjPOwYYkp2rs4QtGbAa7FOiQs5fnjMayXGcHBp6DDY+R/75LXgsHlnZ7nXvASE5AUzrDFZhTCFIPrV68dRy3snuV0a+G9zofrsOKejjcUj5r/kzUnh/XLL4MwnwB5cieBKhRuXDM72/+zu8AyABJPZzYJGzJ/A6AEGDgy1kAMhAK5XFW6xZNbgPyi1hD5U/IYQZ4XnTdOSKFZVl/Z6J1bwLM6Pa4a4FlEyezAdjReTW6jm1R8o7YUgKAt5PJWzGZcyHxK4DvyVUbW9K0JQZcgx3YUle2pBrbEXsmmVYmuLI2/Xh6AQGtRbXbQH6xtWKT3IXa74UAFWr7GMaZaAqIymZi/KmB5grPe5ZzWF8cp8zvgkp6XFpgDmDFJupT+sihEvcUIVODgrX1tBtRtg5oVwTm7FJ9qeMuEvH0TO35kpYMXOv4bCRQdD2TVVGePDZdAxt0r5W27NTQdepSL+5QbBM9THHFL9cPvVTCj9ZRZ57ui/0btuvYoSF22WON2rVDF7lSBEKhaZ1h6l7VWWmG8z88b7k2permpOYbNXTxvNbmOgs7fn5scZz8jdubrqOVGqv84pfH1o+ObYTcFdiXObZ+gl67GZ8zyXXNdot5G6J/tWbXMtiYLwCTV1z30Yefu9v03Xxp7+0JDGeGoE9QInyeS2bp89AePf90aH9tf81OWdxz6zsE3WnXLIWC7uZKrtBeoc4ctH43VrbBqIEXn9ujk6otEku7lY3Yr925b7FsnAWIWu0E44yhiQY1qYANToYwYAMELQTKTtiIm18uhjxg3159cd/WMLar0ciODysWwyGplZJPqfgwP6GeUHpin/3kzHLreYxZ0o4+b9oIaVF/1GXfb+98cGR1mOEsMDJkx3XC0dSIcAQDmIrbjfSWrcOKw0iuzlfgHCBVj+XDSdPYpJf3QZ4oMxzZTs4aoHVYVD7qiqjBdmwcKBzjrNTlaHBhCYxWHOfY6MBmhj03xkqt0bIJjD7vkZM/PmlaH4PbGHJNHFkmF7UPn1bt6WndPBlAAwKodmEjD+/2zezHP34C85Cx45qg8vW1KAwwaB3Y7GgAy82iVOEAaHfkDCOuHHaKwUPJJzDOOHu6tX7XPnt4hVMNWXU0dz02Zxi8q27LlVrkI9wzhqdeGdmtfZA2Du74wyd2/NFTqx9fOYd5684t+xf/4p8i5347vrwCoSEfQD1wulWqfRjP0CI+TYOJWHPQwdn07WCt7M4MTttt1mTuEoHU/iq8CloMvJHCwAnFXTZ5FpgaSwfqN+uiKMHYddg8FUvb3rrCOqwVbFbnRtVuz8YYi35z5GZwhtMhp7hR5EnDZDUYQHWpYhw658PSsJ8BN4FeRflgCZxbFJYTdUhTDEKF1EL9YodSbRnN4RSjoutgIKLpkr384DXnhJ2xZH2VnDRm/VQE7eHnQs56c1hp7OyZJqGElQWLsZq6BBGheoAkoFQGfgmDUuatsmZ1XpYEZHVghGo6wEpwLwu2lPvjP8F73Z/2WKecKdj2CAcppx4DgIodipHonC0npzkccK9i0eoxq7yEILLvd+eRKhAfTvzIUgFwleQ6Hjs7PeYzZhitMPePAcyozCMAKADQom8KLev8TmVBSnpKAHKSrLHCqs1+zzmFVuva4a/iBWcYVwotyNCwVp4ARltdd3J7OLayy44c94bWrHRhxgU72NtjLwAc6JvLMsbRqzuTaybQ52eDFTocBqBpylHXNgBXmr/bwokruUsza9VKr3Z1af+3/+b/bI8/f2gaNHCGsfdEi+aJrVmquGMT9hV3ZN6g2KScG2wOgx4AMKsWU+UmypIVU/6r82uW3O2P+8IpSCagwxZJrhsmCeAqQAJLL6ZcC7b+aIF8Lq0IC85GE8hxyDnDDGskYKTwvaIXYv8KHdfqHZjP3IEZzSNV04fji4qLuq0Vc+6yqh/2wa5w1y5U39FZJPZH49yGXWwU96HOO8oQVWOHuGRwMLE8188CDOOw5iD7oShZCDAkfVNWq0rLwIcuFN7oKaLXs5fu3Xah+S+Oj1gFXdFvR1c4NJ1Bw5CV57KY+QBUY64ftRf3dx3YUbWCxtLN2NsrmKc6xQXVFCSoNotiwqKGahgv2dA3a4l1/avwd69eQ4sBR3xGgL1P4FuUvCVWq1FfQ4C0oi24CZh71x25RbCtKcBFKhy1T1RpwHMf7GzaO3/+jgOuX/vKi3Z6XrOt4prVm1ObJucA74hjqWKyYuThSch++2v3eE0Zx5+xX31+aB98VrOvv/qSffH0DJufs4e/+sTtA84/8/YKZV/54pZOo0SxuP3+dx6gUMp4fG5rhQKo0cPmzmwJ0PwqyHQ3X7YhQqHuHecguCjGbcCfOuRXGPZWqeReE40GLI1wRIxF9ILyFmtWrV1wY6pdC7o036Xi8b6JqWGy4vyXVx37+BfPbREPmCc1s+dHV5ZaU+ushakHYxRhWPWXCJKSLfwumy+6irmJAGoWkMoH7MZWxl7Il7gGTjntsc0EDMYTsCwClQiGrZSOWj7At0Utx0P5hhgaUIvyhx6BXMKZiB0+7Vgg57cIxl1jqO4drMOOg/bsUdWyOK0FDrHFpiVd6ygcF+xiPQnir4DiEgmrNTp22mjYRilhECOXzPL5s3Mb+AeW2YxZHWW4AuUsQjB5DJ8K+psY/yUIKBJUOLppz5/XrLVCCEE7Swxriw2P4CCVSp6ZZMw/9tthvWphHKnG7cTyEcuqFRnou13p2P1C0qHv4TRoD17O28Nnpziboc1gpsi3xUARMlAF/n0PxXrtRtmePavZe3/5c7s4PrVBB8ONMK8jgN/6jb9m/9l/+k9d8o9jqap1Qoh1riaQoE5Aa4UiqDQFMKhYHdCF2LuautOrvh0qoSsHHADwSKkzSZRBIWCMU11dRUByclweAM5lo49MXJcL6cAinY7ZhN/r7FrN5tWf8rKG48OSyVD7Vn7YO8CIZ4kBFjwoYxQjkAd4uCJ+nLySchas8zn7oPFRKQBTGQccQfYFdf9KaeXUxHJUAK1zRiViDCbcb3HTvvn1r3M7C2tWz3GagC+uH+X6TRjPcuHBiWHcZGP5JLEsZXAqbKtsY38oYAs0vVYFvMHQFJJULaqyK13oV8aZBVAoV5mmOn8Ug5jDLpWdrFD3Qof6mBghc4VyNRNTc2KHrIsyZh074bOmsN5CJg3jFurFmI9hm7xT80WXGFudpanw3wfAScMcwiD0BSzn7PS5c+yRYIxnAxhiIHXmqKQmseRyuQhIA8j1O4A9tfhjbViHZ6fnGFSANPKkpKcPMTiJ0tqXzELNFeTkuW+3xvwNvQ9hZ2LpNYvgXLuAuMePnmHAlTkLe/JgG5xhBejwd59CpD6xUOSWdVKrM3WACqNY4+XEuuy9n9+rraamxsSLMfu5DCb70kfPNB7v4Ot/G+Mag11iqL0R1lRNFxQNwUEKNDk50fLq/3iN7tVtCSYdR/4fHKa+9He9TO6E9wejZdiPzn97LgJzeFpFfgM40rCtJTOWDMccqNG5oc6CdWarBhVFwEoulrzOOufT8ujOVjmHbqjBCvfKcw9mA1hr0dk/jXpTeZYcuioRdBQBKXQRLzXqmIj94QikFzoP1N63awMrxXO2XSxAB5AhXqPQtgCexsTNPawrbkrHE2WIjSJ90uUSoEtAr9PvuqMhhSuRTgsB4qQTQExk1YvdmQPQQ1wP+zls2+dPzlzJVh7GqUYbIWTSH1zjgmoYoaQ43gkYEpgTAHSYZKk1vj4O6LUa5ksAfpC9DfR3h2cPAK6xNhaDzCkJLI/9Vtcl6ZjsQjEVtnKSe+c1Hz06tXA2jI8p2q9+/q61uYf1jTXsZ8Tu7BXt8eGV9SF1S9ZCjXI0u1PRoBGmTgQgqGMaZPuXTx7ZCN90Cdg/vGxbNpKxZ599pk033+/+7tffnq7wvii0WsXdKRXtaw9u21n3DKrah+mYjWERv/nCbXtwc8sOQD0al3JyAWuZzezZJU4GZ/EguWbfvrvjunzsbxStOx5Yf9yyJ08vUO4hCL9n77//FIM/scZlzW7eLlsp57OT0ybvD9vp0wqGRZMLhla9mFp6PebOq4aoe3sysJc2C/bGwQ5bpQbsAyuwmJ8+acGGYWYgkZdvbXGjIavP+5bj8w5w9pu5tOub2YZVTiIg68DKhto4/h3GqvpAs3y0ZWEj1Yu2TXFaZzi7o1UX5somjfy2ncvbAUw7j0BhZuy998+AlZpoEsMBYAj5T9MrQihILOwzLwKwQJiarTHIemn5csrGbMwQJ3IKY1MDcHWewOpaEuNRPWljLCZWBEjkMyFrNmFNwaU9/rQCA8dYIeFbmyrMD9kEx7+5HXdzMJXBJofjj2psFwwvmcKQ+GFwU9tNphEShHswt/1Sxh4CVDqrkZ0/72KUJpaFKU9aI2tc1DFAPq4Xs1vs663dsv3Lf/VvXfivAOJ64Y1X7Tu//bv2ylvftFsv38Aw+a2OM5eDzumcVQgQQR+Mh3BbGeORM6Qav6VJ6EpzxzrbJ1+cg/5A1jjC+VCF8QGeCzYyXjmmNOaexbhUGJ3Ekcohaz5lszo0zfJbTIemkU0NDOBEpU8wC2yFC/evgjq3m7owueRIqfdi4es5MdKAY4EyIgqlajKIEgo2yyUYS8TURFqgQEbTsUv+Lgems085ITENHtWFZL/yxusGsrKrs0Obcz9qz8ev2Wvkasz+ilGyjgqzysktceD60qxKFbjrvlQuE0/GkHvV+/HsExgSeyiHKJM853lUA6fyCiUAKaqjn8v4zQAqeo8++68Mts489f5UPInj7l6HN3kGhS/LoGU55IqmUlR7IGzWr9nCWIDmYQeucQLPrCQLfd542LeLyzP2QT/T0HJ1xFK5EPIMA5IxVbs1tdrU86oZQZ9/H59fYrWDsCtNxBnZztaaDbo4D5xeQNmwvuuGB/qSkdPn6V/KIHVgAIOVzMJC2PfL+iU61XKOYLpkrWJKOAnY+WXD8J22imiveSlsKQNQXwV9LhKgM1s1kQ+h2wJu6vJTxYmfH8M6+Pnv/Kf/pcWyaUw+q6lyAJ+SewQj9KWzNNjs9S3+hy+3tnzrd9dfbieuv750oO59/KnOVOZVk3zpfhcWFLLtUsGd9SV5vpiOFvTcvL7HuuldAnEThfBhgirb0XmtPtWVh7hLAkggBNVGyzXQF+C4ajcciFTWtFrNKVs+EQ8h5/o8WLiSZHid+jhLB7h9gIMa5AOyswn2bYpNndlwiVBjY3SkoMS3zVLenXEmwzhLNZcBpKo/tpJmdGSiM1Zlryp5aC1XANiqhV8EMBvH+aoLls9q/aaNeIY2NktMeaOEPQr5AajqHAVojQJgRQ+dDOMgeQbJnxor6KRV2dNuMfn7bNnG2Xpg6AArQEkE0CGmLhAqZqhjCnVL01qpq1ME/S3ncshP286x3+n1iEUAHB704YvPH7kQ/cbOhhUgMBo5eAQxC2C7kgABMWyEjdtS8xQPy4uzzhSs3W9ho6a2UQAcQioWw4gdPfoyPHtwsP/2+VM2OjZH9sM85MCm3SloL2wnsJg4C1gIJ1n0iP3806f2ydmlNRZDK6dyGM6InbMpkZzHZr2FbWZi9pB/P61cWKYkdtp3aP5GPIsQD+zzT1t2sJmF5eFIwjMnHI8/7Nr2zRyOeWZHn9atUMb5pEJOsaPcTxpDeFHrWTyUhLHyACjI/Zs3bWcjZcNK1U6etWzmx8iDPjbSOXt6cWlXVdBZMWtPT/r2tH9qk/DC6l2YMizBD5pocq8BDJPXg4HiMwcLP2wAJ6c4Cxt0CXIt4aj2UmVr4nyq9a49O2ng0AcuvNXDoEwQUnf+g8NUWCwcDVobwxlAKL/18lfswZ1Nx9TPMSSJlMde2S9aAkOmmseX9jaQWZ+9xmsK8aKNBzMXR5ejUuu5nXzM2vWZy3hT95xMKW2XRxi1i6Hd2MyBHBP2i4+P2EyUGrR9d2/HTh5eWT4Vha4LoZVdBuoRjjqMIv3qo6p1EVQ52RloXecbKjtYyBLBPIbT62kaH77/yB49PrYXXrxr/9v/8n9na+U1CywwTFIenNesO7Y0zGpzvQxwGiCANVcL2YKRXlTbrowgk4JpIiNr+Zx1eJ/2Q/0pfSmuFdGAW/QGpRP3aDfnLrta9XEr7kthF/4KUhUj8uBEQ1ZSw+vBwkoorEJT6WSBewBAsEe9MYwJZVNW6gIHvMDxhlBmhVsjMH8vShMIhKyFob+q1GA0GAJATrmQwcjq3EwhWnWFmWOiUGJQr5zWGLalgFRv7LH92y/Yi/fv2KTbsHr1AoeE0WMdZYyVcKN1kyFTuK1erbOuaCGCLcMoJ6FzVBVsDzCMSvw5PrpkDWBKKKJYpTL+ZCD/ZybZOU8Vzet1s9kYg4pTCEScEstnqrZSxlFhLUW7FN5T8flRpWJVAFTIHzINWJbbbnR6LhSmCTAy2lkYqA+HrDIP9cSdjkeW5rUlmEgLlK8J/mooLwOnkhQNTp8AEnS+JqauTPvzRh0DVcW8LWBGyHA6jXHJu2TiBsbmJgaqy3W7475LulD4fcU9KgqlUPNKDkT3j0zqP4U549iTRLpkoz7yqKzdBM4bWQhHV5bM6Xz0uoxCRfFDQKPOxEcwJbFUnfnqzLqA4dy/95qtr2/j4Ff2yx//0N74zT+wW29+k5VQ0lYc/U2gryzitWdiDdkp7set55c/E7N0X/zz+ifXxl57JOeH1+K1cqjaOzEm/hPzwWaqb3MhhlPg89SNRslfamvp2B3/KYtaX3/17NpL7XUHoNECoWnCSg4ArDabkmcdLSipS0zyCqY5Zx2D7LWOIBQOVoa/EpBUV62IgEpQXBSDe1NoWX1qCwk1/1enKvaQ945hCuA0d5Z/b++Gy+w9vxJIb7r5mwKaLfZPuLCDw1H+hRKmNA1IsqhEsTxMVJ2rFDJWv1h+jDToKIB1WCgreGY1QJr6ant5/gBMTZEZlcEIY7Adbr1dpx7Ajs71xcQ1WDyETi8BQ6odFyFSp6kcbLKQjVoUezeaKraHnpgcnddSYuuss85nVYajJh718569/vIL9ud/+kM3jej05My6APH7d/ft9ByyUOI6rP1aQVnmS8t4i/adN+7ZcDGwBPqjvIVnhz072N6xPuuqxLQnH33pNL/6ldffVsPyaXAGAwrbrmag+VIY8CRGo8dCs5lqNoBgn4F0EjAMBZQb3Q7bFLTnz1uui9AyDLsCrVYHLR7axwIv3cLPWKCxUCLsa8BDvr6Ts5duFrgJDw53wjWmINIwiElF+SOXiefDgdcbE0vnEu4srwt6aY079vj0HFQGo4jF7eSkZm/sb9q3HtyE5QxtMPeDTkBqoNMGSPXmTspqFz27bPauHYRCAlgYlZ+IHXiCCjN4LTwHFa7vWToGmuAZPWza2m7S7payLummNW+DvMN2dcXnIBSJdMSN5LGMz9S43quzOTZS7EydLzbTa/a3f/237NHVkb37xTOMfAKbGrD9xLrFM4AFEP6rB7cQethjFCQeQJgdc/FYozUEuS2t/XxkPcV02agZDrV8kLd0KOjO6fqDqXVQlgUOO5jEiCCQfgz3r7/xou0VdkwBvMdXFzjNMSiSPUHwRk55EC7AsHfIWp4MLJiIwZZBiijcXiFthVDG/s3/9EPnuP6L/+J/g5PKOOR3dj7A6IctgPMOs9+bGFoxsVPQf4t1CKN9yjqbsC8qT1Gz+RNkY4hyKPThGA0GReeAMrI6sJwItHhhRazZEoenEKkUTjYoy7robEQhPaWgK+R4XOtaGwOppBYAplVh40r2iqBQd/c2LYCBGXbEvjH4KJbKMwbIVQZZUMau+srqDEftv6IY7rVC1hktGUPZSZ1d67lVJC5WhahYZ+izO/dfshdfuGPDbtO6TZ3rjjFEGFT2QefFMhN6Lin+da0lDBsGq3BTRDkCADHVuCkpKB5hrfkvCXhQ3Vc8lnJdsMQ2ZLCVoCRjLaettn76Vm20QFqb9bzuRsQ9C63zvDIaLrTl/pzyfhwhgO+sWv0P4TU12e7JCbIOYrNKMlG9nWRVhioRjeFckFvWe4ycdNBvZT5nUgmH9McY8TFOVf1dlziDzqBnx5fnjvVu6AhmY9NlHKt2VyP/olxfw+yDqTXzhHKsbYi9ZGdxtkucv4f7FPOWI1VYUxmdLknKj97x7L5Q3CLZTYvyfr8/47LtNamkNxijszBdnGkYsKFw5BDgXm10LZ1RaG2MYew6UDIYD5DLic0DGdeY41vf+2cumcsf1Bl/nLWSs9OqXX/9B6fIl4y4a5noHJ6SXNxP+R9OHx2WwZ+xHiF+oYiEeupev19Ok/fwvAFLA0SWdgJrz6UgHOg84uIcu1i8RrOpG9C1o1ZS2MABHp2na+9d9j8AdYyjqvcHOKauA0CS0UtAqliPjjfU3GKKvVHZiGoP1ehDrFVPolmdKqtSu0fZYp1L8zSArpl1Jj2nAzq7S8WjVmu07eiyZmPWUyU4ytSNhWIuQSmJU9VZuABbGFmUjAredQGhSswpwOj1DE3uxRdeZw/VWUftEmcwQHTMBxjldeqMZH7VdEsDtE5aj2unLpvgAAiUz6sWewIFbjBC0XwQjAbgvHpewz4LKE/ccdwCIK+SL8mkEs1i2EZ5eEVuNtBtZaZIX9LY6rsv3bXzozPXWvUUwKp5vC++cNuUOatG+jqu8wDGQ8G5HR4du/yaF27t8Wfbjptn1mEPFPh97d6B/eBPv2zY/ve+9zfePrts2cUAppCN27TRYxOVOdTAM3dhfQk2LgBz2rBvvn5gnlHAHp5XrYihTIY1lkfhkbHF2ej43GebKIQUOgAq1MwyjexZJFFo2Kg/vgJRhqx50YVJLixdCtnLm+uuM4YQpcJ6Q1zxYrawMUJQ3MrwL4TlEMcMPZ9hhGsXY7P8CmUJ2+bWLs58Zqd1EH4M4wSyk3Oo1DuWCC/tuy+DopZzFmhodzfydie/zbXG1qhiBMc4wFzMIghXF0aGzUNgQLGg4zFAYe7pslhBkJXf7uynUN6hxRN+nNHEGmKU0bnlFCKClffYSCm+0B+7ap9+8IhnqDsWqujULDCxfDlvz6rn1hn1uc7IlXYsI3P7xbNLe3hYtVViDFNRKn/QylFN5x/Y1h2vaZr8CKEc9Zb28s6uPelW7fSU12EY99eSNqr1rQYarCP892/dMDVE/+zpEUYtjfLMbNC97qcZy64QLpzsCCbv4fMx3uiirSWCNu+YNS+b9vjpMzu4fcP+7t//HnuutoVdFwZSZpkH56Va1w4O/osnZ246RF5nokDM5Yo15R4aPFsLYVSaex/DmgcMFRJJ1kGNHXT+MTQfkFsZcDH2KxKKWgTDIgcXxrCr96caSxRLOcc2rno96y/UX3hqAwyKwmtNDLdAT4bPVng1hXPqd0Z2fKGz3RAOHo2UMoIeYzgK/TniGdSmbIgx1RQPZfgpHKxGFjKQspEaESdGLbb57Kxt+bVNe+vNl61Xr1izfq6DGORaxk0ATKwWliCHyc/V0affGzsWF8I+KB1oiNGZq70cjr7VAqnipDbW8hgaham8dgnoKMDGFWoT03AJJ3y5qSsYLhlwdYoJhiLOma8weI7l6NMxis7Q62bRMYE5hYtlKJKAPjmXImxFIebZauacqBJ5ZFDFkNV7UxMqdC1+Yo1G0y4rF+6+ZJh0P3pxj2fSKK/TRsUqjaoDH2qrp1meYilq5ddg7VcArhnOwqci9UgaAwzzRtZCC8BT48R806bZoGGLTt18E9hHr8mzAIpgBwqNY1FZB53V4Zj4t7JOfZGieRMbtgpvABC3AdZ7Fklu4VjXAIpllkHdilKAWBxsJI/92QRgh60N2Omgy3Nv2LbuvWp+neu6nrE6x8QhaglZW/cH33/FMPX9P/9a6WfsjfuxMqQbhzjLC/OPL+xOIWGzYdt1L/LrGWBC7oPZj3A4isNWy70Fev2Fa0comdHUEsnlAKA5GUku/Ng0GLRkBVas2lx1CVICn873QqyFQKQc3Hqh6ECdGtV7w9hR9iYkdsclXbY2+qkGGGK0OqeuVcfoCjrAPYUAEiPs6gg59QO2FPLcXivCbAd2dFFxx1cKxwv8Sr4W85nLdlfymNrPTZF1J4+8Nx5OAIyi/Fs1u+ryFLJ8Om0t7ItFNpCzjGXl+KZqtjLFccZcVvcKGVz449jIkGOULhvZLTdrz2dJj7h9vtErGKvyA1YLyYNqgL3WrZzb5lragchIJOaSMZWMpRrvAPKcjifsotayLgBUUY+wF91HD64afXcu+Tt/43csHg3ZF589sieHJ/bmi7dss5TBZlwBGK4sFw3axTm+bhm0X3/tjh1eVpDvBAw2aLWrKXIctPu379j/+Mf/XjetIdSJt48qZzBCFg2qlomG7fzZ1J580UQAQZ0FDFGKjWLTDk/P8PhgKdjmoN2yBUYQjgRDGmOYF1Yq4UR7BjKe2Psfn9nm3aSV0zlbtjUFv4UDAL2i0B990rYPHjetfCeGcwhYMj02by9s81HKqsuxbSRAWs0FDmZg5XUMb4bFgz1qjqOaxvs0qgvndVy7sJ/88pk9P6lbohSwc2VoskmBEA4ZtPQCLOTDzyvmUU0jjDAOKu0NOnbRHJs/oxFAsEQ2pX3RsZyff4OUw1B7X0SCg9B4onZ7fR0mWjJNN1EM/apXwzjyWRiuLKgvn0TgYYMK7yaSvN8Tw2EnbBN01cR51EHrLT3/pK0Ais2HYgUhu2ot7MefHtkQo6pYugqfb21sYVDGNvZNrF1dIYwIG0qldoCaLq5+uY+e1SyQQZFyaWtcVS0BeNjHwGvYbBVGtMYzXzYuEUR0HcCgUoLs1Gf7u2VA0NQONtZtYyNim2WYzwKkHlV2ZN9+9Oc/xwEs7G//479r6+sFBF3h0Zjd3s670iNlwIqdz8QcMdRdnves2XJss4NBrrR71kbiBwhuAkUNo/jqciKnoridRvMEeF8m7LVyKuK6uzQacxvivIII9r2NMkoKKEFphRyVmanD+iWKHMexK5SlCXYxGFUWhDx359Ej2MR1kbhaxCmZTGwGXmC5CE5Vjh4lU2NutffSfqtTi5JndEajJCaZTzE4Zay2eUZNp8DV2NGzOvc4tmgApUf2lfUnHxNX4g2AQuGuGci21WnD/ifIBwrNfaudnOo6m/0Ojgxnz3qJUW2t52UjHCB0WayskcpA1Ot1hqNSswxZSZUBiSGoFZvYlUaCpdM4JV47BZzqTzWFkFFz2b5ymkLqfIsRxjDOmguaSWGk5OT5WQODks7kXRRHIcxcNmdXtQr73uW5WFeBBSEH1ldsqDvswdwaAK65a9sXRd9knO/u7lo2lcaw+WB6gC3Y5DJStqkP/cQxLBcDABngr/LIigmee4LRUrjMD4tirRQ+C7PXy86FeQYXrB9OANkXA1H9JKiZNeL3gCI5mOsQLkAvEHJRBwsmcZppnE3OgvGSxdM7ON4CALaAjJYATesWSuBUg3lsAE48AECB0So8oft3X+5PALpACh5RoMX9mD9YAf50XMjJBytsGV/XfP1ze/b5u/aNV/btd976tpXyMSsX0J9J3QajOmuHQ8RWqMxJEIabtHA8h0yoMqBr5zjOSqvtJiopc1lJMA0AqReGk8dm+JFTtS9Vx54iIHI+NBuxtxmAj8405ZiU7a0pNyrud1Ez7IFuXaFagTQl3SnpRv1pFaqULqkKgEfA8Sy4Fz8sLGO762U7u6rbWf3yOnTMukYdSBM4XrAusEUBATndpd+NZFTij2RJURUlgMnBTZCZPrZNLHgGu+8jwwkcchQSpRVutvv4iaT6QthIGcKq1VXDGy02X9Jn7bM+2XU4Qu5wz/yM3ymaw2/wi9z8CuZasb0t9lnrxKuUXOfxAKJ5jxr5qwTws0eX2MekO6MVyahX+naGXV/F+Xzv3F5+4Y6lEmn76MNP7ItHh/a1V1+2R7WmjXmmbEYDKwBWS/US8NuzyrHtFYsA8gS2DfI4HcDQ5/arn33ZsP3g5o23NYtyOEDhoLP3bhS5eNhuv5BFlicYo47NamYvru/YxyCTeRJFXsIaLmr2a6UtUz+fR9WWJYoYpQTK1BnaAha3sb6Gg2nbtD+1zW0xBwwfN9RtoTjJEBR/apFy0s6bfeeUW82JPXxYt3AOtrqWYpMVcpjZy1tbdrBeBNWo6D3MJkfRnSiOZGQGi9KZp4ISXoTpTmHTwtMkjrNuB2Uhjoh9ikMNxhY4W8W7e/bkvOky9/ygCxnkgkKPGKoODGkK8xtgmDQzEntlAza1uxjb5ydnVqk12H2FdBFOFMv1TEQiFRJS2UQdJqguHZ4FDpyfd/ozewqDVThPg5NVu6eG1/NJ3E5gp4Mxjj2ZcE2K+6z9Kh50ta0qLsjGEnZjfYO/ZezssmblcsbywZS999FzgM3S8sUcRslnF4d1l8gULS/s8rhuXSDMbNpBkXx2pd6cgKAYIOC3H+zZi3slnIHPNvJJ1+aqC4jJR3O2tbtpf/ZnP7PqRdPuwFT/o3/yDxFWjZKaWgBQoMGwfZ3rNpED7kgGW7J8PYprYq2a5kKGkJUFAhy2YjzlkJ6SB9TAOgTjcK3lghj/ZNz2c3G7tb+G4nbd2DHVtoo51pCL7qxvroxFxhJFVsmKZu6lcATK+lzwsLlI3MlYAsSbVvgVYBHyhW2GEUnk1cJt7s4s11XMjLNyLbYUDuPZrycbzDCgHtMgAdfxxzE8kDrKpnCxkltU+6Z+oY+eXDgHl2ENrkeIKekK549B0rzIq2oNZV+47jkCQuqOozFPLjyM4+qobSTysov8K6lCDhvz4EJ04VgMth2H0SP/gaBjICrVmUxhGRg4Ff8rjOfDOYv5JfjsBsDEmXYcnViBHJ5PRl4OBnkVG/EFvSDxgaWQYWUjKgNW0yeCAKA1wJUafk9HfYyTao+xqbxXTl7h8BBrpXIinX2rwYPASzqlBAxADGudiBftou236oj1DmQtpRF9iwkA99K805at+I4F5oAjGWpkGnYyQp9EK9Ske8x9KCyp3ykRyzsbouMtWGQJgRKbwWJyXYX85Dy9gA6dbckZ+/g3EodcAaXYB02+Wa4m7J+SgLhnriEHq7Z06rnrZX8VOXLhXyWFwOzECF3tpcAS3yqhkZwpmUq/d38iKQoxpr19gHTDgsM6++u1OgDjYHfP1ssl3aIrH1GXm8+ffYxM1JGTFB8LA2V/NCxbrNnPz9hS1rbtIh7Hqhnn3jIY+vZohJyoJGlgzytVGCRby36oKb0AprJw5dDOGg1X1qPuVor+uQQd8NVcySsLXJlqibElitJ5cDDeBbKM/XGNV2TgkZH1TM42sBna51qrYc3uiOtgRz1B7CqOCpFSg5aFQD0ypKlDWgmfN879DZFp1pC9VKa4ZsEKiM0AxJ2BMmsDlkWvVbmQwCZE2DMBwtlceg8QSCJ/C9gzwMZpmmSWNXd6p+vyLdkQXpIMu8gLMqypK6qTVpKVEifDAUAk9y/9Uh9ejX5TspNA3FGlbieXKltKu6iY7lE2eSZ95b7WsEl5wMiLL96zJ4+f28nJqZ3gy9Zv71oPe5CGUZbTakTft08/O7M37t+1zx5XLIXs39zZcWMFldj2wbsf8QSs6c29l99WyGXmH9paKWvDesuOTi/s8PjS9aLNbORcTaKGlGoQcQSWdW93wxXJHtY6VlMxPexCNYR1zUdkaTLhlH3nm3ft4rLhGGgfdPlcQ6Rha9loytSd3iIrd97kDa0QAO/1OCgQtiIpV5c9nCzIeRKyDo67j5TEWNx+1WM7axjE7BqsdGZ/6809O7rouTPTdX5+O1uyndyWPTyt4Fh8LvNVBcBL39hy6bzrt/jsWQWFwijBhJYITcc7tav5xGowvr4HhDIbuMkuLe5HtZQtHNlopU76oBuFcOcwGJxxzJvkGYTKr89rWk2MPwox6U/so59f2DEgIFHWLL25jWcIBUaUdWdDES7fwr5+bwfaP7QCxqxV62HQMI49lJ9NubG2ZkkMWBPmmCyABlH+9ViZje7bGOfkga3d2S1Z3pewV27dso8Oj+3Re1cWLOAY2Rd1aUmU1A5rDvPN2B6oOMse39nZtUefHdu0PbMsSjQbhewn7z2y9376oRPmf/7P/5mlS/xctB44+cmzM2csNDxboao0hi4L23Up9OzVLsAoirNRtp3W+vZa0orJpHVampqTcD1hC3GQtKnFISwcxxLgCQ8rPXt8foW3D1gSBjgbwthAhuoLe7Cets2cylQaGDhQIIDqVrHEPU1cjdtOLuvC3hoIPULjBpOO6zs6Wo6tXOTzfTpXLtrZWd/iqYBtKoEIYyqGJoe1QFY181JzEKegY9ctCEMuBKxwVL3ZA9hggDAiXhz++dnAFXdrhp/7Ga9V4fOlataiEVhbBgPjAxAgD3yI5rWqS88AoCTjsVHEscggyOliGWSgdC9BlF/sVFNHlLyhjioyQOro4xA4z55grROJHPdU55od7ldxh4W7h+sSFX3Lh6o+U5+t+mMxTYWh0SWuqTNMWSZXO8m11dhaHX10djsYjGE5MoJKkJODjZhGuKmcQWxdZ/5ycD0o/iq6ZuddjOgMFqU+zIMri6+a7ImGJLR53dixdDFgOVv1p1WDeT2HGi6IuWn/NZZN3XmUuBNFjttXTau1p5YplvGtSm3C6MMi1DZPzkdRzRRyEvMAqMY188HuPKMGIEwdfGCyXDuigjscsG85Qr7Ur1X1iwADRQj4DFaIT+U/1koO+TrrGPfI83lxpJpSJDbK8nBvK0sB2ENsmu4dS83njLGFQ7uzv++albj6Qhb+8fGhff781PxenVNy7WCGa4h1ouiwJwwNji+FHqBDjTPAZdjWVY+6ve6GPBdxnnLw6h9drddcVCiTiAPKdH43xTFrhFrLMlwzgaxobmYikrBiJm8p5E0JQ2pZl0NO1DkoByONI9vKZE7FUnxWxjQdR8yzCytUH+/OuO/kPIhTve6NDKMUCkCuBHwVdVEW+Jw9U/RKzFjnqS7yhFxr+IGGs+vsWBGRJA42nUy7ioolsjPGWfpgdONh13Xg0ZHWyFQvfd0VTGsn76h90DnwteYJKbP3oC05Pe2NfioHGlb9M/c56J5zXQC6DwCLXul8VlnSbdbu2UXVBgCoIXJ71RtZj9dpDFswgYPtjzHTOPZM3EVvXn7tJfv+v/szazXa9ge//TXnlOtNWD+fp6tOFmqRCWGb9myrlLfjyzN7cPee3bt91/67/+7fcFfcba648fblZRXkOENJWSAEqnGicGySG5hYNGM27kxs1F6xYUlrzTv2uNZFEAYgWi6j6fko3eVzaDyKl09GbIix/sV7xxZKgCoxECrF2CnHQLjKxhqbZlomixrLxU3C0MawzukIy+JfOOVXGLNWbSJQIOCg6n8mpoG9r790wCZ47d/+8D28z8yqwxYLpkHJ6lZ/PWXinQ+f2ii6shvZqN3FqF/3zI24Tj9l1QlOA9bszKw76VsSJqUiXCVBeIYrhInPgUl4MMqu+TZoSrVPKt9Yi+N4vDBgdRLXhoD8QqklKKSD8QsAGsI2UtiigxN+OrXkRsE2d6MYK68VcCpryZj91tdft7NnV/ZaPm8l7ukvfnVuL7/6TVR6YN+6s2Zv3d5BsFvWWPbtk8/rsNcxTiNo9UoNpMMarkesnAjb87OaddhUDRaOFPx2cdSz6jGimYd14whGCG4mF7LKSdfOay2rIEyHV6f27sen3Lrfnj47scOzc/vg08/t8RdHNmDdimtle+s3fhNFmTpHucDgIrt2a3vLNkBwQRx3FgWJAhgCXEMKAh52Q4WTKLLQP7Jtl822VUCgkUgAo3edYVrvdUB0QxBvCmR+aWMEPBFNWASDFcFAlvh7MpK2vndm8aAKmpP2TIALw+GFKV8OJjbBCOVAj0po0RSaEUDr8KKGgQFMAVR0pqwjZSHiIIZL3YG2Shl3jqPsUoWWRGDkBJRRrHCQzgHlSJRI4RIaYN9yFBtrJYydevRiMHnN87MrZ5iUUKHjhQtQqmvIsbWO4Qddq3ZOQFDODCMkoKQ5lXFAYsivLF0YEOhZYXb14U2phjKmOkehbIVdAVxcR6U4SgDSfao7VDpXwvF5AAV10zxDIX6dT+oFymIUVJdh1/mqmhoIICqLV1MbZNzU7UjrNVBiDA5kNGYfunK+YjhDZ/hdizZFSNhshXv1vHoGdZJRBrLyy5fxPQvgvA12ffT5+5YK9llXgCR6oDM42QydD28UszgQWRVsSLdtZ/Ur295ccw4ZGuQY/ILPVYalDKPWP8gzheR0FEoEvPqxL0HP0NIwfDSQb+5ggQ5PawDVIXLiZQ1ger6JBVZDACjgBP1XiFvlJ8owVjhRTdPbrTY2hGdD3vQkPhzqeIBdwcGvJm1AeYdrDpG5haUCQxz4F5YJDCyD05WDXSI7PhjNFFvRxBg/uLfPtZXQpa322aOjxzAulYhF3dpqooMcp8KzepFCnDw8z5u3UR/wPWojw3HkW80jIi66oe49Oh+udQaAZBwPS5XGOUr3dHwwAsAqJKvkuB4y1e2rPlklJ+oqhWNiz1Urq6spatEGhDX4s8c9N9odFyGS/g1x/DqemKk0CxasBgVi1/ocPo63AywgEpInzZYd43jUOF1hyy57qfpd7Z2ApsL5Gq4tey+5iSKTnz55ghyNLJ/P2ILPWnrUPGVkUz5ntophL7OOQaqbj3OcWkNkRbIuZ+qeF1mV3VVGsZKdQHNuHwJhRRYX1h5UbQg4WrHfpZSS+bz22dNTq7RGlkD2orkNRMhv5xfn1l9O0FUdKfGc2Dwd6yi6Ibb8r/7f/70Din/0+991sn8Ok4wAzJRzkMoG7EyzSrsAdsDyeatqI/ZevQz+7PvvuPv2vfDyK2/nN+K2CiNsMK8IyDMZgx1A7S6bDQvnYDqaggAFbPBmD8i/CVMpsZiv7m7Z8XnT7u7fBksE7ZViwjayMfvZe2dsPt69AE3mRsMDj91XH9s5TIyFu7mRsjGbC+l3Icssnlnp7YUUhmrigUorhBEENSVsv5RCWVc4D1AaFLvdHcEccaywvOU8YOW1uM1hszpLQtcxYBgnBPDFm+tWisEyQEPICo6yZz/7BGo+aNtmMW4vrd22xHRlkcHM7ueLMDmQZgPl7WK0+dw1GHUOA66fbydBZAtQz0qdgxQO8brm02osHIMpi0IqBDtQ/RBOeNRA6RROQnfUdDyfjWAEQHwo12m3ZxY2+/io45rHx4u8F6TjX/ktVVAIpm9PcfQ+/h6HvOCzbT2+Yc8OK7YK9ezgxjoKOrM10OKkNbYvEOheG2VqmWXWlAgjXoch57lvpEoAhQSMIOrqmJLJvP3yV+/ZT3/6rj0/PHW1bJq6oK9vfOeb9t23vu5ChHJ02BhnqDeKMMfu2I7qbRRvYu1Jz4VJLmF3HZREzEo1iuoI0+sv7KoxwHhpMoIiBRrlBgMC6emMJY0SKmNTKfQ659TUhgG2f62YsnRaITSMNVoiJqD+l/3+yrpKk0cJF1xHYZKzesfVa+qcQiFGlSHMUSJECeVfwaC8VkJxFZpWUswS5jbGEalmTGdJatjthxHpDE9sU5muSnYa9Pr8zGcpULpPgoSyKmFJxc7JVNIuqh1LAVhq1RoGDweN0RjjnNREIBJN8hkqf0GG+NwOe9JSUT2KHg4r4C79X7E+gCBkzY0e4/nlNB0DQn5U+yrHrzMllWhsbu3wSCurAXYEPHW+GRYz4hnVtF33/FclK1ov1bvJ8mjclwynWuupO0yb+9AsTB2HpGEiCmENBwP3XjkuGY3rtQAo42xkGOVglWChA4hVfNud80SWddvOLE2zXxUeS6OLMnoJqKAcniZH6HNUliJmIkeps6ZOr2E5mFJJEYLx9MtWcQqtci29HscI6QYvDyyEE/QtejjRPiAX3fJxz2FYJ6AyIACDQ2ki6AI3Z7UKnw84wBZgVSwVmVvSP7dhp4lM9lwtrVegG6eqEVmbpXXuVU0bfK68Zonsig2pUcUWgPfFnYg1Kg95Tq4dwREgXxEcc7/dvN5T2PDrD+6x9iEnj0pa+fThQ8tGrntcR/1RXr8EGCBvgNYVRkeJR2LO6rsbz23B+pKAaMBE5YI/NSBa3cm8VgV4HzYVAVOHnaEL47NB1mz2XAlFXHWWMMpT9FVnwKl4yjE81SEr8qPwvhqNKINaCSwz5OqKdVBE4gDQq7OmkDfMevoBGgq8etg/AI6cMk5NQIlFxtGJkfPswZApQ3qJXqnvrAq1loAHAfLrb0AHv9MRmmRPjki12smkEgPH1mxdunpQTexBk2wBOwwEss7Bs5RuPa/PmCX9+rqWYSWH6QWSHyd//FudyObcv/Y/ElYG9twKYtDYEZXgTJQ3gezm129YIrNp6WwBIIahfqRvAAD/9ElEQVSjr3Vc3+5wRifTPisXNkxdkgQO/h//93/lrvrghRfsAOB7yLoOuLcpMrNUNrlqQaN+QAfXUynlRs4uuwN77ydfnmkmyvm3L1s1a/Pi3mhpM1DXuNe2ewh5CyfSnCCYCW5YDIwHmAVYBh4oAJUf1FhMbvjFm9s87Mzu3dm3p5dXvGfOzWMYED4Ncb4UM1osYal8BobuZnnLvvbyC+bxK0mmZUdfgApwOIG45t0pQypuw8WIDdM5K8whqpIElSYEYTZRlGZpr7ywbUlvwp6dV3DscSvirNO8LxlXCyuP7ZazVoorq29hn18eWWfVtuPnHQxmwA7yvHbCpvDMEQS7GEvi9CPmw1nGQU0hjE1pjWslfJaI4XFZ9A7ofMr6xEBpCYSjAepTz8GQ7zpl+gJnUWmMcBZL29vJWD4Us2q17bJ6kxjbq7OuPb7owAZBdrDzAYoViy9BmLClQNi6y7F9/OQYQVOrsiigAWY+6JgCmje2ivby3R3X/CCFM1Cou4ezefX+uku+CSipKe4HzcLwxC64pwfFLfu1l265Q/EpwnewuWk//tG79t677zmh3bt1227c2HUjgNb3d+xrv/UbDtmprCCGU9hdK2CgcJQYc6XQq8tOPBh0zEfht51iybUIU8hd5115nIfO/zTfUIyjlMmg2ElLJ9VcPcPzpCyFokv5zs4v7VwzRscTnJ8SWHCerOcQpxgGuGV5vc4uwOg2xACuJXMArQ0XhfDCfuLssc75kqkQ++W1FPuRSOoMT40avHZne81lF6rxgksyWF6HZv3cv+oldTauyQ1qmC+Y3ceRyukWCxlnDOVIWAon5+qiE2NPpeKDYd/iCa6Dc8tk0y77tdNq8QwwB2RGNY/KcBRbVCjLFZjLY/JuMUx1cNHaamCvjjt09uIuzHU0ELvRaAAeY5bNqgv/FId5YbWGJqGoflTORQxNig/uQr4U4rye13h9DXeuxZOqLaIcsib+q+G2jGOhoPFga3bz1g3WvmIaMaYC8QFgRM5e9kRMV5NcVkvAAvcaTaaQ3yIGUnNYa4DaBExB2sAesC5ZKF8Ug64QsxKcZOT0vIocK3SXSaS5GxjZ4XOej38n06x9iO8oACSBnmFHQPC5LKAJtpWOApYT/B4APJvBzIYApEbNRUXEohTd8KJ/UZ5dfZJVrjTsT+2y3uI5uvxMLE0gHKc169qwewmzqjqn/tq9+xZGLwKs6x3Nn22d2+mTTwCNFbuzU8CJpFwoTpmkyuoWUNF5saILfexZtz+zr7z5AF2/LkvRnnzyyUMrIgPK3kzp/lnvIM52Pu3YBP3WBBm3EayCwoChaM7C0YLLLejA2gcAiDbP2IT96/xezk0SoQUUK4zj5BWO1VQZOccGzlXny3mchjo0qfZ1xo2osYpyJsTgFSlRP+LmmD1hfXYKJcsBBDXYOow8FgHR0gVMOd84L4kT9kBJQOorp4Q36YYS7VAgB6YUjXBCx2sVZldCzvbGmu1trrG2gHRkRQTozv6ubZYLACRAUibBfSYANV4bTFmLYIrr6tHkOHHNWhYcmH4o0Kh11Y+kEwJb10cRcqR6CXLP/a2mdZfTsJErWqPV4HM1+FqlUAvXHlHRMLH7CKBC91Q9ZT+VRAjIz2ZSLvx8fHVmf/rHf+r2cGN3z+5ul0xNVXgM1wNAZXoCMooMiVXHsCM+1lUdgz761YfcIa+7fWv3bTW6VXefNiwvV46bFw/7jVfuuqzYZ5WalQ8yVkRYiyhzIO6z7pn6UMJEeLBVdGbVvko4hjinlrVnA2e87u2X7OJoYHWMcH4zY188UXG5avkStrORRSCS/K6ONfDYdmrXilw3nfHZQalkt/c2QF8NNnIKksuDnkIg/bodPUM5Vh27qs0swUPHwl77dz/4zLxJv2tB58PRavI/NojFxHChRS49WrWjaZBDE4EGjSZBi5PmCAMAUsdhKetsBMLTl4QpoP62ScXcQWytgf3Jj57gHOLcdxl0A7sKgLZwxp4Im7Ya2Aj0M5oAOAIKuSDUWYy5N+4yJ/uACY0+mlTaoNk1WO6uVZ8dW34Nc4IT2FCT8wCIm11JYjCWGPK/8bXftq3CDuznGGS4gi2M7Z1ffWJDUPOjc51vTS3BGn9+WXdz58rrKKd/ZDtroDnY2Zt7twELOKLlyD768MROOxX79//D9113DAns19/6hv3OH/yBPXjlRfvaN79ut+7ctiJrrDMUnYXl0ylnMPJZ2CnAQ9nLylyWg3JsLJkwFTqre9IFbFSF3F3Y8qHuZzYGdKlHMfJweuzKfSq1ll0064ChsNXbQ+vDXFPhpF1VNeAchYrjjGEsgTkONhmz1mIIM4JVIwfKkithmNRK7fOnlxiDpTs768NA59yjjPiE/1Navdh+EodY5v4VhhVjVoIOL+G+dY6CuCkJB0cv465aNiUSSS1zgESxIxkFbbz+0/4rkUdF3KeXVcvBKDLpOIYr4pyFWJWSIi4rV45FSIaaKLPr8MPFIiEcP1ap21MvTVh2IgqCXsKEMJjunBgDxHrrtZJT/Xs07OHsAtbB2dVZU7ExzQ91TJk9l1OXcdFQYDXWHmAgXaMFsRMAgtZYa6NKzkxMYT45WoAhbN4lcOB8T4+PuUYEZ8h7MIqaIiGHqfIWAZMpnzkYsCaFonlCWRx8n++axVjLCYY4hByIzcu5qbZQg70131LnRyql0JeeS/XNco4pZdvjWOvNmst4VPa9OKYMshiSEpbEfDWvUX+v1xv29OTINNpMmcObALRSpujO8QQEVD+oFm8xnlX/FhNTXawaB4h9aC3LgBplMx+fndhGqQzwXLOL0w8BoufWgyTUqsc27vYAdkGXjKNQZrNWtWw6aUn0QPenfdE5aw8QIk50Y0dDs3XfK5fMpeMg9XeVvcHs8AqAB88fDXgs6GnzexyhK7VQqJn9vY41AmyLFk2ULRgr8290zacEQdi0V0BhaWuJgmkouRiXC58ih2KQjW7XJeBkYmob2naAeG1jh/sUswcwsH8K1XbRuSH3rKHPW4UyDlft8QTSk5YtJJ1stNrsqRwjdkI1x+r1quiNdERrqZIpV3LDa/Uz3KsDZ5JHnZ1r7zVuS40DxOx0XCGwjnl347o0QnJ9bQPw6LdLXmNh9As7q+iGPk1HAW599clSRv4uoKVzTP1TQE8h2YWeTURtemVp2OYee9lWGBo9QVS4Z4/VWtjDdB5Agh/jPznH+QKGiVMNhtUkkP3CXi2wTRrS/rMf/NgBxVI+b2vYTB3zDRt9e2F7n58l0YmZiyIFdGSZu07GyuVK9v5PfyXRNt+dOy+83QapNVZ9KxzkbYMFvrd1A+Hr2MOrCuh65FqilTNr3KAfL760N+/csbV8wkZdlBOFqdenZjGzJmh6AToplfJ2b6+MM8xY5aRpfjkynIkSMw6fXNkZFH7hU0ilZNV60964v2bbubRLthliUPOg9E0MVAdBOti4Yb/19W/C5ECMySlCULQXDjZBoB2HxGZjGOEayswmFEGwUUvYZR/kkcJQKAkFpPDjD5/YDAOWgvVsRBOWDWNMcGS+KE5U52M6E8A4qkh9wYInyuxGSGFFGSgPBmpl9cYcAz9ySTATXNIYAZ8hZBJWFdjWAQRXTbYMI5LBCersQBmWXZQriaAWw2b/ye+/aa3O1EYYBY3+enzWsV02Lh3DWCOU9/cPMMAY3W7FsnEcMchzl+dfy5Tt8OTCFgEYy0g1h7A5mMNxa2IRNCoAM5DhkzVdT+RgiVleN7FPTo6teXZhn/78Y+spOQij88//839hf/QPv2cl2KBQnUZEyckojHnR6rB/oIal187dJIaaa+guoVZc/+i0bec4P59XZ70zyBAGFscRTcScIuvcL4eDBQK7GY99FG8BQtteW7PzRs+yGNA5RlfZjjubWXv65NKqtZ5TJk3kd8rDY3TZdy9ApJwrsIYoP0Cir/mC7PESIKXpC7Vqn2svTb1Gh1J+DIxfXZowvhofpYxd7Z+yR6WmCg0JXapeMYrDUCeVwVAlFzB1FNWHwxHrkUG4bryOLMAEJqy3nGwBJ1G50iQYwGMxjVPT2aDOvjxuLTqwBXlZJfwoG1iOSrLj19kPsqfpFPh6U2mS+toqi9M1qOfzdH+qRV0sYH2sw+HRBc4LSwVQRd8dmhdLUK2nMzT8TGsmtqOzRDEFrY1LAMKBjCcaUwXTxEm3VdoQVBZ12Hws0wBwpvMpnfvxEt4zxiwqLKsEpQWGFF3GIYUiQTfndBFUQwDN2L3CQcXcvaTZYzUJkUEXilfLQzbAhW31bxXB6zkUItbcRJ0p50D6yigdsf8rF9FQl6GpAzftXsexZO2ZREC1eCnufXd9A+aZZQ+VESsAfL2mkgklT+n1Wgt1pVJjFu1RHlbV7fbtol5H3hM8d9ya2I5q5RSZgj3y+k675YABb3ct5VTf6hKP0EIlxyhKoFmyDdjrceXSNONy4Zvbk5MTXrPCZjWs0rpycxdVR6lEMwEux5X4n8CAzi1no7ZdXJ7CVHCcOBatuJyQ/IYXR6lSJH8oYYGo+nQXbMZ1BuiJ8l41tisCuBez5J+sQ8LarJnOoNSa7wpAVdhYt7e++hbOImONq3MAkQbnz9yaqlxPTe63AByqEdXaSQCen52hv9elXNcMEnfO/SuRazafIG8ebFwCGcJG8x8SzWskd9obcT8cp0IJfEW5Py7lzjSVbZ1JJ2ziiUAU2INFxK4GYVshE63GlXXGPBUyLF3io9i/CZ+pMC2f72RaIX4AJOujigSBdl3Fr7yT4ZklvQPb41k0nKDSa7re1Gr0okiiOoUNkf10toSP0jNdR3GWgPDJRPkV3H9vbrulAsSnYE8ePbOL84odPj+yIQA2mo4B9CELgMy4InbLMcAGIIhtazSkKwJMa/aXf/oL99y+vdcP3m41ByBuUA6KEMWrlxDaTx9e2iQ4t0zRY1uJor1y8yUMn9osdV0jgF6/jUMrsBAeDHoXAZ7YVilit8oYbYT15LCFUfj/E/Uf8JFn130veIDKOaEKKGSg0TlOzhzmYaZIiQoOkixn69l+3pVteb1+Gr/n9GR715ZkOUhUYJAokpJIMQcNhzPk5NjTOSOHyhlVqAL2+7tFfrapVvegq/7h3hN+v3NP6Njjp5csgWC5YdMgQHVpAUTYEb6bDE7alc01y+Iwpw7dbxdv3LIjM4+xECo/uWlXVus2vwTlz0zZU89ftv5e04prPhxUHVTahHk2QERselBdSITmNJRXha+K9Y9aHMQ02BuxZ567biVYX3QsaAuJLLLDwhx0YKgISwOjhMBLuaVEoTGMN+xZaEUtv3xYn/HxCMx32JtQgtLxdWyA8CrsE0bwlaxdBxUVqxgRmFEaBXn01GGeY8+u3agi3BEE8cDOgVQvXL3EJoWtiFPt8f1+/cBKA3U80RkoCr7bcs0zxhCQhZlZW90u2vlbN3B6DZcMoAHGaoCwstm23JiPtdWZXg8WFLK0P2+pQMJud9atiYF/8wdvISB3MHr7durcGfvE3/h57p3CoPZMg3A3Nss4xSoMYxRkhYHEoIhpj8DQonJkGFqv2BYb5jL1MHyq05pMhvh7xNL89sMm4iFNOY/bAU6rikFLxPIwyYiVEe7KVs/mZzXXtM5nMBDsvZKrvDgVMcQ2ll8TBzQMPMt1cHOw1Y7FMLrFWtcqrYYFUaYw4GAsD7BCgdXZR/Md9X2FplxHGfbJGS/2UOxQoEHnd/IsSpxQ+EdGooWca8C4m/DAy6pPphyfEgPUFnE4UeQAZwwLkzxwn12VAOCIFOKptcUKlb2LUrmECAwfayVmLEVNYrSH9whbMBLHSES4BqAIeVKHICXwuPpKHLPCx+pwEgXclUHPkDPnPCTH9Vob4KdkJBgg99PZvJycjBcP6cJoQv6azKPogELCKkRPxIezTeVkVI+qpvOa9CHk3IQxtzsdnhtAwcV0rqjkDEVCHNPVWS6yfMC7h5BhNc0IBMe4155ViyuWRq9Vi9eTcWWVHJvHSCtUrvCsGLafd1UGr+TCzXbUJ1lfGUgvjkkMNwsr0PmXwpqpeAoAlWcdVdIidpJ1DDEM8PF5VIcBL3IgQ38OE5aUUCXHqV+SbTkWTdZwIT4+p+uKqZRwbodnF3gX9WTVwIdd3h8AgIHVWbZcmPbMz//UsrFaaVoCwy/gUa5gGJAprZtGWIWD2AL2WYc1125ft7euXjY33HnQcbYzyVp7sDtuHXkO8W2Bw92WivIAfR0cAPrtmDhrwUecnOn/6x09vL8at2/cusl12TP2XAxa53A6a1Z5WqurZKKeY3Ea46U1jWFbNeZuBEM/AojXmbe6qCmrtI1TUTtRl+/BDX381tmoSq+KrTKyhsvh3QQaZFdGuOd0ft6y8ST/jcxAYpA0nnXo3ARq9dxysgrFS+cln0pUUgREetHox626H0c3/Ticqq1cu+GGJwj0wd3cGir5TdN0BED0/rqWlkHP7uMaTr75w+sH/O1tWBqgvDCBw0R/tspluDGERhGbngeZlpNVLWjDwokM8qyzZF1O/089rnVXFh8dmALsCqQeO3nKXnrxZdan7eTo53/q/S6qqpZ/c9gY+bmtRtsqOHq+yfPs29xk1r7/zZf0X+ZZPDX/ZCSyD3I/sNAU9L7ctMJ6w6IY+i46pDCEenturVeteAAiRGmrILk+LCoaYkPY6EfPHbMYAj6TTuEMYY+lti1O4zQQhPXymkUmcBpZWCoIIpv3WT4bMo162VhZZfMHpp6C2elDCOKyNfcxQACqVy+9jmNoWHzMY6+98aI9/8xl82VAX4meXbgIEoe1qufpnn8XgcJ54OwbsKNJfj47FcbINUztoGZQwvUNnANKcOzkmKs5bXUObAMHPDce4/uqVxOK8lp6GicR77Ch6mUpURbVxyk5FgJLwGBG/BEMPcwOAVL3/yLGrajz4DbsajxqQQzDbCpp8zCtt25vcF2PHcnnBGktxaa+dHHTXnqrZK0ABoTN1gT73TYsdatm9QpGqNxj/XiG3oGt3dlC8VX3iqLAkO8+Oo9DTljyIGSLuYwdy4JQYc+3caxK187sh+30obS99NJ5++7XXrBaDYcD4v2ZX/gZ+4mPfsAVSQ+VTmcvHheKCIDig/xdWbBjYxgMbwQHcuAaf3thwIO+T/2MzYPRaGIsN5GPCgZyBQN8u9iw5e26xuAhaDu2Uqixn6zr5AyOM26F0papvdexw/NWauhsToX5Bzi9JsocQ/hxsiDc5EQYmd43zb5L42yEcNU+cL2obktqWj5gTVq2ghHkCtbFGCiJKMozNUqqhZXTA4TgIBS2k5NVU4MwCqSwkpC/c5r8lsFUizCdV0hZ/Rhn1XXKoZR4t5iKy2HQNeSF12T/MdS8fxcHq2spW3Z1u8y6Kt0+4gwXttEhbZVw6CxM7SOVcKRzJ7UqU3swlROoq4oyMtUyUcZdhkQZn9VaDRUfuLNIOQglVnBrnqmJwcMIsB+SQ8eCsQUy9sP3kTFDTpHVXYyfc4A8jJJMfMiDmKF+qcZPKF4tG2XU9WePddfwcNW7atSakj9U7B6HmakGUe5OpQeBiFql9c0zaFkOwNUAuXcANXHkkJdwRkcGTgZViVbhMMxaVuxHv+TcBVYUJpbx3eN91SGn2VSrtZjbA7FKARiu4AyUEp0EYlwHH66hczD9VghYrFfrwz+5+yV1lMA1dJYnB7oH62+z1jFXahGwVZhiiGeK8E7rhQLGVpGDCLdh4VhlNVVQRxq1P9ScT425kiNVFCvqw3H3vZYJxi2MXdI15IAzsL6YP+nKd9RJR+ep5VYFeYSBsw56ViX0qX+2Et9qtbIVyys4GCDfCHvBuuoFNL+VH+gNAapdq5eKtl1YtQBYT1mrGZwRONQx7Xg8DGAbkhs5TXXmKVTKAJst2+Q7Yd5fIXolqGkyh5q9q6f1RHbMhVK1SVofBAkG1bfNetmVF+1j5BXB6EMiEDSY6bQ7X661asijQsasM/vn2kbqWfW47Iqys/Mwe/1cz1ev79rVm6u2tg3wABBNxfsW6PN8kCX1yD08zWeRmXp7DzbIfgqUane1wVxTMqZ9kFMbJqNVbHR326ZDXtf8vsA7rVWKMExYKQqpOltFlpTDoJmlXuRGOhcHkKHxPCoyxPscHLRdyY/G88mhVmB8//Hf/2f82YZjyO/6icetgyxJb9YKDTt/Z8Mu4ne2O3vW2INM7AN5sJneftDeevFHdZpPvOvskxqkaxjcfhM0zMKH46B9haZYJMXNPQOP5VM+u7VZgU2Y3b00a83agavjjEQ8PGwbR8rnQlqMrrUxaBrR9OqVZVupFSwQw9CxOTvFXZgBFoaN2AVpdJRdiMOr9Jr2w+eex3iUrNJd499blp0PWQrDlIiqLRbXbILL/Pu2tJCxyuauQxqz03HbLfVtcSZlD56ZMTXHTgRAPyxiszHqYvljoCYZe7WyUw/QKxfLFp6ATXJtNf7e9/VgniMWTYKCYkO2dYBAyyixhS78orCajKIOp5WAoOklXjZPDFNp42Ify8u7AIEDi4N6M96wS0pSx/8Hjg7X6vaNFkLeUNY+QjBmU6BhT8+LkfQhuD47ujCJEoK0YeqP3neGdWRz2EhtvFiJRkStbJUx4HtW6wAI1JSZDdyobqOQbWsMRmwmmUVJvfZ7v/tlZ3SOnDhmf/1v/5I99sB9KEIY5hK3Tg8hxzj2WT85pwDGQWd2XQ+OCbSm7NRtAQFQl5IVdsqweQzLZq0K8sSBs2c6K1Qd1yjoXUZqMGijb6qt6zs2lcvkQd5xwMqKy/5Nxr2uhySP5M7iOntth1IVnlsrVHgGBD+ArPEede6n8hBlAlbrCL3/wHKpoB2bzNo24CKcCdvUVMw52CiAQQpe0TEBxkxKoAHoIRQqjCPwovFydkK32k+VOFRh7Ip4iF2q+44muiucGoAZKdyo1nIq1ZCsyGmJ8aimUdERtSNU8oqyU20A803F5Tec01D6fRMWo0QzoXZlrGp/ctk0xr7lEpDcGCq+ILboC8B6YUwKaapcRYyNq7hnlRFVqFtMrVZVvenwDJAfOHb54zMgORw5bT1/CZZUatcxQPtWb/EOsBSFLWWcNAGlIoMSieG8u7a+VbAmQEzXqLcUrh0mPikjV0kk8AAXUlVyyb4/Y5BHCx3gZHE+I141S9izsdwkOg1I4LnlxPXMYpoCnD+ygu6nbkg1zy3HJmdtOJ9CQ0ChB5iacaBOCSlip3Liup5a6ikZRA5etZZiDZI3raFCvxqTpXCoymu0BgJFoDsAWsdkyqS5kgUxqkaratvlHcChMqkFPvgAiyggpAiTzuj0rMq0rgJ2wA7YDWSTBVFxvvxEKh2BJXrZP4UiNS5Njt2HzIYwxuh6LGGawbjPumwXigBInB9yrK45mv+ZTSRxtH5r8BylzU3HBIUPVMqxBxjx7tXMmmvYiS0by2KzxpMA3LjN5XAAvJ/6fKd4pjYOR45M01/UVMNlynMdRTLkDBUZkFXarjZwUKqPVQasmOeuVdpVl3lcwoFXlGEsFqkqBGzqiE8Zvzo2YCnQ4yZypPCudlYRDjlbnQtqMXTuLhlOxqIu8rUNkB3j3dWFqiD9bdZtPuWxVEjJTOjNgR9i0UQ2zCbSQWRvjb1ts57hoUw7sUaucU68Eluj5J4NC+xVbSGTRm58dnNjy1arZWuy7y1+KwFOiUqSNMmtdAhKznV71gacV0qsA/LaalbwG9t8dndYAcDe/P5v/nfbXFkzD7IRP3zUtrjGKvrRADRcXd5xc4JrgC5/ZMT2sGUDAPb+AH/mTdr1N340T3Pp7sUnvSEQKMJ8+/wOKAS0ApJqKpaLYW7jZfdxLrtBUGwibOmAz05M5u1OpWp9DFpztw1DLIIwSuZNIjSlglUR1Nvr6yCgogs/yXwUUZIdmKBQBkuJAnCfgbqnoAy7Tbt+vuDOp9LjYduq11lUnALOTl0u1lZqlp7HyWCg9qHkaqMXwFA0djoWSgYw0poYsefCU1JA/d4udtiogM2AtDos4EEUk+RFgGCJ3jBoBSHrQvvV71T3kFGUkZXTlCWU8OmsUqnPStPuocxKgvCPYogQBs1V7OERrl3eYt/9FsK4ilUlcFrzqTwGRSHNELLsty02XFNCjh3OWg2DmhvTxIKm7Qd0dli066yZPzxgLes4hh2bnsnbK1fPW35qxl67estafdgUq3b3yRxC3La1ctnevLRt+wnWFUXxaZg3KDc24oMJFu3NVy9j1HL2i//kl0G3OAYYaRGlKfHZ1a0Kgte31cKObYACpUSldhPDqu4ssDXWXCn6GqobwoIkIjggDCW3h8HBZqMBWCeKCmrTvFRly8YwCFLuETEEJQpFMy4Ue0kzEnGkGqhbEuoGYE2OjbkZiKoFY+sxCG2LpiKWTcKo9mFD3FMzOZXtp7IG9auNscdJmHaxqjAXjgzHUip3rQBqHLA/SkPvANycAWU3lLCieZHxeEx+xjlnjRVSYob7DKhcRloZpGIuzjjzQdVvqi2fMoY1VFrhyxoOKApS19zRMGCsxj01P/bQ1AQGTzIxZCoSTlfbi1yq163a7I1lsqZBzg2MoxLTVJ8mYydDFvlRYscIcqgzdWWFwh15TrU20xmv32Xwdfp9dBCHK2MlBUA+dY1hH1qcEixgwH4pAURGUyypXKnAUIfngmK/OrdMpMdsAiOUjEdctnA4ABvI513YWSULKiNSkpCcknrrNlrD4wl2B0fasHLhDv8mpj1kLXpulRo5AMC+DzNw9f4YYIyOQtBq9i3P6UAKn1MEQw6/VIUJRoI2M6mSMAEavdYI+sm7sKbSZTlIhQHRdgDIrgs/C0iJxQ7vx/dYDoFDRRmUJCXDWwMAOjAj/WRvBWYqrMtuj58nM25ikQ9HoRmsrryHz2hfdP5bLmPTkE2FyzWlpcl7IM4Avy5yh0MGgGgfpGuBkM7osA3IaTjEfnnUUUagkGcR444FAXtqojFiFYDJDCBDzQzwuTjLLUv6ezaCQS9vXAOIbsHiA/bIvXfZudMn7dTiMZuZmLQB791ErgVkpE+qJ7+zvcneNAE7imbAcMst0/B5hWjrjaGO6zt95FJAo4szbOAE2z86y27C9BU9FPDRNBP1WxZ4c0lBrIdscQF5bXblVIcDBESqlFWtHALtoSJzausp8LFTqiFHkzgslZ71eLauzUxlsKUjtl4su0iAJufo714lHQEQ1FrRG0kjxypLU6KTIgcDAOId262vW9yzZ4vjExCAoF1eWccfNEwnrDpWkOyJIStaJHnA2jsQ08Y2y153mjVArhqUwHCbQ5LhGT2wW5cu2Vc/9cfWUO0u35u794QdO5JHz5ElgJJEdXEyMTxeHIvboVzGgn3ACO9e2ahZLJSwO5evOJ3zBI/knpSgbKxDfUeaGIwRG8T9to8g1DFoDtQKvaJ4A14+ApIfwXCpvdneqJBV3fxBaP2SMu+6KC1ChRM5DMKexGls7NQxippiEkLxms4wa9RPC+XvsThS9PqOMq9gQghZcRW2WWxYMqOm5Wa3bsFwcNzjvNWhqQQv3bHlFXW/SaA4GFYQdQLnjZ67zDKVwIQTPL9n14UyFX7aAWFVcAx+jHZuLMzPFFrz4jAxRDA0774O5UfcAGidM2giv357eG8ZVZ13unZjez6Mms64dk3t1Do4/htvgYB4p0OLESvAmpSEoSbFRw5N263VDVtYytnlOze5robnBqy8W3VnOAew1myE33IYCa998J5FEGDNxiIJu+/kKbt+Syn+SdvYWrfHHnkIRfXb8q0NBMNnLdalrZBynKuCxCREA0jGydkZu3X9tt28uWzn7jpnRw4fYQ3UDzVo5++sWh0jEPTugdLVi1JhRQRmxIty4ehwKip49vD5CYQ16tqQwfJwuqr5FMOawGDKkTUQ3APrKkMdRRgWrFfqfRzwENmqY8l4Om1bxVVr1vft+PwkgGhonOI4qx0AVp5/L6LcahjtBYToXL3SVLuEvm1uyCg0bXYqzT4cYPTatjeiYbdeG8PZZEG5IghqMad+rBpR14JtKvNT8/aCOHk5i1QK44aBdUXYGFiFRPtKKwckqh6zUKvgeOumGZ4KNykZQeHqze2CY9Nj4xgDhQUd+wzweU3Z99s8CqXrSQdcSJjvqXRD19QgA2V9zk1PYbyzzhC5BA3kQgxoWNg9PEvb07mqnA5Ovo88KE1e2Zwa5qwetzr30xnfndVtZ3jEgOU0R3QJSarWANAghzLKM2g4741bW65XZj6ddOFjnQMpw3QSw1a8fNXEWVUrLAOU4z2EzNWhxzlhrqcSG5XUaMJELpu0zmDYw3fQKrvWZHKOmqqiM6kuBkVndMOwGj/n+6qrk1NTCNU1NXCyoqfl39AhdbopVVquYXw2E3MOT2utNezzb67JPc5ambBqdSjjLsc47Foz/OX1KGNVZ6pqowecZO3kdEcBxWHkdI97CmBojqU8ciyqqE8VmfdbKpxgf9rW4+d12JEv4GcN0AtIgc63h8sgUD0EOAovK+yj/sZyVmLXCpFWah0rlmv8d9uBDmUfI14uNOjj+dQTVue3AgwqMO3t4TxLdddybnIsbVnul0M++7KjOJxIJGXvefRhvhPh7wBg5LxW2XYATo3yM6kkz4b89A4spTpNhYq9UZvITdixo/daFJluNls2nsnb2cOHXIax2OPegc/VPCeSERe+T4Yjllc/cIRI+qCWkFrL4Tg99p69E4BU4wMBGtX/qsxMDlT2QmeYIhI64tE1lMGdz6SwIQYgqZjG9U2jt6kEDm9tw6IA6wl0vVbv4E86lhlLYUfVkxj7AfjQ2YYX+33QL0KiyjadjNnRmWmeFRK3ueXam05g610YNgpQB2xpiouafOjaSvLRz9VzVt3J4qGIxbBZ+UTCpgBPPh7si5/8nL349HNONhePTtvHP/FuO7s4ZUfG4xaMsD+ISYrrTiCT87mESxiaH0vYQyePuFGMaYDkXceO218+9ayTP8/UmUNPapjrPgvi2VO4EmHLxSyEoR1goAMxBNQLalRcFhMZSaiOcsQm/RlbGs/b0fkJmIHHGf6ZbAZGAupvgqJa5gxIOKmSjlFbSMAglCqOQCtUsZSb5aEnbYRF39jq2oNnztn7HzvHA49ZCTQYAgn6dwO2eqdr6cm4PXho0g4nMhjFoN24uQlSC9n9C3k7MTuGiGOwQc9qIWe1tD3x+AO2trPsziRyqQyP1LNKp+6MgTsP4xndaB2ccUgscSSEIOjsSkzSjzMNWSwQg2FFcKoSlAjIP8TCJi2NsLa4l0ZBqZ700ZMn3Rw2JQBdv7FpmXzcvdfpuUm7g5M7d2QWwVehdMgWZvOgsQObm8q7BuN9jNtKqcr6hZ2yX1kp2eFDS84QKbt4q75mFy/esWpR3Tn27eW3Vu3S7aqNZkYskgmb5mkq+1e1fzGlyvOcz77wotUrdXv0XY9bfnLCIlBoNQC4crvk6uBmQLuqi1KnHDHJDsZBBjQCc2jC3kLpgAVR+hBKUm2DDDEiMthNoXYMvUKcFdCkkgbEBGSsBihyYaOO4ZDx3YcJRlDmvL346kXzw7Dz6YRzaEqWUUMKOcpEZFjDtbJRsQTCi9ryPzWfz1oap6Fx7epVWyg0LMjza1KaRjwVkY0a68k2uVIXNaJWUkQRGVLNWhBF0rQZNTTIZhJOwRVBUOaejIcMpxKaHEPi5cRk5FTlDPrIhVhSkDUTA1bkQ8kNcpC1Jows6HMlQjqb07nQjw1KG4ammXyarBAODM8aBZxadXW1wokHg8656TxVz6WsUoV4lTqvJBZslmMsStxJ6JwRg6DEikKxZqtrm+zPnpWrClsrtO5D1nBDfMfdR2yCeytMWwZFj2Lkk5o7GFRGc8yFXxXeVxORndsbNpOO2TJsbI+1VOhaLTBH/WEcGvuIgdEs0X6fNYPxuuSZfWXAwkhqBWfQA2wEuMg5O4U/5eBcBrC8Ig8ltqz2gK50Rz/BMMsIi5G7kD77qKYSZRznbP5HzUf4DI/PNUadA5GTbf6IxSrULaesdXZJO8i6hk4PGabiefrOENhqPzrIbKcLcI6neacDdJc1U6Yq9xVjU8OHbVikOpd5AJ4RDK6Sp7iV+Xg3lTBoUHT/QGfeBtANs877yCAOF7Yn8KpkOCVfiSC4pCTWsMZ+io0pKWbY8chrhWrZNJhZDjjB+mtItibUKGTuWtghG2WdZwPy9HypGHoCI2wA5BodmGS5hC3VkOoG4Drh1n29sOOiNH4c5sGoJqDggMdncKADwHvDMsm0zYynkZFRK7WqzslJhxE/2BSMGJCtvVFTgF2eS6xY6zZsjsHe8FzgU2xD0NWBKstc8yx1eCAAIBugcXCzubR7VzH7XDoDeAXs7lRdWcsEDieOHsaRIb9QCNskwKewfzYZQn+Ltr11B+dZQ/YbsJ2iRVnvhVzWvY/qLzeLRSs2NZwDq+D0DMAgGeMxdSzkRfZ1hKA8Bdc3medULoP+VB6AzrFffPp5+43/9D+51w6667cPfOx++7t/7QN2fDrHuigPQKMpu67HuHI8xF4FmZS3IOCt83rpmJrqLyzN2Oe/8E3+nUcYseSTkr1Ykk1lYxUfFiIcRSA8oHYZBM8uKLDYswQMUWGcqJIHDmCiGGydG3o7HlsAiZ+YmrQ6iKpQ7cISMdCLs3ajVLRdHNWg1LPZ2DgGatRWYaeHJuZgDWPWHjRsZ7NkARyHus1Mgm7V9mouN+3OEWbySdfCaODpgSJS9vTtVZvG+5/EKAdAKKM4c/YeQz6ALXnt7mN324P3n3Edh9SBJxVNgSiVJdW0dCDq2OdELG3j4bTlohnLIWQ6G8knkxbwqMsGBgdnogQQtUAbw1GrkDuKIdc5XIIFnMARJ0I4WhzdzGTKDs0n7Oadst1crdoIgCKVjWNwu7ZeKlgTCrxSq/NODVtZB4kZxlSNFrbW7Fa3Yz2eeavctmuw6z0EID0estdX1qyzW3atA2/fqtuNK0VrezqWnxuzrZ0a2GWI7l0jcpT95tWCjY9F7a65nH33qRdg5l17+weesFQ6jrMH+MhIg2gVugyxJkKHMZyIjBJIgXVVaNTjGherwbqMrPapzx57+dk+xiPNe2vsUQuWPerT2bUSGWQYxQKUXKVzMCQaYYrHkjY9OWk3b62g2AesV9J6B3sAhib7EbcuRljITucwZRiF1pElx2ju2yTOfzLFHoRVDxmwyzeL3I+f40gU+tuptAFIuzAMhcKQM6zwCFZh3w/zQpqFOCMovsKIGZyQ3kONA9TJRsZMhk8MUaPHXDkJyqIQjeb+KRllnz1Q1EIWRKFrnUnJ8Skkp+xR9a7lU+ynMjlHTWUesnjqsxrw7luP68oCDzM9kUsYTjCUsAQyI1ay21EbMEAozl7p9wqjaWh0DCenOlil28sByrmWkBsV9UsfVfeo7E79qf3UvZUYJJbZZ23XN7ZhU00LxeMuKSKAfEZhzTJmKidSSEz7uYcRUB/VMIzjxvKKY5ZK5JCDlLfSuKpMJueOGxRlqe9hMPd2rVPbcmFzZeuqG4wsWABZkgw458WX5cwiOFaJhUp85Anl8OU4FRXSnnkBQ10NDGd9NL5OI/LqmlqBnEimJZNhHJvOFxUG1Hd1HYV1Zfh+nJErFghywxELMGh9PLAZGDDrMob87GHwfL6YM7Q6elEkYXNnm3fTeWHSqqWGbWzWAA1NK+42XPJMabdqLfZPE3iUAd0C/GvtxXoVUVCzj/puzTny3j6fY9113qysV+25BhjI4dUw9mrflgH0qUWjMsW5EI/rcYZaYFB7r/NvsbMecleol1ymuzKXr6xct2trV9wxAzjDajxLFnaqpDGdGSrL2LFO5FBdlpIpmFx1h1XpI2siNwIbe6b+sCqb8vAOUXRJTHqPf1MpmEKaAoVi46NScBZK57s6mpGT8ypmyd+VIKPviVWK4eFr3LXExhTJKKjHcES1n2LAQUhUzh1RqHROZ8wtbL8SRxXxmZqM2fWVy1bFDgSxucpAV6VcDnA3Mz7O9VXTWcJuAhaQGwGkEPeUPmAqHGB3yXDIJZgZ3dbaCqgBXNGT5dvrrl58DSf5+7/9KXvq28842Tx5dt7+3t//gH3s8fttMTuOE963cWyj8lRK7G0DW406QgwB3bDUCv5CR00K34exHQohJ/ETf/LFHznNw2dPPxmGWciAuNqvPa+1CggcT6m+pzrDigFxCmugs1zANm7WQV8+S8ZGMKDKCBwewPeF9sxnb6ysuozHQzMTtg6KurmyYvOT6hk6anPTEzYzM2a3eKmLNzdAKEFXTyXG5+UB19a2rNdW0S1G0beHc113mbXq2KBeitP5SXvm5WuWy0R4Lr+tNtXhByTCYk6yCNaXcirNu2jXbi27cws5QD+OcEIIDCas4vIkRl0h1ou3tu3G5jpobwcm1AHddNzzrBd3bAchVrhOirC+voayILywVdVdqVvH0pxCrEIrTXvj4gaON4tzObDVjZJZ3A/Kq8COUGqebW29bJHkgX3n6dvWj7Hx/V2cX8cKd0C+gBUPiCwai5sfYRALa7Pem3cK9uaL25ZfytnS8Qnn8LQfapq+v6uSENilF/OBQVQDhBRG7oGjx+xb3/uhOwM6efqUWsLADHBuCFURZcvlxjB0AAIEpNJt4QxGLOMLoggjVkVwxkF5CsGpObTCZyqw1ny6VquPo4et62CdvdrZargU7QD/Lqapbh1J3jmBrCjxwzPih2lO2lsXr7qErbmJrGMw9XaddYI9woiU+q6wsMLpkfAe91WBOmus8ic+29BQXJ7soD8CUOHaoPtae89CKdArP1sFoBzgSOUsFfaRYgVg0jK0CRzBHkZBZQDKlNzGYQqdZ9IAMAyImE+11sZgeDCgw3R82WY1IJCyKtS6izwqVV8hNTVwlpJ1kfEBxkPguaPGFTBuZZhqfFeI55CsKDQrVsTjOKWT89D0+wiGJRqNwkCbrNgw3C+mrudVzWE8JsaJ0iILYGkrlMqORWqSvcKgMgw6T9Psy6hzTEMDrPdZXt7iPqrFC1ga1B8B8Ol8Ua0p5bQ0YUP9bautA9MxzQvPPmt/+unftatvvGyv/uAZ97nDh5fc2Vgb2ZqYGHeZyXKSvdEo8gri7mGsQwAIARTWw7XaQwblNBUi7blC9H37yp9+3k6dOeuAgd5xeM4pNyfdZI8wuKoblBxNYHjXtooudKdRZkpoERjIZhPO8CopS2ukdRXT0PvrTE1OQU7Uz55euXjJvvSFP7bjp+9yRn88F3frr4Qind15/VHWWOfcI/ann/uCHTp2BJAStLXyjt2+s2VbOC1N8znACSaR+RhyNhZNY8Alz3wX5xOPpHC8ftvQs6I3yRjytd/DVlTcsZWOaioYbSV3ieEogtOC4bd5BtXPyrjr+QO8t5y33kMh0S5rpCYEqrmOsu+plNrD+QB9fucwlbU5iv3QeawGvCvjuQabFCBU83LVF8sWtRslZBobiv3ROD51jwJ/stYK3fN83EPZpgPP8N/FfBVd0nDpIescgpgY+6nIirJdhWJVly8whGo4QKMjADmtCKBmEl2S3uwosQ4wJmY6BNyj2MNlx9K0H3voahh/Ae5kPzqwfHQ/mUX3Eq739HgixTrHABo4vZ0dW8b+7gOANK1nBLvC7Z3sK+wt2XCgif1UzoIiHGKWrzz/hv32f/ikPQ9hePEZyfSrgKIqNjVkH/rYQ/aPf/4JO5XPu2fU+XZTTpy1mxxHV3QNZLSNjrXQRY0lg3+7JEjNJlaHOF7EJien7TN//BVWAqf51z/xyJPjmRAvAVoGRT54KGtnp8fs1GzO7pvJ2lGMxdGJhJ08lLeliZSdgOXNptMWZRPSbJ5mmAnRbmGEbmOcipUWRitiy2tNnE8J4Qs7pHigfowjIN42G9gb2PzEGI/GzvaGo7COzU6yaQqDBqzOpiVBsTOJcVc3kwmnHOLQSyPfrk2bQhA6nJ1D8WYUhoT+T+QyLpauFHqhPIWoxE4CIAs53dduXbZWo2tFjMMtDcfl3+IeBWiDGBbYiT+EoQzYmeMLdmRyzqYy45aGjY62RhHovEvlB+dbLq6p9AOUfsxWtysu+3e067fZbN5lunXYWEGIOA58KqX5mh6cHMK9B1pDKXZdOBxBFIJjQ2JhdUZRj8wBwoUDgrE08NJVkK7aESajBxbmvaIgOb9nYJnxoDtj6SCsibGwAy5KkZ/PRV2G2NrKtm1vbtkDD94Pg467MPsKzvzoLKAFxyjmpCxgZAIhGXHPOwZTmhzLoQiwsnrdTQxY2SyyXzA7HC6a4UpiEkLOsPvlVZ0R+zHgHtte5TOg/D57BK9xhi6L8fbst6yi+kyM751CFeXdtTgARl1bJgEwCitv1Srm98MUeCaxBxW/61xE4SrVhuaSERfCk5Na3ajB3FGYwADW1bU+Cq+OQnu7+y5EqXMvtdWSg90FBMqAKrzF41gkFnW1a2J/nbYQtp5RZ6PIJr8lJ1Js1R7eASXLeCZwdKo7vHRz2Tn7BOsvgy0n0OY+yUQWJ6f2ZIaRGCaKyIHo/fF/XGsf59By53Ia6h2OJh1LVNN3N9yb+4qBKRFDCVdKrpBPUNmKHKZCtyrLkKHoyhDKaGBANP9UzQP0rJvbNT0Sz4kOJ8OWVS2akusw2DrL3NsdWBkW1QD4lGF1X/3iH9n68h37ub/1D+3c/Q/aBz/2Ufvy5z+PLOzZkaNL7KeOMBqwrAZr3sSgykHwTr0qzk5ndOqQ1HLMTiUzsmpad73T1//8zxzrmV1YcGdj7vyWBVfpjfRFje11vFIotW1+bgpZHoG9acpLzzTdQyFQnSGWCiWrwWC0hvq+C4MjA2INOqtUOF5rI4cdwLFNzR23cZiYGCbmwe2xwtuKLNSR5QOE6c6tW/bUd75jJ+4547JjS5WCJXJhwFsCwtCzeku9UzUT0w+7UtjZhy1IABiQMxZY4CYcxuEF+87htZEhtZs7OX8I3cEBsBYad1eFFep8OA6gVChXZ7had9UFa4KNohS8Ar9xAwo1skYhZCKbVmcwRZBUYqK6UiU37lu53dIb2RjPqWcoVGsWRu/kNAS2JEdiwmJNisiIKWkqkgscgJDUf1eh/V3WTm0ulTqDuKBfPmzAKDQHW4S9VQKYT/KHjEkXlG2uIxixeK2nnlnPpIlXKd5LY/mUVLSuNo3YEheFEUAQA+bzSv5TvkYuG3fnj+pNzJUAhtxx4MHmxSytCUc89xbkqlBtWhVHJXYpQIhmcF/WQ06MvdA5tbotKSLC5Z2zFA3/4z/4c/vKF77pSFtiLO7yGGKJsM0tTdjHf+YxW5zM2gT7s8+/pzIQAOxCpVpCNvyuMiKN31DIfhVwvAVYDqD3CiMjPu53c68FUKnhYKfsT34cng0u5J+8g4A2WKAmwlsf7Fk2D3qO+xwlViKE0JK8vl46FByx6eyMa8StTv1smwtpqRuE2kHN5IZt1zRpYmKchcEhagkkRIen8k55B6CIVr1teRZ0fw/c7TuwdSEofr4N6tzit88/TMveYlOEdBR7vo4jCEaHIQOh4s0aRp2FrtY6pq4iO+UmyKfmYuFK/JEBUwjhyu0tu7BzE4c8Yu958HF79sZVNkjIGRZ7oCbOOtwOWKGwa6GM1/LprMUDMYy4aoZYPN5Tk887GMo+THx2MsUzCXUprbtnk7CxgbdnHf7nRVgOATIGOAwV1irFX51elNbtCx44JxOXgOKx7j8xZfPZmGHrcLhRhAWhZwPTPLPSqk+em7Kl+ZwT6iTrqE4dezhulbHMpCdstN+yuxemXKmNzroeOTQJSgvYa29cgyFVLD8+bieOHHYTS1Z3tmGNIC1ATZE10xDrVDwNsivY4vSEU8qdSsm2q0UMLcayrY5HGDsQ4xjCpbTyFs4sxDOqLy621BlYDc7lIzg72A1KqZT8XqvpWHal27ADoV1QuerGBgpz4IgUKpYBSMXCtsyeetWRAHPSxHgFAVkCRbP5SYe+N2H9a9sbVqmplGUMpRpxmcd9LM6IkDvIXufwo4ASFpA9P7A0zyGlUIamQk1KolD6vQYCqx9njH9Pw1ix0E4JXMgHY6DSDWUbj4KAVZ6g/plqvSVwoyQVAQ0ZkXYHph+OYzRBpA11Kuqiv8jGEBg7Y6+wT7XZdixORkeMT4xRhlgRnY6baQlY4LnjMX4mIwqLU5cbof8Q76azZIUZxeDEDHSNYYbuwA2HLgNIRmGVYgGaEKTcg2Yb+S/XHGNVnaIcsByzkmHOv/qSrd6+Yb/8K/8CABZyDEzh2fGJKfv+X37LHn37O2AmvDfAKhYLOqPa1wg8jNhIr+aMiBrC635KWpLhFxtUuzMxqW9/7S/svocesRj6IOCgz6CCrOfw3RLImJjWpZtrdmR+ioUH/LBGYsEqYRiekcKmYXAqY9P3stiTXeRFToBX4fkwbOxtBNnroAuF0q7NAOR1juXKU/iOdsExYBlYfiuz9rVXX3Nn2xOzU47Z3VzZsO7oLqA0YCGAsqbKqGZTSXUKZefzU3bi2BJy3YYF4Qgx2E3eVYxSzdjLgETVYM4AlFWKo4YIEzDF8ZQMtIYwtx1IFKJJxCADiv/B8gbsp0KqYjYVHGAdJ6sm7SrZKAOGVB6kBCVVH6zBujowRTH8TDzp5EhOQ/KhsKRzaDhFlYmIdbl6WF5fZ+aqR93d6zhW2Ggie8inZEK1r6gq/8132Ucu5UiGg2PogW6iMLvupQHe3qCyXHV0gWPG5umsVDdRVrey+NXxLBWLu+MqAS2F0NVlTHkIOvvXGqiGuMN7q5xRRzxKclNHouu3b1l1F6fU6dgoIGwEW6IQtm6ukLam50genJbybGK2qr1WPkpho2C/8R/+h129eB3Z8thDbz9n7/rgfXb3fUfs9F0LdvbUIdfJLsq6dNFhgQJla4s5bgE0lVAkeQiwhxquoMEGrgiPxdGkJBGeDkDQ4wcg4Wsi2N6vf/1ZPQlkIJt9cnfgdV0oIGG2uQlbBJ2tFBtW42atftM5oR114enUMH5t07zBayubdmN9C0Pas+0dXhpDICVbBaVXYCQ6S1IIY09KBeKpI+CrG2W7qfCjByXosEAsyA5ISrHsvlfjpoxF8dlEnBfZL7NJCDxocb2w7c5Pj81MsLCjVq3vuLO6GI7kysqqba5VHfNAdlyv1zYLX20hcKDHcVjh8lbTVlsFjEPc1avtjcAMMYoKS3t6CBsCoo196fV1qxxULY7jVBnGVrtixU7ZNptF22yVnSMUApvMTKDIo/bi5bes0CzYLM6pjzHe2FzhM35bmjlqgZ7XcjgbJQv5vX2QWMAatS5AYcIOjy/abmPfxmMTNp7MW2FbxeKazh6zo4sn7NzJ07bfxVHBsO87fgphHDE/TDiJwRVq/NjD51zDhSrKfc+ssnTLsL6M5RNRe+PGKgYFZ3Rn3co4zg9/6AlW8cDVW05iHNQOr4QyrW1g7DG+85NjrHnQbi1vuWbj5UrTZsaUrYbigVqU0KAzQY9CGyDCzgiihd6oZlaFzWIoCofpPKUBEPLp31H6oBgUjoZboAT6f3sWwKElYilrIEOxKA4XxK6zOyUjKHOvhNyUAVVt924NhFPI1e9CwTozVYaC+hHXO8MSIUQDJ6MewwY7F7vj8woV43CUoKKwXj6T5TlUfuTHKA7cZPxkOuIYjcI+UkY5TQHCoQ9VcGYEFqxkDnSC9UorzB302OZOBbQ6jkFWVIJPHWD82ioLGCqlDJK6EykbVPqwtlN0mcc615IRV72Y2thlkIFh9mcPBxAEfESdcXDNCljbWDJqXgzlLjpTrtRhokMjJkMXBqGDTZ3zUYhbSUNKvVcoSmFHGc54OOkSG1RfpnIyORNFF/7gf/6WffSn/yp6kOVdYYcYKzG2BEj8sXe8g+sP0OWGffEzn7Tf+5//y776pb9AXqp25K6H0dcyDPW2PfvU96xcKNhv/sf/aN/66lft2MkTOOCY/cav/3urlEv2xquv2KEjSzDfmH3qd/6H/cln/tD+8pvfQPYb6NWEK4e4ff2SvfjsD+zb3/ymff5TfwAzXYIB/4ndvH7dfv3f/Xv79je+YfNLR9x5oRiqzqv+1T/7p/a9b3/Dnv7Ot3Gk45Ybn7DbqxX75p99yuZmx12P2n/1q79qZ86dtn/yy//QvvKlL3Ovpt111xnu8w378hc/bxura7bHO9/3wL32youv2Zc/+cf28lMv2mtPv2gPve8Ra8EeiyWFWf22ODvvOl4tb66yViz+PvKAHkdjHgdoxEqz6KOiIWr5prO9a1x/HycGBrfpiZxF2NsGoKCJ40irHpj903FEEAKhkL4Qhf6Uk1FoVVnKShBS8loco67ByRMJwG00ghMRCx3uuSZ8xLGRyrJOhKPcR6zRw37igKpV3ruF863g2MsO/ClhJuSyg3Go/A4jC0r0G1YI4Bx5fmX7On8IEZCzCiDHnkDW/LF5l3Dn3Ws7J6TB6Or+pOxXeTNFBicBs8p+1vl7Dbup81Jpkc5dRToEujS7VF3WuhCIF15+zf7VP/+39mef+6r95deftjdefMMuv3nJVm7csa3VDauWZGuRdR0HaOlBITqXl57qWs9/93n75G99CrvYZl3j9vGffZsdgllq/Jd0UPZvXDkqECHlABR5Lq2nGrhoAIQ/ELYdnaWzL7fWty3qDzsWruQmNesZA1AuZDO6lcuM7qLf8WQGOfqhDIR5MncvPjkI9PGkHtsrd9wXBn0PTNJjbRY1EgOxh0XfvaDmYVbR6J6yxjDFTZ+lfAkWzmvt1p71ml3YAagDr+xYnC/CguZxnCOW5roaTl2rqkuK5ieCYPdReB4sm5gwbzfC93fd2UgYRCQhuW/hOGyqb9vrKE7baycXpm0ax/mDly7ZVHzeTvD32yt1JMFrfMWysRxGNWXzh49Y3IfDBpFkMNKrOvQvbpiG3d7a3rH2rpJTAhYYwdDBHPVL8fgpmHEY1NTzt60MSGiywV0Yphox7POcBxj4OYzweGbKLty54Tru7HVAPSDGowuzGCkvyoYDhXFeQwByCDR20iYTKbuLZx8ZCVl7z4cA+2yztOUyfoWwb69t2ZGFeSvU2vbW5rL1DgAYPK93vwOSTdorFy6gwGEXkrtwc90Oz83Y5dubdgeAkx2bsMsr27ZWK9mVzYLdLlQsnU7bys0VwEvFxqZmbCyfc0X9qYDCNbBnpD2BM2rzXn6ESR1p2ghgCEFXz9OC+uiiFMoQVZF5oYUzhVGpy46Mno/v+WA+CpnojEkOTIg27AMRpxVG4r8ReDWAV0PraCBiMV/INfxXGUKpXnFzVGfyKduE3a5v1bhGkL1TxevAsgiwnJEfZtdo77na01qpag0AWh/kl477rVPdtXZJLdyCoPuQzWJga03AGgIVxiAo1K5yDvUR1dmWQok6GtB5mgioC1/gyxVScr/kldwv3gc2rak9ynZVO7ZoQoXySpYamCZUjGdT4IBdF3ZVLbASiNz4MZidGNZUNmEp9GU6k7Ll7SrPhKyJtfE5DetV8k7eOa6Bc1ohDKUaW+vZdH9NfhFjVWhciXkK8anQXmd+mnGoXqi6ho4kArAcAVc14FZvUg0IVneVBkBBA7IVamrVm7Zy64a98fpr9u4PfoRrtmGwaimHcIo1sD4t7iUm/JUv/BHv6rV/95/+s33kYz+B0/u0y0TNsq+X3njFvofTOnzsuP3D/8evWBrDcuXiRTt2/KSNAQRW7ty2X/3X/9qFaD/7e5/kVQ7sn/3ar9m5Bx6yb3/1K6D7qKUnJu3O9avOkf6tf/AP7G3v+6hrIP/D733XPvDhD9s//JVfcc/x1De/bnfd/5Btbmzbf/o3/5f9b//0f7cP/uRP2933P2i/85v/1SbnFsyP8/jml75gv/A3/oZpQsxX/vxL9tab5+2//LfftA999CP2W//lv9qHP/4RWzq0aC8+/6L90t//O3birrN24+IV+8Jn/tg+9jd/zt75wXfYCDLz8l++YLnFOfQDp4azOzK7hA3y2+p6AacWZm+VTYrxFgDEoWjqTz6JY0TOewDmS1eXLa+mJThzhUyF4DVYPyNZgOVrhJ7OwJcLO7ZV3LEiYKiyi4MG6LRgt1uA8hYko4qjr8JsVW+pY5MO7FdMT40qJFs71bI7F2ypJrJRQ1+1h9hpOQUAlaa1JAQMsWOajJJNZVzoWufTOfZFSVAaVj2RzvDfSWxvyiVDKsScBXjkYMvZdNIS8awFk7Mw6LjluPZU0m8pWLRaSer7+p3mu2KZwp5qBuFD/gVOxVx13q1xYU0cuX6rw9BOpWp/+MnP2Wd/9/PO4elcWtEd2Z7yDqDszobdvnLbrrx+2V595mV78Xsv2LGjh3jmhBV3uEalbX/0O59GVp5DtA5s6dSc/fW/8V6bzSfR51HIDfZYzhoA4ppT4EPq3YYLnSfQrSrM0cc6njq8BDCNWDgatgL6OIq9Oro0B4gXM+67oeeJkMemc1n8Ydwa2L/JyUn70pe+5yyEJ3lo6knVVYkRBjACGtujMOSuzhmyEYsgKGri48IsA7n9EVd60UOrGyB5Fbbr8LRY37WOT+c5QQzrnnVgk33vwEoIiroL+eNBK0IlvYkDEAlKqxFkXhgfD6qOMOdRnC4sxcd1C40dnHPE1R3eWSmw2C0Mhs8OzU6ZNzKwy6sr1quanV6atbXtoiUy6gYzao0iNDoGCoxpll/TZcDlExkWErRw0EKA1PcSgYJxpTE2UU8ExOTDSMmGAgZ8OAsMuic2iqFD54W8gI06KFbJhELOJ/LzdvX2DWvCQjWFvc33250Bz3/bet59y6AgBxgxlScsHJq226VV1kCt4AJ2HQPQ47Pq/6li9DjPHGBJd9sNO34s58JC9VbdMhhHlZL4uHePvdD0k2QQJ9DpuZClepHqXE3nkJrJp+HMsyAujeKZH4vZPSeOABgO7MbNZVuFiR8+fUz+wVoImqaBsEmmoasTPP/GNoweZyVEV9sF+KDoahGXCMNQ+N8IbCiOoEVh9bkMCsKiJPmuQvNdviSWOJfKggRH3cG5wsQq7cDfuGQa1e5yGadETYCIhkfvwIDHYFNpnNHNNYU3YWd7IxaNx2wOw3PX4WnQYMBlFSqtPRrx24n5GRgfQCwEI8SB6Hyor/3hvfb4u0KVql1VQ3edDWWjwzMinQMrRK+MvzEMwupmybE5nc/pu1I+/VLYU2Eenb9pXqkMvs7SlNghVub+zrupm4qmYqidmhi8mkHIeWmGqMpZJrMx2+QeazA2laFkUj5bXis7UKGn1bUTsMIkz6WaUCVzRJB/1cvJ6Kihwi7OT1m1P24yP8raqVmCwqI3bt9xQEX9UOt1pewLsO7ieCo2HNEWA9UfWBGZ0tmdnP0OyH0VRF3c3rYnPvIJS8P4Oo06xr3HG7Ce/E9JS5cvnLfzr7xg/xcOU5um8J/GBa6srNjxE6ftrVeft3vuv9/e+d73uLW6isNsNBp2FLa5tbnGunrsKA70/Gtv2A+//5T9vV/5Vd63h0NWwQJ6vb1pczDIHz71XXv8vR+0pZOnzB+K2dqdZTt19pw9+o4n2AeYDu/7na9/1d72rvfYX3z+c3bm3ntt/uhJFy7XfN7bt+7ggOMuJNvi/g8+9qhjkdeuXrN/9x//b7enxWLRnvrOd+1DH/mgW7c/+ezn7GM/91O2jez9r//yW/bhn/5Jyy9OY/xjNoZT+e6Xv2vv+9gH0VKfldSFif25DfD0jvpxIjnebR/gWLIRV4/pszAsJgPT1PnjVqFmW6W2HV+acXKjphAJZE4TdpSwE1diHbInR6bzUlC1a6wh26IUl1q97sCP8vpisB61PVSSU2GrajFsVanWdBEFL4Tlyuqy7Yl18qSNyrBefkWjF7mGztA1QF6/tec6Z1Zmsia4NNSCT0yQ9SoDoMvN+rCxCX8vwroq9Sqgs+7ClGWuVeHnrX0/fmDUWpVNK5TWXb6GypqqXK+g47BqhXtVuU7VJfmp2UKlWXVATz3Aiy7buGk77MW3vvqX9gf/47N27eINp7THzy7akXtz9jc++i47eXjW5mbyNgvhkMN3JWLsmYZMvP7ymzY9OWE3Ll2zL37286xJwYWAH/rAOfvge++3exZnbRZwmGS9WxAu5daI3Cqhr84zZBNROz2dxwZgI6dgzqyrRsqp7EmlMofnpq1UlnNvOnm/sVHg8bABgEolNI7A7jfLFVuaX7A//pNvOTn2PPDomScPj0fssBJnBj43YDmV8SGgAZuIBywndsLCSbm0VTqA1jDmDkp7fWPLesEDq4GGlNCxCdvp4whWCzCf+o4LA26DjBSnv7O+aRuwhWKl5sIcm5tFNqaNYdl18zbL9Y7t4AAkIPuhfQv0fXYWoV7jO5VmC8eyy4OP2QCDfm1txXZLI3b2OC/MRq1vFTFePQwmohQdsdbetjukNpy8Zj5mUbbeHgwsGXShPM3QbHf3rQoCGmCk+E+MlNm9i6zDQg500mHBdGrJzxXyw1EovCamUgAp3lzbsbMzMLh0nPfruAbj09D3Vy5gOIJ9OzIzbRWFBEGlY9GkTeYmMHQeZ8SUjZqOpW1pKmcZhVpg5H4URR049g56MDIlVqmmS0k2fru+XrV4OmI5vqvG4YHgPsJac8aazXDJUYq7a5JFGgWbyObcuejC9Lh9/4evWoUNf/tD99pdp06gjBpBBDMu1QEoWp6+A0JJKTICo+YHOh8cBzipW9NmY9g4wN/34hgiLklgebviwjiqaNoFSMzw3uqtuMqaBDCaWstCmT2GxQtoqC9ngH1RsoCcphIvXK0i66lm+tsYm1a37sIqfUCT2FsPQ9tBLlxT946SRUowLBS4rTFbXedIyqy7znHmJhPsqRemxZ6BQPzIByILsIvbcglj0m25c1atZ4x30eSCTQynki9UMK1MRmmx60zD/1S2oak2Tnl5FxlByYH7zf9TtKWGMq9t11yrO7F/fDhMUS35oqxDgfeWMdwHkOCYuJaGqkuGpbDTExmM9LCFoJyVsiUV3lMNMf+PdRvWi8nwi203QB/K0JVhW15ex4jiOAAc6p0qx6+uRwqBbW93WFuYPQIuwNEEgIkF6AxIY9q2YPNba8v2T3/tSYuD3OvVHVNdpmrwvvrFP3bIX8ljZXT3q3/+5/z+kn31S1+2G5cv2PTiETt55qx99QuftY9/4qdYzyjyPLBXX3rZFpcO2yTy/oPvPw3bzNnU3KK99PwztrG2Zs/+5XfsBzjIl3/wtGO6Y7DMpePH7Rt/+nl74id+zrHsNPrwna/8qT36zndZYixldQxwE3vxg6efsre/5wP25c//kb3jiQ/AcGD3wBQvuvLCD5+zI0eOAHC67gjmzLlzPMtLNrcwZ4eWltinUVtbXYWZVO1t73ynXbx02a5fu2bvfeIJu8GfF15/E+N92V75/vP2zLefsZeeGTbi/sjHPmwTsDG03a4sb1q9D8vf77ps7yJ2Ru0pOshsnz810HoM5uwYFSC4xl5JzpQ5q1wK7b8STVo4Ne27jq4UJlVyi0r2xtgbtXFUU4QIDnoSAy6mKJsyPTkFIBo2pZidGrdlwHaSPVdOww7ro8YhfuTDp6QlX5jrCAB6TYloqlcVg1MexB5KrnNENX3ZrBZgyhAVmGkL3RLAVfZul2eVc22h+9JXvVuT9+4NWtgYwD6/u60tZKhu++7MXcdtfWROxxpcj78rW18AW2fuisp1ZaewS1uApK//2Tft07/zObt26Qa60LOx8bg98VP32cljh2F4YtBRPtcCMELQIDQayqCmGsdPHHJRx+3tkr2K47x+/ZaL1KRzSXv8Yw/b/PQUzNDPfvRsOpu2FKBCuQqqaQ349x3JEOl5+MiCTWeSLsyqmlXtraKmAjZqAXgHMBlgnQtl2Du6pmiWZqr60Tnl6qwWBUg67pjtL/7i+05OPO9+4tSTaQylYtwTuTAPE8XgeHE2KuXAcaCciqXr/DGIUiu+rdCr6mp0djUAReqwNeULWoIHSYCixkACKpaP7AcswXcDLFbkwA+LCNlUKMnfQf8Y0QwvEkDAYzC4DEYn7YHRjKhect/S/qgdxmleX920HR56fCxpM7z8AQ6igMJ3KqP24Nkldz5WKrRQngEMTOFFhAGk06lqMkHMZtJjpnTxzTKLE8AwyqqLVvGHkkvkzDR0to1Rm8QwhxD8bTlcfgl5dPmt8zGdEelcprHbAFxEbQrBLXWbdm19y04dmrRDU1N2amkBJxlx53E3UNrzt9ZtC2NebvE52McAFrRZVEu8DgY3Cpio2uW1O/aykhIOdhHyFkoByOhV2MQtu3l7G6XEue+WTeneNzZuWwGDEgLEqMnCPoZfkxA0wuh2Zd1ubq27TV4prdhGueBY6jb31SijBx692ymPUvuVeTyCQMq5KWFACqZuNxMpnc8gaexxF4ahaICPdVL6fd8DY6grJ3jP4qyHayeGnCTUXmp7y2WjJkFvCnW1dwcYgawtzc2yL7uuVtaLcenutRwbUlnGANCijilXr+zg7Ead8Q/wfZ1zquPJ3GwekLJn11aKVmeP5dRc6y++643w+fRw0oohK4pUdDAYCv2XK23HHvq9A5dif+7oaYsFIoADsd6By7BWpq2coDJ2lcAiIyvm3oOdb8AawjimMXcNzaoUEwNgYBwUblH5gAreVwtVjGndJvPjKKnPsvEwgAqD3zTur64lChN5rFRpWBwDqQkLCrPFo3EYpBKJwvx8+DmFqJTyr0xKPqTlN3XBUoPyEYXvWl1bXd3gXX2AGkArxmEXBtFXvRpGWoh4fQOmCfOSE44DdjXSLw1g1PUryIyykl/94ffskbe/E6Tdt43NDccGasjmM9/6un3kZ/+a3b5+zR5+9CH7l7/2L+1DH/0J+8hPfMTe9/Gfs+kzj2M4q/by09+GuX0U+YCZ4wS++Mefs3e//wMAlZD9xRe+YA/B+CLI/82rV23+0GF74qM/be/6wPv5zEftoXe816ZB640qTKVcsrN3n4NhB5CPpn37q1+yu++7B5kDQG9u28vP/8ABo5Nnz9izON2HeOZ0Isk77dkdmPZ3v/EV+8TP/oy99MKLduzECXdE8crLL9ppHHs6k3ZRsZdfeAEnnrU8evnyiy/zXFGbmDlkK+vrVkZef+XX/l929N577L7HHrN3f+SddvfDD7kz3SwGe3YiZS3kYRcpUdjatRcMeZH8AzeQWufcKlnyhj08f9exmFwqzr4NAB84EICojkBUBqJuaop0SK8EwzWDUyOslJOhs1N1/8llctYVmGVd1DLuDoCj2+7b2WNz2N0R5yilK6qR3akXubISVn6cZap7YfuCHkwa+uOTnA1gwF7n0JWg6Uax4dijMZWIGYCq694jhAyqFl4SLgAsEK4EHUQF5+l1jNHHKmgIu44HNBf0gM8ouiFbG9TZGook3VBmNIr0o+Qiv732w5ftt379v9vNa8MpS/npDCDolD3+3nsBmLw3cry6s4ONyNkMtj0cxaYB+CYgOEvTEzaBrT9zchHdxm7gyO46s2CHjs5YcCrhumQlABw6KtHsWOW7bgNstAdZ7EgWMJmNxBwomEEeGjVAAUBU560T4xmefdQ04URM/62ba/aex++3BdhsNhbh3nmbmxi3xalJyM+UTefGbBK7KDLye5/+qtyCeR5//PiTyhEW6lXortNTtxcFZ3R+I4cxjBGLBfB/bMgISCkE1e/a8mbZ9VNUkXIebz+KssZHIy7JY0qCh+dWhxyfJ2bFYtD+zi991M6ABI8cPmonjxyyc6DOUyeOuiy1I0cXENioYUZAnFBtNnkmn7ZdBKCq6+T8WDkU/8amayCg3qSxOI5s0HSJMprQ7Q3BTFpeC40GrdJRZpTXGTMZvu1qBVR2gFzwTjARJbEoa7bUxPhtco1Kn00EXfF+4STX2e8hA0MBchljB12MFPftoOgwnrZvAHMuWYh1eu/di6ZmEJg47hexqbEsAuaz9UoFdtazertiEYwfYMpa/YbLjs2nJ2HodbsBAkyNgRZ9IwiI1xoY9BT3H7RxPPEZe/dj9wFSdJ4R4Dpt6wy6Fu3g/MRGQZ8L2UnHNPZwzhHYnSaOSHD36wNY85y98cZV294q2DmM0gEsSUqtXppjmZSNo1AbaxWUsm6ZTNwysJIeMrCNIdsFwWE3QKADq490zQdYmcmpNV4BJ9Zn30HGOCOdyyol2x3SowhbMKI9GLYvqMQCUChAQH0ouzoDRDF1TrlVrLvswXwmZgXWfOAZ1tSNsD/+MGgWh75ZLblC82Ehd98yMEcVmG9tVcyDkerwd11Dkb/1QoM95n44UNWjpZA/na2oDmwiNYkBCTowpSxUNV+vwBRdfS/OWtmlEmzV1QVAqxHWSL1E1fdYzk2N3R215g+FDhW+DWHoVNdYwsgpKUKNLzwHmrLSto2i0vv9DgTs73Vtfl7hn4qp5+vURNKBjWgkiJFhrbtd5Bxsz88ECHQtZek6p46Q7qOI6g+s/fPzXB3YQUP3Rx4QK+dcdX7045ZvKZxwEIOkkJ/YvOoM5Xy2kEOVOPUBr3/6mT+08fm8C6PdXrljf/bJ37HHP/ohi7GfMk6vvfhDO3PvA1xjxF568SX7t//vf2HnHn6nlTZXbGvlpj2Ic1E2bqlchlE+Zx/48EdwvA371pe/bD//t37RZdju8Mwv82+PvuNdLmfhwhuv2+/+5n+yu+5/0DZWV7hP146g+3ruAobz+9/5lkViSRvPTwN8avZnf/Qpe89HPm5HT56x2zeuWpnPiMFqqz7zu79td917rz3y2Nvs+089ZSdOn7ZsLmt/8keftcdhlSH2UJv1ja99ze665x6McQKn+ZIdwuYkAHIjsIxnv/1tm5k7YgMYoM6S//O//LfIvVkyNwVbj7lmAC0YpkJ8SZiQyuEmEjFASAwhgI0h35qsozPnjc0KNgSWhq3EfbjyBXUuUja/wJTO0gV4tSeyJ3LCI9w36ELxA4BSHxDTcxELJY5tFcsWHgljFw8B+rEz7NltgLkmq4gpbQLMwrBcJd+kkmHkKuSOgsT0pDduIgm2SEcKEl1FMVzNK/cQE/ahHx0+t4tyu5IhvYsYIvI3KiapnUf2AmycuvkoeqRexGBcnhtQzPVQM+yB7oFMcR9VV6hLkoCo+tR++rc/ZV//0jddNGJqftx+6hOP26kHDmPXceA4Y1UPDAD0l25suczi9fWybWxVbafUQHbEaCEC+Jcd2F8MR/i3/sq7eMeIvX5hx/YO9hzwVZljq9N2pOLodM6dW7aQQ0XEXA0n9xBAV2bx+RsrVt7r2IOnTtnkeNaqOFhNe/Lix26sbOK4x11FgNo2au30PWWVK/ub1+SdldQ6ap/89I/qNB959OSTSrEVfETtrVDv8gIqkB3g6FQcDBLximFoA3AmoIriTtO2mwhMoWQnJjNQ7H2XsDI9s2SeQccSOKr56ZSdf3PTZZMdm521et3s4++7z6VOq2+hauTEHnVInk0q0SBl02MBq7BwngCIDmSbT6Wspri8Mp5AUmEEK5sK2DhGSlmfLYxSsVOwfoen6x7YoyeO2emlPAKesV2eaf+g41BHjAXYrpdheh2EUKEInfANbIT7qHE3L2jJDJ/LqtEAwEAH/oiAFye02+qAJnug47qtr7VhqxGHqlS71mnX7bFT83ZsbgIh3HMjo5SE0UNYvn/lkkVx6mouHtyL2sNHTtu5k8eBBOr2P+mSOsQAwmzIfGbclWUoVB0PoFgthLwRsHfdf5dzVkGYbaXa5ZuwDwQ0PgiZH0QfRXEm4mOw2hVr4XyyIZxQHydW37NYY9Rly6rH79r6NvsYsTMoYhrB19SXMkbTgwOLJ+K2vlNhD9Sn1W8NHHIo5rOFqQmbSYEA/SGHWKcyGZbMy3U8P0oGSLgEmGKpaim+p7BiHyekEXKqiTrwgmbZNwnyPrKkkKOQfADBbOC4pWFBcKySWGKsveoQ5UBiiZDt1fdtBzQ8lgDBR5MuA1EOQGdPGkLbwQio9eMozlidSsB5rimDP+G1AxQ+iGKrC1GXz6qVnia4C/yJgmh6ySjv7Rp3szd6bj2Puj6N4oXUTlFt42RxlLQkJK8GFaPsE7bPPP4wDDfHewCuMBRrG1sYHPYkHmevR2EDQdfBpQXampnKWTQ0gLUG3Wd0ThPnO7qQDJoMlZJGlGav6IhKCUQ2dfQhI37+6g0rl2swlSgKHLA50HAKI9ODsSur2TV25356Xg2GVgMRjapTZaHYq9Lrtac621ck6RTMrVYp259++rP22g+es5tvXbBf/me/anefPIG+g/THJzGIHfvkb/+2feOrXwFQrdqv/Otft/T0EXvz+b/EyHrt+PETDjxotJKafjzwwANWqtXshziwb37lazinE5YZn+K5y/blP/m0Pfu9p2xzY93+5j/5P+ye+x+2F5/9rk3NzFomO8UzavrPVfQkAXBdtz//3Gfs1Rd+aD/7S3/X8nNLdvTEaTtz7qT92R//kX33a39hzz39Xd7hbnvvhz7GnvTtc3/4B/aLf/uXrMK9XnjuOXvfB9/vALIcx5f/7M/tobe9TZberl25wrN9CTvl5d7T9uCD99v/+s3f4J2esxefftb++j/4RbvrvrscI5zASOPfTO0HI6MhS6oHLyxX9ZvKFHWjsDDKGX6mmkM5hl1lUQNobi5v6UQIy9JFhwLIbMSBGmc8+bl6t6qlpgfgpnIMnc0LlOuGCWzF9uaOVUste+jek8KfXIeveZRJXrd4WGfzYQeiIqG4HZ7KYtyD7vxTHHY4eYgb6V5yajhYFsOxWUUtqu2OabwfbtrJrYJtmq8p1nXA86jOU1xVjFPh3igONIguKLN2D8SlKIkcka6vGkzpAyvtQqACnkFsxM1ry/Zb//6/2Z0bdxwoeOx9j9j4oSm769gM+o1N48toocWR251C1y5cW7GFhQxgVqPAhvqhHuAC3MoOV5QrHYs7cO3xqrXkqMtgX5jNDYkB63diKmUL+A7Jg444Gs0Wazns3Kb2e13I1yjPqyja8fl55wi3AKFaI4GwWxsF7Pe02yu1YVUHJR0FCsDovFjX7ShxDqf5+5/5mjbLRv7Rr378QM6wWtfQUTUaSFk6nraxqNfWN2q2VSvafhg0wiKO7omd9ay8BfsQJsEAfeT0MeshSMkIC53MW61YcunvxdqKXbxYs8lpta1K2w/euINTzMIEd63V6GFkUvahD52x773wlmtOHpjy2dtPzWlCDo6yaptbO/aBt91l33r+DSuDSsZhY0oESYLklD4fDsatNqjb7dIKwta3KkL+yF0neGGdJY7YFQRwq7xjT5w7YSeg2dd3tu3G2qZdv1624JgXY182jbU6cjIPgQ3ZVHIc1Kl6qghGHibE4qcxvPVSxZqwLiVqXMH51DGsE5mw7WzW7PTkpD1xdsF8CPTL11atAcq6fW3H7j4Nw9tYs2a3af1CyD78jnstwHpqZl+n1LFLKFfQj3PyxuzC7VV7z6NnrNSt2Ju3LnK/HmAWhxhL2bFjE66J8JXXVmxiJmO3msu2srJts76EqSHzqbuOWhfn+OK1S7ZbbcJwo7Y1suvOeaN1D0wyZesg98/80V/Yw489ZD/3sz9hU9GwVWF0xd0WTqpnuVjawFU8xx3LT4/jaNPOcW/XWq6+SY6jilNRWrwabQe8avYedKxMIcA6gGIU9Jj2gzRheK9fWHFnfotHuC5yMGBNooPhOU8RZ704jpIgrMubBTs0Pm6vXrhj3rgYPUqJgqs+0IMTVB3YbBZE6YnY1eVlF1bRmYiSqDTAOzHmw+ggwaMDqzS6PMOBxTDqaoE1gdIoOanarNtdJw7zOZgXhkGhMTlana8q5L6+XUGu4oAidYNBfjEqCkM1Ok13PqKQmtieuqrAndmTBI4IB4hD10QMTXhQ7acKtBWKjgOmMukwz9OxN67sWB5gFw+OWAS7qZDqa2+tuZmlxw9NAsZkQhTOGmU9MHjy/Px3Z0+joFq2uV1yxwEq0VFHoYWFSeckFYyrtZR00bECIE1zI7E0rm5ZrehWt2qwpD1AkNfOHTnsZmCubGxjHEeQx1E7hhFTf+Aq+6tSFCVuqaTj5u2C6198+tisbRUq7kwXO8jzeK0+mkevqlZfuWIT2RhMhz0ChIj5yrhoJNSZI4tubW7eXnYGUlNhFBqWTsmxBHH8mWyWd+I6rJkbDI4RfO7p78BqAvb+D38IhyKZ25NVdrkG6WQGJ18BiO4BVMYA8Wru70P/Vaq0i1FVCVMUdgFgUmgRgRAIU/arQs/KVlUzdxXWq0mFJrqsbm/Z4aVpJ7drlW1XLYDHACx5WN+QSzhb3dGkJg3VHx+GWhU6F3th/Vc3sQFqE8pztGHM7WDXpmChE+kxl4+hwc0tWI26AemsL+YLA9p1dptA33Uvc83Exc7FbGT8dR6u2tqV9R13JBUNKWSvJF2cFXb29VuXsctJmx3L20sXr1kce3pmbgoAr9Cq8jOQR5htvdRkX4bAS2eqcuD6jCIIy7yTP8N1pScAxBDv61E5CjI+rCcVpfLZOtfJ5ZKwQd5bXoWLKCKghKIDCMY+jijM/gSROTWwUIcsddh59hvfs+987Smn55lcwv7O3/1ZN35wu1ywxdyYKxls95usIQ6XZ7izje1eL9rjpw5ZxuvnXSEXrIWik50++nbggUhlHMOey4sddu3rz75uL+CY73toERsU5hkClkfOlQOiiEEeAqAzWiX8KWnU2RxkuYUtV+ni/BRrG8dG7uy4zHg1fPjuaxftI4/eZxMA8hokRjXBV1ZW7OrqqkuszKITai0YiObsnR/63+QzzXP2waUnby+rkXbEHjh+ytKJrN1YX0eRaw4FX9resT7C6AFSdGssIk7DtULKsIAIRj42hqHZx1MHLRafsCtXN3BooBYUrgFrddl8bEa1cWAfeeJRO3Z03hbm8jY3g4GeGLMgQjuZy9vR2TxGSz0E69YFgWr25Nz0GJtdQpF6rrnBTqNhK2sNHHLLbmJUVAbRq4LWWIBifWBXyhtQ+h0bafVdzBxcCGPK8U4JkFYVwxiz+4+dgXHN2PNvXLbS5q6du3/R7ps9aQ+ffshOHD5pY/GYJQPKYEPYgzEAxBgGJ+kAw7U7VQOCWSYctoVU3qbHZyySSNlWBWE9YONhgFozXwgEXSg6Rntq6pCdPD6HwW/bgcIi/A6kMcR7+3b6yBF7/fJtF1I7ujjF9Zd5H7+975EH7PiJRbu9esUgvaDSsB0Euvbm8i2XlDQ56nf1RMFEEKUOYPwxiiCiIEyjiQHQ4XhUn8Mh6Mzq9TevuSSJU6eOO2dQB5WK5Sh8VMPY5tJx3jOBcikRAMcPElvj+dWuyo/CoB/ujEF1sf12D+UPOCQeHlVTCJQUh6qwcJ+HVQhYrCqHfCRwgArt16qwdZjRLg5OYSMlDCgEmWYd1StTQ5ujrOuuzicwcOq84kdpVWfoOkpx/wCOfDAYdUkTY1w7jqFNRfksxmsPI11FNsfH1WAjCBuAqQEI1Cx7ZiLL14XEB8gkBpfrCwVrKocyS1VEr3PeAg4wDctQ55mtAiwcRVGzascwuUI4hgxgV8RGN9CJbZjqDizbdWXBaJUqdZxJDOWFiQPu1HxgeWWL7/KMrJsX1N7CUO+U5dz2YYYRDBJgFBSs7j8t1rUPotc5+8rahquxGx/LuOYB6m+rsJHq+NSeTM+q1HgZlt6uMiYV+hZbjjjH5PUoIUiTKHDyyImKt7XXPcCD9FFhxZ2i9BtDJhDLtTQOSxEgZQAra1nhdmXVa506FpQQ2n6rBFgLOSYnpqSsw+1iA9mdR4eTgIuu1WG6CoW754WVy+G4EXKRgPu5DJPCeqrtVbnPc9/7jh07c9Y0Ek7GXaxbmfKKVmi6jCIBekaFxTVNR+FtteJTyY1yLRTS1r4ouUMeKYwDFf0pFpp8RsdL6lmrsz9xLLGmATIUcFm95XoNo6izdLV7U4AT8K8RYdgXncuLTYoBKbNY2bNKzlLmf6Wq3r1BKxQB4BGvHZqYYJ3D7nhBvY9l6NMuTOsxjT5U5mqp2bBNWD4P5ABijL2R8xe4ELO5dmvFjhyZs5SOk7BbiJ1zLl3e+erycJi9SrbUDUoRoqx6HbM/emclKypjVuegCAUOArllHQU+FCrWc6txwoh32HheSWRiixptp/fTsYUY4wHP5sMxqsm9IiFyyKp9FqjTsZxyP9AgGJyyW3k6nn9rfcv+8Dd/31598XX3nQcfPQnDvMcms+Mw374tb1QBr9gMRbb5XxEAXmFflZsgAOnDrkp2xBI1Fk6JSnLs9Sbv4ona/OIS+lgGgHTt2z+4bbu8w8xC2uU/qO+0bKz2OAPrnmB9Th47wTqlzc335d0TkLPs+ISlxnPuCIRFt0wGvyO2DXC4envd5rERrmELa7dTKtjltRV37quwt/yYkrYigJbf+cO/GDrN/PzUk7PZRXvsnvtsOq/ss9PmZcP3qgV32ByNYdDx+DGMkUb5BEMjtgFiVxOCLgKU4rOqjdNB9R5KqVpFFfMnUdaVtbJThnb7wNY29+wTH7nfEsBuZXaOpVlFlGcc1nZiMW/j6SSb07FyoWb9kT1bxvklgiGYh+pkeFnocRBD2uuB3GE0dRaftbIacrg0O2kDDHYTgx9krRfjGcstRF0Bfhw0d3GlYDfLy3b+1qptgdr3YMvK+iqV+pafi9m56SVrVXu2qQzfm7cwJrBqDGYR4xRAGWI4lNuwzEtXtvnerk0omSabw5HvWhXmo7qqwQiGkE174yb32K3hTGFerIuQ6ux4EkOl2XYYnsCebTVvuXq94/PTVint2nqzaLV22W6t1e34wmE7enTOtoprFvckrM1z9QO7Vu7uWBMHN+iNWgoPpczaAzZ+Npdlg1vWAxlrOsfOXtcOWP8pHJpCvzWMwauvX4E5xO3dH3yHNXCobZB7PDxiYxhWIccGBltKeOXOpjV5pzAapKkKqnPyKATKQmt8lhqIKzOu1uuYJprvomx9nNlo4ABQos4ffVPzdYVNVKAqp7vL9ZqNfdgT++WHlQ6UxLIH8odJsLd1gFUbBiom1uBzuUTY+p2B7aluGGN+a7lt9QEKHxh1LcrQFAwrhgKWozB4G+eL7vCcSgLjHhgIle5kcFQTY5riLic57MqjBAZZBzcQGgatpvrKKBaDEOsL+AJ8uueSfdQOUokWyvCMIE9KXujgfHSmVNFUfvZcg9X5onMuYj5N9EE1bmF0QUcUPKoVYFWZTN7cXD8eot3ps7caKozRQz6USyDzpLVTd5jVzU0XihZb0uR/hYRHeM9GQ/IOC2Y9sUUOdCi8qZCWjJ5yESKBiOVB+eoFPMBBKbvXhYt5LjEQ6Y7qguWc6ugUppF1kYFVRiH7yPuqkTYm1DkqtebrAmT2RoPOWZR2VlhE/o39x4fZ7ZWKHVuaAsFjpHDgcgJKnmsq+gBrGx/PYGw1LUR6YPxcjGa4XjpTUm9nhVw/8NFPWDqtZBjVpSJbPJ9a38lpqg+1nJ2Ay+TMnDOsalog8COGOHQtuETWowtYCyMnarGm8zG+Blg5wPhpxJjup+J6jCmfUQSlXCsig8o8HXFhO4XhVVvoGqDAwpRQpvvplybLCEho1Jp0GkuHXQi7rPYtDO3y1rptwmA0tURHQLFI3BbyU65TTi6edM0+tMfSoRJAts59lE+hIy5FAUZhhB6cbh0HW2yW3NBoja1TW0yd9yl7ViVmDWRXDjSNjDmHyHP0kINSvcp7i5myFuirwsjuGIBnF+NSotxIEIaIHOvICL/IGnicrGuh9D0BFSV6Km6JGeH7gGjWtA0JEaRQSYySivT5S+ev2Of/8PP25T/6smt5qGYPH//EY3b07CzysWvZeNqd9SrZMZMKOn8hQrFZqbiysWQcvdR7sDeDXsu8fRh3MOqAnO5QbWCbJw7bT37sJ21tu2dxZPmd7/sQOqvQMIwV4oD2OblKAcpOzM/a4uIhl+U6grypBlr/LrYdxIZrv1Xe5Wcf9e6Kguid37xxyw7NzSA3Prt5Z8UKiqwCVLLYJslzHfsOzLDJ/LT91u/8KVdEBY6fO/fksYUZa1UO7NbGgb3/icftnlOnrVmtWbdRgnWB9DBsm3jeiziONkLUVQ/S2DAlf6sACo7jvKotWylu4RyLvNhwYyXowzoddZ4v205lxa7cuGlPPX3evv+9V+z8pVs4ohv22vJVe/mNt2wNhC0GphIKdfDZ2m7adDLBywYQwKzNTqYx9DGQSdqmxjQvLWX5MRhQwme3ykUrYlgU3lOWbxnBxby4xuZvnq/YlgarYlSVXn1rpcazD0OCisUfyy/hoFGakV2LIJyaF3jAcyj8N4oDkGGfnMo7J7MCMumyweoje+tGwTTCptseKoKarWdzsDtQnRBtPhvEQbUswAbrfMQT3rNCe8OFIITswB4WS4/Yhes3XUJBZiqIA267+jM/jrtabFl6MmXFXtFKjao7vFej62xUkyz81pKiYQwHsJgRGfWAmaaQiBp6R2FisIo2SPaFFy+6urDTD96NU6zjCMySmifK91X7VW30UJQBRg2DguJNYLQDIY87M1bLKj+OMxaOOoXVoqhWVPfYZZ9qsCxJbq0CgNjGmIo9KWMMB5EGGOmcxDOiaMKYCweOwwSGQIh1wclfuoq84FDUL1LlJDkM1URSJThcd6AOKRhxj9hcy/ZhVYMROQQckBdkyLW9ak8IGowBIuKsgRygmrXHMFYqwFZAU00uFApUIoWMsMvEVRIRa+kHWWsWobJBezgIJTqEYb9C1m2M9/hYFkOxZxXQbqnedDV8DZyCnI0ccR9DI6OkOso2zlrIXUysWVekZIL1NbuzVoSZpF3yhBx7yhWcp9y6KjNWocCdct2u3bnjzo3U01hHDMUqTBZDn47GWLMAQKvuQI2SQ9TzVmu7B3jY63fsyLEjOJ0RwA4OAmA0gqzEozB5QKvWWsxFhkNhdo20CrBoiryoMX+Ynwkc6AxHjl/NFJoqFGfdisWKBaMZUzZlYfsWGqVznlHbxikpOjIzgWNUPJD1cm3OwiEcpt/mDx1j/8dgUTwz7+emJ2GQlaShBt+KKEyjz/c//HbAeByjqDrUUdcEQCOzFKoTQ9IUEzXI8IcidujIceQTPAZAUEKZZluKHSoaIOCgqTeubyrvqjC+mISYs37pv5WL4LrL8N8Kw6lFXULhba4hlqxkGZfQxzVku/KZDP+CGCLfCpXKUet8XcZfoEaoX+98647C335bnMxZDN0IA77k5td3Csh0HX0wl7yl5B1lc8bYE62vpqEIRKmeuNCqWalTwWEjXzgR9UmusGYNZFQuLYZzUTmMBlo3uX8bZ6YhDMVmzTWyENtUYxKVvijhUaFyHgHAwmPyq6RojiZZyWEin5JR/ZsGNDsmLQeKDIfZOzF5NdhQSZNO9ZUl62ZpYi8un79sn/3dz9r3vvU91yNYzP/IqTn72E8+4mwfm+bYcTrM3mNPXruxys8BUMhaMhw2tUxsoCOpMPfgT9lXRYrisHqVKsrVKYqBh+edIy76WKl1XdJTBsCnkqhKcwc5CLiwqTp8nV46ZCeOHsPODM8wBxAb7YvaHso+6iigw8/3YZoqSdmpNmy70rCLN9dcE4kjM3nA4a6tbmxht7HN2C9FDpS3oCQ9TUCampqx3/gfX3Br6fln/+L/+eTm1oZ59nz2reeu2bmTR+z4iSWLsUEba9ddCMoHqgmF1JTYa0s4MbUoWpjMm2ZaNjC4B3j/fg8Fxvhho10mWVkp2QiDCv8VLnAzBTGyFdD0Dg62gpDuBUB+IC6lW+/sVGGmKJjCAaP7hvlxRuvQ9CSoAuSPsdILZNiANvBBL6s6O03AUNjvEg5dsxBT6aD12eAdGFwQthLBeczAlN+6uW390KiFwhEQPgZ1Qp1xAijViJ1bOAVzw5AjxD5wRbuDOUYAuzA73TsUC4OkhOxG7dhs3pZmJuzI5ISdmMvbLODhxMyMLU7MWS4Stemxcfc+q5USDA08CuOTIKid063CimvU0B+gmLznza2CbdRQFAxyvbTn2vxBFlx212gvaBWM363WqhVgrngYjGbP1jbwtLmoWTpgm72qvXLtputRWe6jbAiLFGcXh9717ltrpG8bMJ0rr99Ae0bssScethDGSFMaZOQ6MA8ZMdVyhf0IJGxwIPOIUvcQfhkhncloTqTL3sQZyQCGYRHqGoM/cwKGVQEt7tn6tZqbzeiPCtUdWFKddNgzOVil6YejGEueYxell/DOTOTcGaPOo+fmkhjNEZ4PZg57TrCWYg/K2BV7yCOPh3LjoFGMUnAYNlRWrs+DQZNhQM90xlRtdjFqByDKERvHQLkersga/4xDVbgFNglQ0PurKUK713aZdzIkukhTLBjDHAt7HXLXe2righo2rKwXrQZbUthPoRyV38hzyrjr3E6Os4JC6lxO/ZErxaoL+bYBjhubZUthhFVqsDCTdMyz1lBR9cAqKPCb52/wfCHeK8iz+GGJEZc4JcOqc0EZYZ2jKXz5Y1akWY4aRZXLpWxuYQH2Grf11Q3b4VmTGBkNOo8CUsT2lQGupgpqfKCMYLWudIOnsejD7MA9l1Sk8zWFuwRwlHildphKavLj9L29BmsNEC6jl7OTgII0sgxH5zIKOcv5yBALuB4ADrq8d7PNdwC9egbdTw5Q59PKdFbXpWGIsufYv8Jn6lGrUUzNGk6PtXKhdDkstqdQ2HLHNzLMPRym2xvpGPKnBCABJiQRAKXjFZ8LD7oEMOyDzsz86JBKn8Iomc606zgqHSvJKS6vN3AsOFYAq/oTa9i7zoMFiHSmJ9mRMW/CBJVwo+YHag6hsO2OypTYe82RdAyY9Riuex97iPYjfDW+10HeFOpU2F0JkOq+ozZ8YfZb6xLDLqm5QRCWHcJuxXHMKa6jRizzuTyy47Xb7G9j0HXdyla2tyEkVdhzh31Vxu/AdRPTwAxl7OooRLFwMX0x5GB4CI7U8k5AQ78UvdBEGEXWFOJ2LTHZUAEXNZ7Rwyt64EXmnn/mBfv0//qs1WHLavpx6p5j9oGfftyOHZ7ie/tcW0COX2xWzK9hBzA1bJCYdNoBOIB9t237kl+AXs0d9chG+LDnDeuwrx50YATCEEPWNc0qCiDeh4SpnWNpe8OuX79ufR82irVIRwL2nvtP2enFGRfuVhKgZLGDzPl/DJawVw01cyhVnINXIqHyEBTp0/s9eOaEheUvsMsjPKsiDIoO1QEr0j8B5D5g1BuI2x985kfZs5/5vT948uSxU9bqbtkGnva5l67bIw/e5VD6VP6QHT99v5279yE7fe4hjHrMmoWCff/iRZuZSrkJ2aGwmvViKNn0XEatmBIonrq4RFm0URTI70JVoUjQSuWWPfPqNRvN8jCerm2AVsfno3bg7cFIe/bS+U0okMoyQPT8mxq5X17etNVqya6jMBontlIt2LWNDdvEkdxubNq17U17/o1rtl0AHbJizVof43Jg40ohRviXcO6uUXGgZzOTUfMeBGw2n8P4t00d7zMo+KHpBRemW8Np+2BUleV1DPkebIzP743CwDV6Z8/G1EE/ngTNVKxTVzG9ehOG7ACB8CHgSRxe0ItDQPmr+03QmkKbXtvDQBTbNbu5XuLfzM2z2yoOXGG/m9IBaxxhDRPZGAbRq+gIoGEPtl20Ozt1kz3yAWoC0NPIfhCh79l+F4bVG7X4iDL6fLZb7VgbIdQA8CasV2cpdYzATrGJM1t1yv/oB9/uDKBC08tbLSu3MFgolEKTOiNMsm8bhYb1kTdPQMkPIzbw4SgBI2qy3gQlgmmtg+Lrv5VZjWw7Q9HmeRr4dk0+SSRBpnsgu/4IRn3XMNWWZF109i2EqLCmwJPGaeXGYiDHunklsBhgZQRqwouK+Uc8fRvPZqygZCzQ9B5MToa4zfMXYGZNAJeapqu7AKLCHqkkBIeGIxAbnRwbcwax2hDLYRExrnI8cs5dWIbOxBLxGA5DTERlNR59xPXpVS9KnfMp8qHxVddvb1mtKhYP8gQouAxhPisnIoMjQyTjOhx2rXAoho/1lEGagVE1YARSZpVnBZBPlWwVkHF1LdFZXXdXcMXj2kSqEF41fgpnuvNLGHAVplAslh0T05g1GUTVRKquUOCi7M45WUf2RNmPezgplROoTk8F9uswRs0G1fxEIQjZRgFCMQyhfzFxGVA1jhegUMalkoGc0QUd9UZiWKOKddt7DqmfXFSjcg1skN8ViJDeAWaQXxlkXbu7i4NhneSYxWbUelNtFlWfOUAHxBJV7C8wLAiisJoCitoXNYbQHqjjjgu9s45yggrZi13L+MuYuyiC+y7vJIDGi6nhgRuPBVjT+/X3YeaKJPEoahQgB6quOK4VIfdQtnK5qh7IAmQ4XgznwcBnGfRdyUXOEfKiup/Y2L5ChBhc9UvWPm9uFwDfsCkYs9ivmksIpKjZAC9uBXTtoOez6YkpQIgXgw2IqhTQgTrvA6Dh8plkxtWiuoENsYTlx7KuEYj6Qqu2V83376xU7er1DewiDor9Uy18batmtTIOgHeS/Go11LJS+Qa4Pp5ZYAIigLMa8bPisjXoiesprUUDvMupCzQ68IPjkpNVbbsrZdLqcg1FKT75m7+PDHfs4UfP2Ps//KjNLM1x7WFeQWBEQAUZ6ePsfQlsSRy17LKXOHSeTb3Nd7s6EhiFOTZdPWq9PbAJ3k3Do3usbZBnTsEuZY+UeJmKR3lG9QbnAfmeHvfi9VWMrHImInZuftbZLJ3zizlrrZUsOECXpOMCAGoFqvPsVEz5BiFsOKQvk2IvxlybPM3ebfJ+n/qLH9hTr96x566sWAEwVMGOXl2u2msX1q3VZp2Rie995wdDp/mP//Hff7JRq9l/+r1P29xMzC5dKpkG7ARHu5abmoJaj6NIAwRYKe+Ttnn7ur18ecO6gV3oM4xnN2STkzmQs8/uvfuMRRG8TCRpM/lpm5rIulZFeYzXwtS4ZaIxkLrhLGuWnYdu52PmCR6w2PjKpN8iLERyPMAC93ACA3PTvrWRfGYAu6zt6Fxs1DHJkYjPeiC0RNzrHMjWraYF8Fr3LY3bLzxw3OYn5ywZH8Pg4Lx4YRmWhXGcOg48hhJkY4ACFjAdCLvJJB6coi8C0vXDPgxDL2aZBJGnMDSqAfUfWAkGyOMgRAh5dslmjpxESNWFJ2lzi0dtfX0Lxi2G3LXt+rZ1MRS7CItCMH1QbRsW00BQxMRLFRnpUdteQ+hh3umJECgIZcJgB/AAHRhGp4Nii+15ovbBux+xheSYPXT2uB3LTdvx6Tk7O7doh6em7eTsHH/O2OH0uD1y5pQNagPrbO/byfl5y2BAX37lvEO873/Xu20EB3NwgJCKkXYkxBLREQQf0JNK4iR2UdIARr3pDIISJnTGVEbRdZaokIUiAK63I8hZyqbzWrVOTI9puC7GBNSrZI4IQq/kAk2LVxilzt97ONwZhFVtGlWioUQgDQGIgvBl0BV22wXZqRRGNVmtZt+u3imZPy72A48QmuQZdPamYn7NoIS4IySALcCKH7noAHg0QzCfHnPKrlIJNeRQFiy65wy7zjSlZ30UWclQmlKi8x0xUxm8ESxZivVYXyvarTs7VlXJD/dwLb64vxiOUuAV6pUh1BpKacU63fisRtN1aUriJNoYx7npLAwHh8J3lOFZA8Eur2/ye8XVm+VwpnsDzfCrWwcUrgkaLoTI5/zBmM1OjvPcAXe2Uml2bG4q5zJHk6xrrYED3mnZOPeSz1OfZzHHLghdmYQ667u2vOpClSrNUf2pmLESkLqw8MF+F9nkGmXtsV4DOeUersSAX3wMwMR+BvZhPiM8/x5Act3GMkkH8uTAXcs/jK3Yyr958t/Yb/3X/2rvee972CM1yea9usgdAPS3//P/aWurK671nj6v0hjntGUUWXNNPdKMyHp53b7+5S/a3NEzdht28cKzT9uR48f4PNsgW48hFEN2MzthMgqv68zQXQeHEMVIKtFLDFesXC0L5QR0Zjk9Ps76dKwnYNEP2uZm337iIx+0k0sL1oJFKXomZjkDI3bnYKxDAD0Ss41gwzw8Xw/GovII9Y2tVNqmVpsTOU3T2YM56ZBd57iShQPb2qpjfw5g2Dl+jNNn/0dDw2fW+axQsTpWibFuwR7L2ADtY6VacWeky5CEA9Zqda3lzvXjGTk9D/ZszHIw1p2dtju20DlmKqPjDVgea6Nwt0LSqkdu45w7LJ7O92TDhslNklrZRtZUTtSBFm6sBUYOBDocsOE9X4BlvviDl1jXsL3zgw+7cLTGjh2MDCONo4B5JeEdgLhd71nWDH9k6wVYXQ8wFjRXBpaTk1TkUawU466IkGaHCpzxKMZKAxAAOOyltieVmbJ4UlnMyCpydGNtyxp7bVvChpw8dGgIpqR37K2y9h0AKpedM1ckUuA5pOELXNu9HwvrBruzFppNq5FwTZzshVs3XTb9CnuVwgYo2/7WWsX2eiMug7/KNr356itOHzwzk2NPXnnjLXvl8lXEEDaVPmz/6B//oi0sTNubr71oX/r+V+2l66/YC+dftMu3LlmtCCPdKWL8+hbyhGz5ctHiKYSIm5QrFWf8JFyqJZNRUqsnxNjdTErr8Q3s1jKCUZJSgkwxJHsgFU2NAGShxKAbhG1qEmqONz1g5feUnIFxEovwOiOLE2LDFbffr+GCRiMYaYQOhxTA4G9tNe0NnnGlWbAiiO7k0rwBIIdnQWzuON8Lj0ZthMXa2S1ZddCEzYL82i1nqDa7K1ZsFkFDJZydWRWh3C7uYEQjLtSsEO/0yUft7e98zCGa1ZuXQcZbrv2XhtqqD24BBzjK88uo6DBa0+r7sNyU2CSbGEvDfrlWLuvHKcLEQLypNEqJU5/mM3F/CMQZdsXCHpzJY6eOu7PRHh5CGWutyh7r4rNSEUaOAjSgsKp1DMH0Otx7fjpv0wjc3WcW7avf+j7/1rOf/5mfttmJPLuBgYP5yWlpKgj6xp9+1+ZvF2PAcrvieQm1mtqHUAbVOqXjOCr2K8RzR4M+i7I3QVhTBOMURUBTEQxDMmQRjIYSPTp9pfwj7Aozbzfd2LkIQqtuIg0UwLfvdQlIO4UyqBKFQ7DVeEHhOpUZqKQBtXJI0h/q4wB1JuJxjSJw5RisLkKv7iYD/q4kmb41WsMMXYWHR3i+OHulCEevr7Mevzvf059Cpu78lc+qbZ8yaIVnWzgLD05fI7w0uunGnXXHMEMIkBdm7L6HHOoeDt2i9ArbOUPEGgmpS1b180oF6s1Fp/PjlgXdKsTV4VkFWNa2tmHADXcfkIUz7glA4na5hrwI1OFs28NG7MosnJ+dMA3qVVMKteHTesnhBfxhl1Gp33NzOauy91pvlWa0AF3Z1DDEqjNttTNU71s31BqDqIxRFb4roUhv4J5f1tq9jc66FHbHyIuK+DWlY89GO3WH8hudgd1BjzPJKGBA55F+51y0h1/43J9gB6L2tne83UI49mpzYHlA3WsvfAcw2LTx/JRNzc1hrFWnKmFjbfn+MMzKkyCQb7z6Gu+ZtcceutueeeovLTk2abN8R2zPPSI36iDT6ojkJtgACnXvMIA9O6aaYk2oUTLQ/58p1ZA5zChAI8n6r7so0T4AslLdswfuPYt886zlKrpeA0AfuHZuyjZVJr0aWqDKLiFqa0v12DwDV5PDUJ9XLw5E4FlgTX2JXYYv66yz8VK5w3MGLZtN44QUDmVdvcguQLSJvCkpLAWIrwN2R9GJeCxus1OTXMNraYCQ2LbLNQCkKOO1uKVZpywB4E3TSfqA7Hpt153xRZJyQOg2rErObqAzS5yybJ8Aq84le3tdloW9R7/3RXN5RoXOfxyyF9BVBIEfA0qG5VC//1t/6FjmGGTED9nwyc4AsAWGsd7cK2ynjp2yQ4cOm4a9r6+vIocNK2NAt7CrynIej2gUJPLH9XRM0a0q0xrwyf1EbEbxB37sSE8dUAceS43P2T0PvcPGpmZZp6YL0V5fLeAnRuwodgyzZ3mcp3zMGGurHrs+9mE2n8JBKttXw0ZgwKynaoE9vLsyx1X77OwS8nN5Zcux7msrG6zTniXC2N79gN2GZWrql0eAi2cp7fTt9u0L2nTzHDk28+S3nrroEgj299P2gSfebW9/6LRjeF9/6uv25We/aheuXbXtHdBOvQwz01w3DJB69wRgf6WeLcxmeEkVcyu0hGNj8YXExVRcpxauxfa4jdCsOL9vz65ewvDDDFJjXvP2vDysir3btrwC2mXz1WFlFGawr8NckFAHRKbShfFxDczWju4iKFVlBbhxPnuthjMCarTQKB9YE/a2sbFjGRjjYnYCg4rj67IQlaadnU2zgBGYbdbWamswGiV2wLzYXGvAEgos7EbbvJay8bFx84CedriWnHw2x2axyeHktC3OT6IALPyFC86Qqs5P4SKxL8c0eAc/QpEUGseoK3x4sLtvldV91w9xZKAzAIBKwmvtUl0Jp6ydxzmmUYwAtsy2dnoIHO+Fgyu3d9m4TTd0W43JVcojFNls1hE2vpeKOcMzZD6jTjmlJF/7zvcxyl37yU98yMazsDwlUCAgSoZSQob2SHMkFY4Wm9NcVCm9mH5Eo4dCIWeENB9VRcBKEFCGp2ugDnNRcomyp1XyIKOrcF2p0nHARoXgaqi8i5XRWC8V2WeiKRB1CQc+bmWcwrVb2xZF/qo4jiZr4B/BCI9ieFCATAqBBwgp7DUzMWenjy/hbApcT2E6pc0rvA0wETjGSfb2xVgGDsHq/Ep1vaplVJKHwjN6LwEDrW1DIWLAShKjpVKTAO8l4CEngc8BuSIHlRZ6ccCaIJM8uxql6yxU55fO1WBZZJSFXIXcnaXhXbWPYpxyvFpHzVusgoS3UNjNAg4Th+oHwYplaVp+ByekLOJsErYIqtb5uZxWFTn2BsPOICukqPmc+wITGrsjo41SCViV0A31Hvaz93KyMq5t3jOTSLszW3Uo0nlhA7lUT9se/86D8vxcgPvorElOKoWz1qxGNRjPjuUcU/TiDPse9Zs9AHyKlZtruK9s39uw8Px4FsCF7HDFrc0Ne/b7z9hEfsIWDi1aBnYVCwM0sQv/9teedH1kU+idEj9cuQhrGuD9FHZWeYpCpgOMj7oITeBoEzzHCz98xk6eOYcTMrdXasOifdR3lfzR7/cd0HYlN8kIBrFlqsmUfPT4N0XJFOJe3t60o/OzPPdwbmXYr3I4ABzA++jRGZyoz9ZVXy3gcdBB32puD/Rirg8w71vlu2rPFmE9q01sDoBrF3CDKtkkzI8twaiHXNnXHu8h2VleKQBaku6MWOFRhZa7B00rIFvKNE6xljrjVDRDYX/dM857+rCviJ1zDnrXiawSbZA/ZXfiuNS+TqBR8ykbRQAEdjHM+2tARgFZub1dtiLPW8AxKySqTGLpp0LAOlbgNbCLTWzBKM8zAFB17eKFK3bz2i1bvrVia8trVt4p2VNffcpuXb1lEezL3MPnbH4yBcDPWzY9Z48emYZ1G88wY3/t5z5uh4/iNHFgt25fR+d2YWxt9JX1Q68j6MTuLvIcUtgf+d71mBqB5MdT1le5G+t8wB7Lf8jpnzr3qEso06LWqjvW78K6NyusEc4a1qoz6CTM34csRGHX2cyY7bUbrqQIK+b2Ro1rpA9aP/mgEdZWUQMXymfPLt5eB8xk7Ss/uGgd/l36o2iMZgnH0hHWymOT2Rw2zW9XLr3Os2BnPOH4k3NzaReqKBeD9omPvNsWFybt1o3X7Nvf+7rt4/UP8VLTIDhlNmoKt9LVV0s8vB/hPcCAKrGEhT97asZGQAxyeioGVp1PSCPAeBg5VXU8UQhJjHMko4G8I1bdAD1cqVl0AsZR2sVQwYJ40UgKpMR3Hj7FJiBAce6fyaVtcSaNsebf+gGXLBRL++zUoYx5YI3bFdDeXMw+/rYH7O6lQ7ZcWGeRRmwxn3Et2Tr7Oj9QnB4jCJpo8LP2oO7iT6pnU+2i2mYFPAhFPONQ5B6OdhchTGC81fwhFohjhEZBzvM2OZ2zWqFoN65c4RlBrQixH1amOqfZXM4lB2XDacuMYrj2Q3ZiesYeO3HaplCQ+w7N26GxKYQJpggqyGkcDw5KitvHubrNASEKLb12c8vq/bLVO9vWQCgCo0EcUsQmMUw51iSCU1DilkZQ1THM6qmoFl1xUJPCn8+9/IabTnDPvSorymP4d3nfiMWDag4fwsmGML4jpkkccqg6oxMb0XR6d7bHnms8Tkj1kz45M49DtTEVGAd0dqJsxK5zOAr7qK3WBmxfB/7puM+WchohxJ4heHKi6TgOAE1SjWcZxqzkmnBC4XYxNJ+7vs5xFDpSNxYlmZRBmaoXbrgs6I67pwwVH3HXcbnacm44gS4aKiY4BnMeT2UwjEMULbQuBCqjVYJR6Dy3DVJROYESBgR8lF2rQnE1dFf0RDIhv6IbiZmKYPA1F3Yf9cugDh2nexCuM/ykHKn7KwrrsUKp5ByrKnE2dna4LsqLjPNV54jd5zCmrr/niMLEo+7MN86aVeodF/KLRlSCgbPjvsVKxYWf1NBe581FtRxUQhPsX4xFU3U0dUIsRGdjMhBq2LBV3naJEMqIzk9mccABHIfPsfEer9LknkoM03ro7FdAQM5UQby9Edg9zzvAkeB/nPNWstI+IEXny0oW0zOurKzayvIy7zdiWUBRKp2FOTTtC3/yp7Z45JhdOn/eHn7b4y6s+tabb9h/+//8uhte/dS3vs5nx2CheWyHx776Z5+3d777fbJ59oXPfsb+6i/8vDvTi8QjlsRAKhNSn3MF+Hwok0xZfiKJT9mzFvuvulcBdyUH6UxS56BqvanIxsrWBnKLfB1gXAddF54/c+q4y8UoVAroGOCZ+/YA0wIX6jddaZRZ14rVe03bxY7Ud+uuXzSqY/tdwBpMbjqftiQOQ52rlfyiZCoNKK/CAhVNUMLWCP/a2ZVN6WKTYNp8TyF2lV8163sOhKu0ZSybQA94DEUhAAD6FQlhzGGJzVYNvfa4MKfrTtbF4WB3dbSkLHIwmI30RlwTGUUE1VRFZ8g7W3ULRthH9F9hTQRhWHrC7/J20X79n/87e+25V+ziaxfsEr8vvvqWm3W5ubrpZOi9f/VdOLExa4qpJo5YODptcavbqxev4+TH7fG33e/2RI0mNjdX0SkAp+26hJoePw+hLzq+mMouWOggboPOqMtfkYM84Dnx3oDVsKUBF8oWHp+YdiC/2y4j+xX0o4c8dl24P48fUd24gH8YUCabi6GwzY0NF5HRAIxipQzIUfZ2C7kYcJ2200uFclXdoOYsRbUfjQbtzeUtdEsZyW1LjGPDsXt1dG9nvcK+KWkrbS+9+ILbB88v/OwHn1yvFF2yysadgtUxJjUU4/z15+3FN8+7YdT7oMvzN7dtrVqx7U7FNkEngz0cYCxqu5VRG9MBOAg8rwJnEINCEnKUejhlJCn+J0MiIyiHpZlxfhzuZCpsL750C/QBdZ9VZ3m/LeTjNpmO4shA7yCFqUwKSr1rG7DJSAQj1+m55ucaoZXKKFwHmtiHmYHqA5ERhwiTcRTCI/SHcVAcHaHcLBWsVMfYeFGUUWUW+lD+A5BYwYXIlFyi+zTU9LvWdiip09Ri4zxwJMG4UtPNpmIxnIfQbde2Vm/bzvIdcBDO0oBtWFclnIzwTEJLXowzWm2BMAYRg5/BiXm9rMQoTB02p8xK1Xjtj/bt4aVZm4BldDUQnHvLoNVAwGprF48HADJ5l3LNIlq3rCSDlN1/94LlsmMWwYgk05qZx7vqvAaFaGH44TqgMI898/yrGO6yPfLI/TY3PwOiVemIWBP7MWCd+/ydvQpB4ev1OoZ71LGXdrPvnHKc+xarZXe2q9TsoRKPYqSHPVQVGlO5hjNO7LBYTqc5VBBsq1VKLduBeUoq8pm0c07FWoO1EBsMWBNDFMG56nlisIIR/r3E/RRmTLM3roONMptHAq4RRoF9lBLovElhHilMApafwoBoALXYoM5bF2emUFSuD9p25yh8VkotNqhnbaocAOMtJi9Fa/M5lXTIyQY9AZd4oqxhleYo8zLFfmkv1dpQITh109Gfw0zafecEZfCGTlN/6lasA9eT4WgpTIU8KCSGlHCfA8eqBHYU5hTLVwKLfgm0KHlCswY1pk2sQoN41wsVBzq13rWWav1gOxgAjZASstboJ52pi13qREpdrfQ+CqUp0zWshgPcQx12JB/8k8s0VPiu7HQswLVUAzcMXctx6nxqH6DWVA12H0MI0lcWr84QNbZObO3KjRWcZtDOv/46xm4cVRi+i5otKMrxP3/jN+3DP/kz9sIPnrZ7H3oIFrNsn/vD37P/8z/+f+3t733Czt5zr/3+//gte9f73u+c3XPPPG3vfd+HbaewM2zwfu5eRBZABHBVwbr0UrMvlTSls2jVfUtPNONWxi+gDGv2XLKsrMpSo2L5bMqF+nWWnFUpETZGDljn1gsLs64JQrG07a7RBCQGfTqWQKbZM+Eh5QUIQPkOAF/IkA9njeXBbgwsiMONcP86IKPDPVSfCW51IF1njtK3yakx9AVHj372WV8lqewj43HYvLLFGw1+iizGYe2JKPdwfkAExOPYsVoiqt2daicFdNRkRBm1YuyJcNByE2mbYb3zyQy2OWWtpiYC7TvdUEaqJlgpXClw45dtkoMDfIVhav/9//5vrlNTPJOwsZmcxccSFofZ+pG9UDxqp9921ibnxy2CPAdEPGB9mQDwAKd34c426zlpjz94jwOHHq6tQQ2F4jaAAbaOF5c8RbiXmuRERiI2is0plYuAuJaFlYDFHoUCETt99gE7evy0I2c9fE2psGqFDXwEIFByzOoBKKs2AQCJAoIEkNTdR7JfKhZstbhpl9ZX7QrypaM2DX9QFrwSAtXcXeUtOvZrAqrOX121tTLMFBtW5DlV+qPWnV32pQWYWt/scP9dN1hhcWLCnnn2R4lAH/nQo08enZl2tZTp6YiFI027evma9VDGWlEH+Hs2Mx2z5EEE5uW19UEP4wnV7Q5YcNZ9L2z333XaCWEKttCoNR2Kj+NchKK1WFIgWXsZFLFQGcMy6NgPeo0mvLyIDoBHbG4ibHke2qukHKXG43zyoI67jx6xB48ds/uOHrOlyTkc3giMtGZdH4i467cWDFVpyXGhma7P7uD8O7ARne95QItjyXHb4fMbKN8iKOeRux+y1U0WeIPPeUCMMpQunDaw0S5oDllQUsLc+LTtt3j29gHgoGVNFl4THTLZWTtx+qylclOg6WlbhD2mJufttfNvso5b1mzuOkOogafqCalzmEYDYwM7PH7yFKw1gyJtWqehOYhFaxQ0MDtsK+ugso7PFibHLO3P2JtvVqwMA4onNVkD5ZFRhVl4mor9R2xpcdzVU6ozhg65R2WgWeONO6sIHNdCgLHp9sZbl21tc9vuvuseO3ZsCeAxzBx1tU5+rzs819lSAsPbxklrwonChQp3CqSIvSqlXbWCSphR8fQwXCknwQ4rUYQ1lAkRg1CoW8Y2GsXY8mcAkBKPJ6wF49B5kjJBN9VFiT1XobUK9lXOEk/6XVuxOIj6QIKOHKiBukCR1tFNkkCelDUr4yEkL0esdogu04/1ERItlTV/MGAL47Bq3msAgt3lndKpqDN8MrZy+HHAVEq1nLyIuq3EI4qaJGx6HIeCgrbaXAeDpu9JscT65UjC7G0AAxDyK7tv1BloSXhfjo3n0B7IKer/u5mVPKTQcRTEH0OJ3fkb/yYDo9Z8d931EMwvb4lEyFY2duz2dgHn5bf17RKO2W9enJ2mt3i8QVuYybuQ+s4OctNtubNhhU097L2mhKg3dBcZ0Rm0DzCh8gaVH2hguGrVAgAP1YaqjRzfYi9giQqtYuFVbqPOPQIJgrj6P72L6lsHIz6cJoa2VeRFdVaHzIDUR1QawXfUseX89RU7//IP7X3vewI9KNr21pYtHD5iT3/3L21x6SisChnBMJ04dY7rmr33gx91a6E9VAu9l374A3v7u99jt6/fcN89fe4eu3b1MrfbszNnz5nsfCSsBhGA6A1NLQrANPhZQJmsPhe92N3dd7qAi3POJpkYsx2MM1DOJrMZvntgd2BOykDuDdSTGN1BBlu7JZeUtbVTZh26Llx6Yn7Bje/TkObxRAZZDbii/TzsWYMqxtRtBnmWdxzF4apFWwdZZiscwNGZ4TDBDIKRi1k2ozIqwCVruY98KXR5AGPWsUE8Egfoal0BmsiahkoLdClyIzCmeZfKlpYtFRAYz42xT5I/r01OZJCfpEv60tB01Tb3ARVIo2WiYcA6gBqnrG5DuEnWU4lmQXfeLYD6/W99DzDzMnYpZj/7Cx+0E8dn7ezpRVta4PeRObvn7sM2m8vYXg2WV0OGAApBAFFzcx1da9g2tlRHJ297+F7kYQSAXrTvPv00ute0Cs5O+QlhmLury0QWc5kJHFeKdUELWIcm5ETTeUYhElMzSwCLCA5+mFGvLF5ux1oAMlkIRcJeuXJzKOc4PoHEYqnuevKubZe5d91KgL8edhvuYVsFTY0p2w01uMEvXLuzaReu3bEfvnHd3ri1bjXApA/9Ke5AwpChKMKoHIfd2rChSBL/dHR2ClkK2HM/fI4dwWnmF8aeVE3Xiflp216vgW7b1guaVfd7Ng0TvPvQAi9q9uCp03ZscsoxhDCbMR6M2Vwua/223x59+G5bnJsxZSW6Gp6AZn8ogjwMnQnOCiXIoIjmq2AZi47AyFnCHnBquWjKZmLjfMuLU9XZJILki9tj5+6ySQRWGWl+LpWJRXB8OZ7pwFZKVcsjFGOjIQvigBfTU3Y4N40iKFypbK6eRTE0kxjEPuhvc71p8UDSHrrvYWt2yihTxRqjdRvgIGL7GYDCqEVB1LkwiBREmwO17Wxs4RyzTmC7KJqPTQ+lcnb2gQdxmGw+gqo2aRrAeunCBZBxwQGHRCJoGVCbFDfExqt349pO0N7zgXe4g/K3zl9gQ4sInRIrZhDlkFOARrNqU+NRy6CUe/0Dy/G+6vaRTHK90LhD771mz4LRMTt6eMY5L7FCgRFUzGrVCoJUtXavZ6N+1dyZnb9w2ZbXNm16ZhYDfc6FTTQ/UUhUaFzdV2QEoyGvSyhRq7/dFsIBo0L1+QvuDWFSI4et7YaVyx1X+6h7C7km+K2MNGU96nP+Ub+r+VTjd7X8Us2ZH5Za5qLLWxtWRNFaGNkERsT2fVZz5xyjPJeaUYhpquDbLOoPWTIchS1rrNiuO7tRREHZ2UcXF13ykiaMiJWrJi4AOxRbaGM4XQgdNqXEEoUQ6zgEtZBTuFUsSddRBq0PBx+NRHCCuHx+pjNaZR3K2Upb1ZheSSROhjEIcqwajK1pCmqlhk1zDlBZt5psIzlX5qVqKBUFUVG7akknx3P8PIzR7uI41SgCx7V3YA8/+CiOLWlqqLDbadj12xtukomYpDKtZ2YmYN9RUO+uhaNZe/c7zlkyHsMB48wx2JqxODLAFML24jhgGcwgaPZgVPXBfctjXPWE+lVXzSSMxxXn855K2IvFwpbDIKo2WD181ehazyJnol9ybkqYERiqdWEr6NE+bHNYfqEQrrIXYZzxkNPvl5/9nj32+GMOOBeLJYz5lH3md3/X/trf/Nt2HQc4MTlpU1NT9upLL9gnf/s37JmnvmPf/+63ncNMpTN238OP2YXzb1iav09MT9nLL/zQzcicnZt1DlxbIQCjjFiNd5oeT+N0vDAHmDxrKjiimarym41WHzuQRWZvOyeo8Ob5CzfYNx3BBNnS4XkoNMxa7Jc6a8k2qRPTOABNVQFK3hrLTjn5UA/TYEDn+AKbPv5tWNZx/fY6uK6LE0ra/u4AEqByLWQBedDfFY0Iwe66ariC0XdMBvaNegLqlZQX4KmRItbUG+ZP38C8yLxa7GkY8g4Epttr24TqRt2Z+p6LyuksOKysc/Ywio0cH+c5+dn4xBT3gvTUG2AHAK4DEYp+KMNW4VjZUoAp76rh8X/8qc9hN2r2jrc9BLDgGvtBgBrrw34jTegv4BLZq5c6lk1PABjyyFsUx6aIDPLii9jU7Iw9+ODdOE0Putq3m5cvWwV7IeDXqgK02Z+DHjo2EEsPufwRdVdTd7dsUjXEQdbY5zLCV65ddUxWNk0y1cDxKgy/toG9FFmyns2MTdvyBvbdRd90pKVzfAFtZJdnM7yU8dztrnrrYqfwLw/dd4419WPjOrYD2FTnuQbXkw5NZnJ2KJ/HBsbMi/yEkRU9XwdbuZhN29x03r4JuNAvzyMPnXvy9voayhOy+88ugfKq9sLVO7af2rdUNmGH2Yi0P+EYZyIxnFa/vlt2Z0SBIMaoMrCTJ+YtP5FlM9uulkznRh0Ml0KDbdiFkg+EwFoYxzrIQP+2vxtC8EZtGzars840jnvY/w/HGI7ZYn7SobkUxkkFpjWYiA+BHQGN3FhZs28/c8U6+w0MYcQlErVqypAEW8FsFLPXeWgXp7AHslycRfj5ns8ThUEe2Fphx/7yhdes2G+gKB3L7UXM11PTg4SFFOpAQP1s5nZlS4cT1kII2gi/2GcMuNs/gPaPzdh4PosxgelgSJ761jdc0XQiFmczVyyZAVRMqceh0tX9Lnx9Z61l73znvQCFgb3+0qu2CyNttZqsLcre0wQWFbvA+NJBWPeYHZmfcHMY72zu2Gw2yV4smpoL1LYrFk+N2+Ej084eKqtNrdFiCJAUo4rjVAi13ztwBkYs4JU3L+IMPLCA98FaaqbiZHVo0TmfkNyA7+lMTM5Mxr6/B3zh3dU/s4yQ1TC4oTQOBefeBFzsia0FRm1iLOXqrLS/6kpiHvb2oI8Bbrs+nhrLtYtRLcMONe4tmtIEejU5UG9OFZBHcOglCyNbSf4tgNAv5WdsDAbY5/lUqN5ibTTkvMY9bq0VrFrvIm8T7In65G7gsnAoGHo5SiW2gGtwHIAM1WCKBvOCkjkliQgcKNbmwZH7vDpnlddjEfk/nVlq/JiaPbjMWv5J52AKqcrRulo2jILCkVLmkdGh8VLbPLElsVBl5jaRcRlBZcEKmB09suja6w0dqh9D2gMERdmDhJ04vOCMxRos5+VX3nTNFlRS4+M98J02PaFyrgPbWq+zvwk7d3rWZfjKoE/xb0owasMclHHsSklcTsEIsgxC513FNBVa1M+UrXsAgFAROkQZhwELR2caAGGF6QHuOOSIC7m7X7yU+LLKSMR46l0NOgYOY5AFLMSKtJdii0q08Y/27LVXXrET993rfnb5/HnnoKZn5mxuftE5x8PHj3PPPfvM7/2u/fKv/HN7Arb5yNvf7ULjmbEczOaYXXzzdZxrHmc1Zq+88JwdO3XKRQT0NFpndXOKAaDS6Sj6FnJRCmXde7z8FrLmQwI6rud1s4bzKLBWebu9sgxo6uBUxhzwUUhV8q2zTBEDuUCVSyRgeRGcTz4/hSxpv/3u+aSrOu/VtbWeAql99mllQ4AD0Igdc/uL7KiZgOY3OhKC/NfRh9sw3Fq/46IyezzHKLZDIWJFChTtUmhWRf99wLl69ArYqp5cZ2sdAE0qPpQh6ZaY+/TMvM3OHrLc+LSNKWkL26NSrVgshf3r2ub2ttsHZTXv9YftDBXGV6lZrdFH32IuWvOpP/gUz+2zX/wrH3Uhdl7BDdYfA/TrTFydrST3qg6obKluvG+HpuPoYNy1QVVJh88fsbvOnrJRrtNDz9dv3kTnkMn9gMXVGEckKJZ2oK5UaqOS6KpyNrAXd59Yctn+6kWucPWbL79p3n3WqVy0SnnLCjg2+RQdp5SqLdavZRPxrD3z4i2bms6iswISyD3rL1KhxgySTfcnuuPFFqg2enE6zTPtOUeo8+rdTt2t6/T0pKUAplvlXTuMPk6M520esHfq8Jyz0YrJtMAdLzw9PNMcPTW3ZEtTs3b19ordWF2zR+89anfnF6y11bNroIS13ZrluZmK0Lc3G/bc69e4cQfDO2z31MMYvnX+qn3pL75tV6/dME1MaLTbGATsJwKmTv/6FVTGJUov6q207FprYCkMv7JCB2ywnLbSwRMYAZ31rW1t2cUbt6zcwCQe5FCcRyw3d9ayU8dAbTBHUMU+/9at79kjj7zLfvkf/e/2d//e37d7UFh16wiCfjLxjFN4nalIyE+dOmM//0t/087d/bALb+yPaPRZwHowpE4bYyvD0OlbEX04wNgrG28GpzAVT7lGAjGeVehDjYvz2YiztSLSsrgyLpqeUanW+QyODATnh7kolV4f0vndpUuX7Hd/5w/t61971jG6CsxCU/R9KLcXA64SCz8K1EIpNCZLyQyqF5Kdv3Z10771zedt+dqaS9ZQ6zONvUqn0hiYcRQVJ4nA6f6RCMoTTToHHuAZzhw+7Pbg2rXrPAssLqgGCXJ6OHQUSmdCKpNQ6EfJJWLxSqAQCscmsD8GOt63MO96eDKJwxuxukoh+G9lWuo8AHjC3uL0YIosC4brAFbSRWj3WI++aSKIax4AKNGYt32MrmrcirsNC0SQSN67UmjaWr1llzBur965Y3eKO0NU3lBxOI4LBhxmLTW4+PU3AT076zZAljSbry9lQNaa6uSBUxJg0Pm2QqBiA7Jxqudz/8U7unAu+61zRZ1/6gxbiT/aUymfsu1Uk6nzNYEidTzSL4WFpZgy/Pt9MVLtj8YpQY1xWoo4tPh8j8/pfjL2agzewUi60g9Y+T7PIgaRjPhtA8B6/sJ5+94zzzsmKIM9DYPU2a5606rZgMwz5EAmemhceXbJtBo0aP6muskoWUvDqFNpZEJlCkG/e8/BPsgexuOMvK7FHzoLTsY14iyBjMBa+WxMDDOi5hpKZBuWkKhsRf1ndXTB/7HXrBf/7Yc5iWlKpt2ZG9cL4Kw6rQZA7oht75SsDHPRWr728ov22DveiUwc2M3r12wW56nzPf2SQZPubKzcstdgnilFhJCVm9ev4gzmkRev+87ComZpKpytc2wck5w4ay5AtAkALsKS1cBAnk/vh8XEKQHv0QnZJ62DTzKLzo0BXiYzGReCn8ykXWMW1cQq+Wwqm3Ej8RZmcugDMg/zHABiWs0qe66m+T7HFN3xA8+j0KsSUdKJoGv6fQhHP4VOHkIfF/I5Fw4FhrFmyEcIvWIvyqUGul81N9JrL2hL04t2+tCSnZxbdL2oj8/O2QlAxgkc4rGZWf4dZo7zzo1NuHwDF/pXeHZyxtUqB5EnHQVpP6Sswz8AfpIPARk8oOyCwHEUEOkSvABOK+slm55bsMuXLru9OHvmqB05PGt3nz5mS/MzyEDIZien7e5zx3AiSezRcB3PX9qyerljp5dStjAdttmJMMAuZrvYFYFcnQErG1/TTy7f2LarNzbQgYjde+6E3XPmmB1ZnIFdDkOuGhBR0/zZBqAfXRKwVRLh0TNz5kOGl8st964zkxkH5hamM3Z8kfWAFaqWWvIjGRPpUrRHeqyUQBkg13uW/RGJUgJQg7W4eWfdAZ84gEsVBh3IVge7LplT/+3Xr6zB2tWmNWszgKy5sXEbVzbyQdd2cNQ//uV5z7t/4smluTmXvXVj+bo1ocXnTsKiAgm7dXPbblWLZqGBZd3F4tZr7NkO6GdsLGgTsXEM1oFtQ5tXt7YtlohirHFSGK5RhUhYZB2KKwHD4wNVn33YosmU3bl11V6+cBXHosa7Iyg7L4hp0DmTqH1jr2bVTtHFo3UYbzDAI0tLCLFq/roWD5idXJrEifnNsxezJRDB/Q/eA1KdgBUV7NbqbReGOJCSY/xlHHQO1j9I2tl77rfpMb/Np0dZpC3b7NZtIpK00AFoEwPk+kGy6rsgsHQcR7bVcrHtJuxJMXi/H6OBoh1Sb01ou36pF+aVy5ed4G5t3HDlFrNT87a0NGMHMCpXS1cp2Q9evInA7loAQR+MdJzzKuwUQeg+53QwxQicx+ooqRJc2mLorHW5CcsIT1hg3+9CRDnuq24tAtWt5ratrlUxoOqek3UGtoizUXKVQo2j/oFTlh+88Korf7jnrrsxqinHPgUoFALSc0vo1KJOjFP9NdkGnkVXw4FiGPDmOMQDm0yPWTwedWxHTb6VMr+2WbYae9537c/2bGW16gR3aPR9MFEfDN1nmqquvpuqX0M0YIde7r3nzjqUcq72fMrK1XfVcFxlOZo0UYcJBVnHu46ds3HAVRxQlMbAq+ZUyVOSXWmP68SCQS7XlBFrLhtZCTy7MBElrehMSWeMMvRC33KIaJYzyC7jG8/kjC7GVwhdJRs605Vzd6U4OFGFVxXJUN3m8MxeLvnAOckdGH6jteuMgZzQ1HgKZB+zHYy6ltD1K2WtFT6tAQQ83j57XLfXL1x3PZ1jUWQLBryJ3Ctj9gAgkY7izGA9jSbsM+C1M0cxaABLsUQtVA3DPsI7VNlblTpozTVcfZhwtA8wBZTxMxl4nX+qwFzhOkUaFAEJ4ACFyMWQBIySMXWgAVSxNmKrYtIygkqgaWOU9kaRqUHbRUu0ZjI4I56Bm9ry4nMvsnYeO3XiNDagbU9965v2jvc9ARPK2/Kd29YEPNxz34OwPA2G99jnP/MH9sxT37UVANKZU2ddyFjs6dtf+7J99GM/ZeVi2a5euWSPvf0dDoCO4KQ9yI8iJAIvshViuvqfsrjl3OXM1MJQYVGXQ8HCq4F/DvCrZunKtVDZlByuylw2tmrYheHZYxjnqZIWraFGA4rFKoFEuqHsTp0zVstqC+ix9a0qso9T5X6KromVhZBfraeorr6n87g29jQVj1vYE7TFqZxlsX/K8PaaWueFbH4u545vBASUkCUZ9uFQlagT4L8Vbh31qjED30E3tS8FGJhqJ7WeZXS9uA2D1bFMvWI721v8bNu2iwWIQNsBQ0VrfIp4KYKAU1VtqDqFncOR/ef/8B+sWCjaux5/wLWKc3kLsDblfyjcnEKO9/lfoVRl/Sqw/xxyjqODqV25umUovaXHkrbT3LdzJ06wD+wPgPL2jWu2UajYrfWCaw5w7tQcMsf9eQcNKedFHLCWnCRZZ8mq5u+qx/B4dsJlFYews0l8io5BcFUOvOpP6WQQO3xzpYwtE4tUCBoAx76otaWrm3a/BZR1nxF0Y9Qd07lEP9awCsBbU1cx5ezkMq6rUbPed/uh/W4rI5n30KzWnW7Vgtih155CvvUE504debLIIoi9TI/n3AzK5XKBL2ftOCjnjVdA/ErD9jdBLV7LKyurjPIMdu1dZ86h4CUrQpljiTgC7bcroMZ6r4EDXsXQx1gbKbFqMIN2/yPvtujYmF09/6rdvLlivrBKF4bIQI3KdyrQ5Q5IQMmzKKUyv3PJrIWiGZubnXJMQqEldRxoNkDvsBSd7fRBAZXCut1CMS9ceQsWKyQnIURQWIxEJIKD7oIivAjWKuj+mq2vbds3XrpjgcSoKQLu6WEcfCPOcQmJqQ9mJpaE3dTUN9y6IK8kQEC/9kHhR06csRTsu1WX4/fa9RvXnfGsVZQxtmuTE5Mg5BmEdgRBjLrY+cuv3QR1hS2bVbJJijX3u7BNVW3X8IASnB6f94dH7NjsjKublNAonHr69H2w24xLYpifURbeqG2ubzsjfeVWyZ2zqOOICpcr7JfO5BSubrY7GIBdNyxZI6fyfObosSWMhMI2Xq4zVE45SxVyq5G0zgdr1a4Lr+vcTxlnCr+qcDiK4RcLUp2map40iinG+ooRKZlGNU9qfRcCrIRhJSEfQArFF4rPwrrk4DTYWmeXcRkZnGEEo6E5rsePHAPpHrEAYCeO8k1kso7mqpevHI7CU1I0sS2FLNWqzZWQ8H2/V6OtJri2pnio3q3L/sVcWEhGQlmWaiAvZRSLVMmEWIKYogRQDkD+UuRH4TKF8dUIQSO4uhgRgSgpuoyislf1zkK7w3NMgAp7rnM89U0NRnzuXq1+x8oNHCAXXduqII/IAgBKSSj7vGMTMKAxahoEnESOvRg0VAXF3sM0YMQBVarPVIj75saOpXNJW5wd5yHVzaRpt9Z2YBoYCmR1F0ApFqG6XDiNQ93qEKOoi4x8n89UcbBxHJZYthy+DIprgSfqy68IhkU5CGquruQbJQ6pblIdodz5klj2SJhlwMjvq14T5oc6qgZU6+gPRACKxy2FgZnIT9qZ+++3MMqsEG2cvTt79918Xjp0YFPTM/au977P3vvBD9lj73ynnThz2rFL/dv7Pvhhp7tqXHDfw486nfcii1odhcDFMgWShomF/JYMIMcqa5O8KptCWctyPGIjepck4KqkaRw4qqhAK5+SHPVQ7kcefZtNTOTs2vVbNj876e6zXai5koccbCsxNskeBRxAeOvCDeSBtUXmdC8BLJVtyX7q/Fz7J8emjOYCTkPgZVoZzPxPSVDDmZE4M5hVHrarDjtuNFy3i7zpiEZDjwEoSkZRBIT/1mBkgz3q6EGRoaKY/E4F59HiHgXb3tyySmkH24MthnlXKmWeFSDHdaM4PZWc6MhEAq7kOwG/Ld4vEfPb//xvv23qk/uedzxiJRf9i6AAsOiDXTe4WYBZTmRnp27Xbm5ZPIc9AEDc3ty0m7fqtjiTdJN1SsW+HVs67GRBjRNUetSpl3GCPStsA+jHE9gMTcLqmcbmKWSq6IVKenLZuAXZR6eT/FylaWHuq0EKITl85UXgQHUkUG/00Km6a2BxCbuXTgxrk5V42GfdBTJ0Hu/IgHQaOZdcBJCfmYkx7H8Tn6AeywA0GGUmHHJ2QlGhte1dO35iHgerBDO0CP2olCsuW189xF///rAj0KgWVg1tN6DJzfaB3X/yflNv+4sbK9b39+2vvO8h8xT89sLzd+x71y7a+kjZ7js3Z6cm5lzZh/qvnuZGhxbGMKZDul3eUp/Mpl2/vexCIh1QX7FVcmdlfoQewMbu4RwQvC6CoFDoCAuj3o9qVpwFkYTFTlkEhUUUlsFKuv+WoO9sF9111ZmjWt7EAd6y11991W5dfNPYclvMTcMqsiAL6HUqwwJ4XcbjRCpm7Z2Cbd7cAbnvgvj2XBf9SEhT7/2uAUICw69zSDWdhtrZAca8zSaoc35jb3fY2LkMq9pv2PLtm/alL37RvvynnwelFGxjcx309hAsMIHAKyUexcfBCtmIRcslsxc4/JKr60zGfS5EJ6atw2zNubtxo+CK3IV8lWFcrlcxirD59RsY4uG8vn0QkHpPpnMT1h9RvVLYtle27M7VGzBTnYkgMGhvHCcVDMdx+j47vLToNvzVN9/k/w+TJaTwYpWbm0XuJ4dx4NipEg3EnxQpkPAkEmHLYfz2GmbLy2XX/1FZiFlQp8KCQu5KXFIYV92CYjgN2WExvOnZRZs/dJRnnbVYMg8qxRDlpngGtThDsXf3eQwxhQBOVuHDLoYDgIaQ77DH69s1m507ZvnZJcvPL9qho2dQII3/MRRMUzuCbu/icfZrpGVjSc1QHUO2YOw4T5Xs5GHmE2Nx3kjnXsPw0YgYBOuoUCc/do4E3QKdK6lF52cwYRQrn8+4sxAlBmwUYfmZFGwlCWhEyTHAKhfo8t5C9Uoi8bHWk9kxNAgFPghYhvXMwmCmMznrNrq2giG9XWKP25qEM+qK4BWiV8jIJaYMQMwy9Mi7pswoPF0HcGFbkSF2xQdoSWUtOzFl01NTvL+P9x9l33wWwmFqv1TLOQBQjLI2MuOq4eMVcSBiZhpKrDR9Zb7yHa6nkKccsZi2OgS5Ehr0Ur8UDpSxVZnQYK9jB7t1G/HD1OQEvD0MctA0+H1jfYfni7v7K+tZRxu5ZAaDF4TVbPPzYVcegTmFc0dhB2IwimboHdQAQmfDKg/Q4yg6JcYnp6xuSYpOoHQwXNYVcKD30DtpILaAlOpPxTwxL85hST7ksBSmU4LXzZVNK8LuNYigqbaWrIlwkJiiZH6cPROQ0OvKAQq4HGCPdFY4wVor6U/nmooAJNMZB4RRUW6m8DdrjUy5VnXYK0WemjAoAdpRJbrVMOjosFyW2uFJt/zIVhgbo2xajZ/S2L96pWW1Uh2bVscJ1qxarFoVhlfn7wJ7ao6iyM0U8nz08LRl0nHLT6Vtbm6CZ8zyrBl+j+FQxnB+UfaTO/F5fc9zAFMfDIG51lzRhe2tHW2xJXDqYuSHZzOu367kTJnnatvoGrcjF25AfBzWyztlefZ+3WttD6AJwZS8Ckg0YOdaT27ijmmUwxLBFgpVas4qW+J+Dbs4QWq4JltsxfUV24X5sfJuNnJlZ0ObYD72Vmur5hoOyLLvmpG7XaogR102j6/sI/N8Vr2vFeK967577cixw3xH7J3n5/3V+F/XUKauwJIqOgRUx2IJVwcuGy0ApOMwif0u+6FuUgpvKyI3gjxIN3/8azSdnrWF+RM2NT4Hmh/HgUy6BuaaBH+7sG37wY799Y8/aMei03b7Qtm+9/oFe2H7sgWVFCKjqg3A0HUw8IVbt1jkfVsYS9jDx5ccS6qDhiTgTXXpwKoq/FDn4ZwSYlmFYPVgyo5SayPMGk5VcwDl/gauk8XowZDhqVej0NoI7ES/uhgY1xScZy3Alte2S466H3QPELSGFXbKaL0OhRUS84PCytzngM2P2xQC9ujpBUv34zY9kbeo6uQO1CdzYO942922uDBjk5MZLNWIzR89bA89+qCFEPKbG9s8Y9+++sUv2Bf/6I9sdeWara7etkFPPVnbKEICocBwDdgkjJS2yTXBxjFix53R1lmU2u2piFdhImUCyiirXurw/Jjt4UgUJtZ5q8KNYtzXr6/ZnVvLXFP9SVHSSNzVTYYDXQy5DFXXnZlefustJ0QNANDk1Al7+OGH7PHHH7W/9bf/pluz82+8Zf/sn/8f9oPnXnDg47tPv2Kvv/mWvfHqm/atr3/bbl67yX4qoWHIvMRAhQ5lUKT06rKi0ltNEmFDLBhVA4Vht5gR9+/6lseFM1UHq5ZgmUzG0qkxS8TTOP4cCp1x4VMvTlIzUgO8Z9C3b+Xyjl29rLpXDDvG5tZ22eaOnbYTp87a1OSMjY2Pu/C+HkxndAIWLfZbZ+TtVg/HNbB6U4lMOhsZxdiqJd8oz8DahoO8l5I+Qg58Cc2LhctBCCw4BsN+oes4lBp7LAc4XAMFr5UhKmalGIgsq9iN5EphwoCMNkrGVoJoxcgGTo68IwHYryZZJG1M6f6eoBWrNViaziT3kd+BJWAp5R2MYwM5553EnNQ3tg/gUGRFjkCKf2hmxh66+x6YWxpWhbJPTtmRw0etXm2bivPFSny+EYBbybZ2irayVYQNrAMa1FsWuIYj1bOKgeXGs1aAdV2/s+p+PkTlWlM5Sh0RsDcYKJV0aN91ZqSuWT2Y8/5ugc/vYReSrjRIYczVrQLPFLYMeq8sUS7EM1UwWvs2PzMNkFH/2zbGi5uIjeEIFVlR2Fj3lA1xRpB317R/PKNbdYV9FcZ1nlD3RIf2+YzCszqmEeMUaypqyg+O5catDWt21eGn7f57Z2fHtgHVKlMKB2AsGH91Crt45Y69+PJlu3J1FQc3nDyi9xdwUETFiywKLEim5UTlfAWudA4t5qr5kSXYnpqtK3HMZVvzmTL7IH2PhkeHWchieEKPvJ8ShkqVYRMVL++sWtI9VxrEfWBWbB92CWbHmmv+p0O96IFADOLMvQemNngCWX30swo4vnR9w66tbdlqqYy96Lion6aelKt1dGkYPk4DXE6dugvHmJIvYy3c4/B39lO1dfzS+Xc4GkVrITflmpslK3vcA7yrubyAdb1ZAxiHLRpN29oOoAtCIXAQYx8b7IUSnqSTygPoqiaUm8WTOjZBr0Z30TWBJWw3C33AHuu8UTrbrLctyBqk0FE9lzK6U9hmgT2F28UUeWLWX0d4AnY+928egND9Z3J2VGerM2kARMy6AOSpiYxFsSkLU4Dd2bQtQeZOHcnaEoxYJT7Sb0wD+iudVxeqYUcu1X2r2U6rhvOWjeN+Ku+T7PNagAAJyPCX5/1vP/NkPMZjDDSZoWXNZsklUry5fMe8UTYTo3nARR87s2D7Tb9duLhmlV7DNtkooYUpEJrCSLhpCzZ7toWxP+Eb2DRGRqanKePDQ47i4IQ8y5Ute/aFZ60ARZ/MxmBRu6bIiwybGJQssrIilb1Yb2F82IAJmOPC3BQCjZCBiLodBALqvwa6TWTG7K77z/LCAbt+c9kWWdSzIK87jbals+NsetkJaXYMxtjt291nT5sag0/NH7UPvPudNp2M2UCHxDe3XZhSZx+njqm5dhCHXcOojNjb3na/HT+54MJ8z/zgik1Np3CMfViVzhpw83z20OFF64GWahj+zU3AxsAPu5scOkzer1Er2Wuv3wRNi1UjVDhZKfIajl3CE2JTZHS9rHW9VgGhwh7EKlgXzelUPdJEOolxbcFABi7Nvg8qE6SWgm9tYMwAHcFw1DK5GIy4bjNTCzY/n7cEzEjhKYWlXnzpVYxJwV564WX72te+CUN/yV5+8SVXg/Tii6/ad77zNJ+PgmBncdpCqvqts0c9lzrlYBTlL3kthVCVPJJOJTBSJRizjI3XsuOzbk1qvIeYmYzSbqfpfrdYo1aj7hpe630FPxXaG4EtynGphZkmxlxbL8Ewp+3xhx51zKMN+lPTbTGWtZVVF2XQpBD5MSm2jJvqEvVwsrE6f9EZkxvRhGzqjFJMUuHTSq2Konec85SiO3ePcoqduGAUF3DhHhRbZ00Kt+lMT9NZ1MpMDSzk4LQmbrAxxkN1sDLwOucdT6dda7UEqF1o2vVu5cqKIOizGnA74gnYtdvbyOKIO28dCanIPMTjO3PBWo7w/MhjBhAG6BSrUZvKmM7EtFZ6Yda7VS/BGLaRbRlsycKICz3VWcdQWEOnI8OuTzgopevrjEsZomqNKOYkximWr/dRuFb7rTXRryHzcmbWhatVKB8E+anPqDc85ta0Ua64VmYKM8q+KeFEZ4S76O3RI4f4ppJgwoCKYQKGmKFauInNKZHIOWieB5Lu5EQhd/Um1j/IyCoxSed5AgRKxBED1jsoF0J76+bv8tzqqlNtHNjcwlH8a4t7whKReWUXC+hNws50ligG3EdGdfwicKtoxez0Iuxq1C5cuIRD0hCIkCsFG8N+yG5oveUgZXdWV7f4HszkR6BC58KKSGgKUkj5Dqpnjit8z89YAzVK0HQZhVVX7uwAojRcvI0tM5hdjvfEniGYaoWpTGbpgsKJWna9l+RFP1NCYCToddmtynAXvVCbPZ1nK2tYNZqqRdb665xXa66ZkYePnAJwTllhE4CAc3P2EzleWa9gPyr2/A+ftyNH5pGtvGuJiC+29S3sD3ZbDdA3CxASnKiGTqhDWgC7I6A5D/Bql2HpybBtNWp2a7VoY+mU64X9nR/+wJKIskjCldsFG42Zax+p2mGd928U6paOA7YVCcHe5SbGsfFZQHTI6ZD2XmswzKlgHdx/o2v4hlqtZ7Vq0zXSOYxt01B1RSUEePLjMfMfwPB/NFjDo77a3FPzmMUW29hvRJi1B7BgQ5W9r8YIkgPpejoVYTsARkqwUwe2BnYCwFDEvgxgo6/+KDzreftjdz+pEUTaJQ8XV/eU779y026B1uJjMICQ1+oIYR0Eds/SnPm7Xrt0EWeVDlgBQx4M+1y259rWpnJF7Ha9apmAEltAXxIqjGqQhdB5V726ieBct70OqByhUIj02krdOjEhPBhDTWnaXZf661LndQ1P206fPMSGoKgK6/DQO5u3YBUdW9nYtEqrb0+8/z2GKNmrL1+1JRD8PQuTth5M20MPPmwR78Blbqr7xuWba3b/vQ/Yrat3LJoYt1AiZpeuLCMMHVteWcYYqGPKCIvVcrWCGzsVDPS2NTYr9tIrF0CXynbN2OxkwqbzE+488t77Tlk+FXI9VcvFLdte5/1YBz/3n51X9u6o2xydX12+uu4YbBplVuKADEZhcxNE13PJEgqreYMwcdYlo3DCYNfKGOsQzLsGozg1nUWImxjFlDu8HgMdyqgnWVshvLm5cVMj70qpbhX2RlPIV9fXbXNt2zY2eGfQ78P3nkWYPO68SmeYOlBPxHG0OLfZ6ZztFCouy1ZnThMTEwicHIFfFs320Kg0TE3F9RHWSpsRTaUxgOxJYdsZQRnA3a7PhaMCXiF09rRacSFGJWS4GlIhOACX6nGjYb+pkfXCoUMwlTFrdUHJdQ1mrtrRhQXXXlDh7HKxwDOAjpEdnd+U2FMxTIUCFRJSI3ONCQvyfDL0O+WSpaM6Zx/BCJRtnmvJ+8rxFnCom4CpBP/eZe0VNlR4TYk3cm6OReIQxBiFwvVLiDOKMXTnhfo37qnSEZ0hK+NPCB+15p09AB3V9KoZBM4NJKszqQEOswPSVdmSaguF5B3K5vPRMPAXLKIzTTlrPYecdyyq51L4Veem+7a2vYMcVW1rfcXu3L7lylRqVYFcAQIlO/A59kvTcczbY0+jOMwoxlbJJV4rI4ON3RZGWvNTw6bOWWIyOmOTUVfI1K0D7yvgLKAgJqU1UdhVZ0V67wOYuCcYsULHB2BmXRQWRghUA9pEdzaRO5U65QAPDrTgIer1hnOqauSvBho6cxv2c4XVgFY0BEJlM2J06tF7e3nd/bciR5o3qoYGKKhj+2pgUa6p4YZ8Dix1Xx13YICNPdcYvo3sKAyMuXAJH8pe1kgyRaQEQNTMQx2QpAdy4MpJUM3wxSvXTEMQVO6kOaWZzLDZfZC1QiAAjQUHXudncq4nstZVmaBqKiE58EMeFKGQs1NYUZGPhks+Crn9rtfVazvqHGAZGze3MG77ODyBb52dCfBIlrUHek8dk+jvKuXa3W9aLouMB8MuEWcF+U6MRSzB/qpr1kx+CoAmQCvm7nHgZHVrx6Zn55wzK2xvsp6KKOgsdw9GCYOEwLz22us2Mz1pi9lJG7AfOioRSGi1+wDcPexZycmGImUdgJm8kXpqz2RidmWlajda6mg2Yss3yrbV2rKXXr3Aeu3ZAyf/f0z9B5ClWXbfB560z+XzLr2ryrJd1d6NxQwwA28JEBgQAhkEYkGzK5EKBSlSotQUVyEFIyiGKIpLxlKkdkGCDhBADgyBwQzGz/TMtO/yVenNy+e9S7e//3ndjM3q7HTvfd/97j3m/z/3nHMvYy9xXhOngMcJL/e6gN2qsYn2LnOZuAOxwPipzaL3Oi5OyXQOBqWDyIQDOP008p0+Pz4nAlGT+JYQczzssf4AB16kcprTU5wec6AYn953cabIpbrNjYCSnLJC7/qbchNkQxT91DZgEkCqZCzp0PmEzlVWF6+h91aez+Tt9z//xz6OiY+8+NxrAsLqiqEkHA30G9/Z8/2kcGrSpoLaZzmzGpPYOmvbjfUFe/bSqm0fHNk2SjyN0wxHA775X4dp7vS7dgSN3uQ9Ce3/sAANBLDaVE/HNuiniUCZ5TMpGw9ceD1jIKQTM3S0TpwJDuKYwm4wcukYxnXMdssKTT60490iyrSDwFV9T0InjyhJ5caNqyCcY3v9jYd2PZOwS0t5e8T6qh1Vp1NEac9cYZMpoW4YXjRj8/NLdsK4Do+27D6sWnH5PAp+IQVvIyDtEybyFEeGvuAFdVyZjkibW1AtJs4Vo6+MUKWjdwAKYmFDDLg3/g6ou0wYJsZ1MDC9tjLbeE1HexMwJuBOpXpslXodJwCKhGkKsZarXXsfIQ0vg9ZBPJMzIbu8uIJCopQgKB2WegCYCUZgc6AiNXqog55WVpZsTIymwkN3UF6cwXREhztXMMwV2Lz2LXHoVTWOnrGrN2/Yx166bX/qRz5pl5ZX7ad/9Afshdsbdv3aqgv1/mHR3nnrTfvyl77o+7anQzVBnrbFhZxdubzox11N8OznCKLInYKYSh6RERLyk7M8HbY9fConIJTILCLBkn5lqqps4wQDrIxpZAwUF4/lMUhNb2OmrNMJ3jeOoznYwTnsHXiSw6Bbt3qtiDFXnV7I8tmE14n6aTc4Ls29+klq/0VhoHOMTTgyanwQRRm8HhFj1EdBGkMV6I8hHx2LwZTEEqSw3nFFaIahyoBp393VmJ+VTKQnkILKqYkZKGwkJq7sQjWjGOfZZzCeKi3xRCPkUyUAzS7ORyCaeyoL09sOotqTOLp4DP2JzPj8YDdMB66fnA8xfGL4yBPsR91Q1K+2hcwcHh0CHJAp0LvCq6rJrYGGsUC2vX+ALgNm4jpnFTaGUVVIS2FAtXIUIxVQ0Bme6gGciLOWPK+cWkulTrDyDuBI9YHao+qgD5ozhS0VAtwGgMlRKhGtjL5PRbLoAE6NcamJxAnz0scpq8G+MiN12okOGN7eLrDyrE9fZyxq3zvi5RdD1kjsT05X11fSmmTjFGN1GXCqY6PUQHsuE8N21Jh9sX6t4TkMT40adL8h14hyfzWdmLGNSxs8u+Rt1Lqw3oU1RnGaTYAitkbN0FNqkg479VP+WcNeu4FB7tjKQpb1VGi8bQlkp1g89jBlFx1WQb6SivKAPMmDymx07J3KlrTvqrNgw0FoFWum5LWeumsx38qgVg6uQKaytnWaks6KlEqI8ah7l3REbQ6ZatYcHRlXUNkgK4CcsRPWU9m2Ec8un0S+mshtnTGhXT6+wlHTFuZWYMYpS+owCKRr92AfeUSmeUaNXbLN1d05hZG7t99+yx49eGjLywu2DJj3FpGM/wzHqZcK8E/y6b2asdsNWJedDazCtQLhcUsi4/GojvbCDgA2lpbjAN0coD5oD7U1gA/JYCsqrbaDtlL9xO5iw0+nht6NS1m2ZWRH5XJaY/Uwvr+jPtuAJYhMBTlUL9gqOq2DwVWuplKox9inJ+Wy7WBT3987tK1S1Y4BWt+FDN0vFm0HOTnCHpfwE5Izde86hNDs6UxmwMMegFnR0mKzZjvHJewigA5Dts17u8jAdmnf9gHmRcD6g709K/SaFkJ+vvwHX2X+UOP1p9Ze6+MM2gheGyPQ46uOktl5VLFQbMomdT7hEOQJyhvw+1K7bAtZjMxYEAVUD9G6tWAd6sxw6dKcXV9ctqfW1+3G8qKtzuVwfAmcFUKKcUuAzmZ5r1Kw1f8vhpDNQ6lX8zmENW/qTKTT5yVQ6neqsFEukuZBdCBvF4c2OgVgKETKhGvjfYTaju3ouMbrTmzt2rr1YFRqBbaNgz2ALaoQXk5a2WZyXDWMZ715aE3Qmo0N7J3NLQSVZ8WzDjFckyxgA0U7BV2N4xzkxIVO46DEKMaiz3UK5QooGcma6FsZBtpmcaXwJwi7alEVYoolQEsYLDlfCataPUGMQV/ax8Ugq8QDhahirC6EtFBe7WXFMpPWOIerI8TzGLVplHK7DePF8HVgYZNTF6CfNELRsGAyamrGXirxLCgkM8QzqMF5x/qsSyaVxbkqUWDRx1bqN63QLKNELbvEWjVxqp4AIvU769knPvo8TlN7w6NkEYVy33nnjv3Jl75qv/f7f2Tf/u5btoUT04a6Ql8KaQtZy7HIoCibVshYdV0CWzrwV3+UkVEnGn+t5pj58ZP3cXSHR8fcqzMCbThUvaaBwimRaoAhUZRAH6qRUyKAsjllAMSs1F5PYScJvZy2kgTFkKrIpRi+kksUPSkiBx0Mm0Jdm/tH8l62gnyq32QI9smgGKQ+WVKuo2w6OXV1IxJzlUNVyzwxG9zg6Jl4BiVQ6FkrKKrOfB2c9HitEDCGH8fnPWRxmD2clPZuxVyUOKW1PoItX0Qu3DGHQLbq7HSGjrVgebKoMmxKxtDZiCcaG2PQHrMywdMAymVkQKeLKGyp8xT7A3WsmXR51XMom1YlW7FwwscuvVaxv/6oBg7OHPhQwb7KacSwlTGofXftPwpIK5IxhZPU/GqfqlCte2Qiwt9Lx4c2k17BNzHp6hKk62Bkz/3A8aEFYVfH9aY9ODrivowtHHInyfQ68FCXrBpjTqHrsgXqL6waUGXLis2rK5D2tbQHdcp8KIypXsWt7oD56yPbUQchPV0D0C4A11HZAs/SapV8HRXW91Kb7CzAFZYDq4/jNMM81wW2ROxVuRJqLNJCTlRmo2xs7Serrlxzrp6mqnU847PO8yS4r+ZKpUoNnJeSg6qMXVsv2mdVk3s5831lzyKQquvu9tswmag7xj3IhnIYZAe0FSX5kWOSTInJSy/E7FQFcA5TU8cf/uSMODIZwnnqoOqwqe/sEDYrRzwFsx8ylma96mPUVpaSoBrMQw2GrG5HIi011l/Jn3rP/Xv33WkuwDRnsCOsmuubxto/7SLDOLuQIhEt18sczy02NwXQVVJk94TnBCD1+LTJgffMLneqts987eOgolMK2U9YledQPbH2xScmFMEZWqFUtCNIz4OjPQDQ0FI80/ZRxd7f2rESr7+3vWlvbm7a25vbdmdn1/endZC75OZYkaszwA72bZx58vIbZaGrSYVCqzi+IQx0grULYUMQe5cDNVfxPWgm84zXqTOaRzCQR53hqSiRSvwkewLEQwCewsQanw4M+foXv+X6MvYLf+knuLSSD2RHJnz/793vHdlR8cyuPBO1YFoVWVM2HWIACJc2oLOxsM1Oxyzcn7BtJmkbo5ebTdvV5ahNQ4dVKO97+SyyNt+FmYSgRbl1WCscw/oojzLH1NLJa60QcLE91M4Zgl7L6G0+tejN1BVuzONsx5iEFgKgouQnBRABKEON2QOTarQ7xAEv2sJMHgcP+tov+sO/+pGPgsDC9mh727aOdrgHyoeyXF9XvH/WvvDNb8P8GiwAa8/vp0DsrCzGQLVgMFQQVWsA8gQxsixuHJooalvhjKkzG/gZjhgiEN/p5LktxXKAAp26oLISpkE2n6/qf1tqdLzMRqxHm71KuKiAfKbkfBCIzIzKKsbsoHTsNeC5GTU/mIBhlnxf6qzDirPqa7k5DOyk1fsNjCyIFgMlp6Xt8nklnsAwKidtBHlgKtfwzj6dptVbDf/d0kzKbi+uO/DQ3PdRAqWEaz9sa+fIEbC6Je3tF+zRk13b2j3wsPX//4cU7y/+F79mTz9700MfCvlFAAzKHOy02xj9kBsXnQt5hnFTCEv7L2J1IRyIQnFCvfVm0w2O2FtKe8ysw3GtzM/aa0A2kQdlpWqzXg4sptAijqcp5VYDBWRWYZdkLGmVCmCP+9ZArTr9JRmL2nGpjCEY95CVyiZ2MVqB2CRGIObv1/FSCu3yxY2kNgFkuMS8dFL/KBEEmdHfGaOSOqQrklGFvFT72ai27XyIvGP8dNzSGUZMxk1njpbKHTsJACxxgtGJgK1m59EZDNlYl3WBXZ5MMN8YWYxGPK3jyS4sztomYfc9nj8WwTkAFMbkwJlPZVRfX1l1J6H9VmXtbh/uephqBt2U89e/GXRkNgUwYL40Tjn+/eN96+AsUUfXN4Vcxaw//FnGWf9T2FtzwW99nRRmZig4np6lGU8WXdw6Klt0+Xk7H9TNWntu8AW+OjAbhd4yFwGrwbLbrN+go5aN6DqOgivylfteqO3ihXdummZyS60mcixdUqTizMNqekgZrhN0jcH6ugjA6tnn1SKQMamhhACJ6JGe08/mxFlJflTeo5DbtdUNXle3Nixeayq51D6lnJgrPmuqWu6Z8AxyG/Q1nYG1evML5E6OVEeyKelKCWyeQMUdVA+qTExJjUq0NGVynMqsnhzTAQcKS2urBRlGDz2JCTuh8SsMKEYq0BpBbvReD+8qSYXvvaUjgEV/1z66et9KVtUL2Fs1osen2DcZfobJM/HJNWVstTMufRHYERDS2mNWPJFKkZDgVMj+l7//v9mXvvhl+6Wf/3F75qnrfm8l6Wi9xXgZNnqHA2dexdqVqKjw8Alz65nK/E7nY+rEHzUzUMTC7Tjj1frrvOUAeiIgpcb1egYBZm1nKNmtB4uWQ5rh2WOyB4zA783fVS6nEPWQZ1DWqwCD9tN1co/fg+vyyHxlzfmcDiUcwLdgh5r/6fHgKGMWoZW9FgFT2Fo+QnEinfQkudL2xITkEvut0D1/GiUKcW3VO+soMwGfbG7JPvfn/qq0w8b+6T/6Wxd6mIGEwFH9ie3vt+zBo5rlFxI2M2O2s1fEmI1SwAcMQg1y4wmQEcZwmompwVaisZAtLSah3WHm+IIBMmAmVYIjD64V1WCF4KWangbtP2MIeCjPHHSpEcLXdDA5iKVQMne2AYoEz+CWPZDDhMWDo7Mbq52W742ovZwOh37q6hUMRRrU2vREh1AwagmQsRIRVDOqJs1CPYlEkjvwDHg0JQrotHT1g1UnnIW5FO/DQTEKhU0kdD6LEmj1ZYTpKblt1FVGSPhEOufj1r9phGbEvhAk/oBNh+VpUXwp3ABzYa6pnxFmLiamIOEUa0BN/DUe1uQlvsfFeiqLVdokAycGq0QshQe1fk28u2z6BL9TMkUYJZcAqsWaUvCl3GJlqsOTxmq8eZC0WuCN8R61OpRxZfrdkMnBKYOWV3NLfolQHZdrdu/+Y3uyc2CPtvbtIc5U4d5/+I//nqWT6VECh8Y70n6fD2SSrzLA0mWMH9+rtjIYUM2W2NFoP50H8teMslwF0kDOOGIdPitW6IkAjIHJ8nT2AAxKD6Fx6ug23mpRHDaP6muo0w/EFrQfq3CXUuK1Det1ibxW2ZdczW+tccoQaP5laHpn+htrIMvhr5G8Or/0N8gAuswyz/qdrqPSghNlzKIjcg5ahw97fWoOVDPmz8dzT/K9MskFVEbXVTLQ0No4cC7pAGEa/ZBxDIZUisX1kBW/l/SHuRCAc+WXwXLHDdKGpXmXJ+6tQUk/tJcmQ6U5UGmOZFIJN3qvELWSR1QTqSxCJeIpCUiMWfdye6kp4L0CLu4UMdSTXE9JMD2cdS+0ZuMnAM5egffyjLxfz3QGy3Y55kIuU/rK7+WsRt+r7CngWx+Saf3zF6J1Z6yRdEIskknmGXGEXFvj8ZFxDzEYfXgi1wfX1uTp2hqvfq+kF71WWdP+a/7J2GrLQPMs/fVkE+RLfZ91dz2CLij91rd6lnHpiHRTr+F6CnNrJLInHs7npvza51RJMt5R6sOfuafGLgepM1+FPHQ9ruyOgElnrnynfCSbPLPG6/ab7/3YOTF/7u2JQpoL5Nv33fheWxsu0RoHdlYyJxCk5ud6vZzdKKFLz8b1GKjeozn6u3/3f7EvfvEr9p//2ufs+ds3mF8NUA+u+edbPlxuubz644ohMhAupOuwbppn9zCMQF+YW72f6eR9kiN0BfnTdoza6ynkPPoAzPQVhgeE8/yjfUzpmMCxng1AxVc5Oc2xf6D7snVaSIFDP3hBPzAvanWoIyA9SoKSSz9l23XKlMC8QJiupwicAKPIkOyzojbSPd1fsq3EO62z7J/WNQcxKVcOXb+y+QX7M3/2r/lQxn7z//ifmWcuotg3D6M10ps8LARSFbspFEoMVh1xFINXWOfMKrWuF9rL2XYbp7Y4F/J9rmgsYPm8aiO1MBhLTQaTLmfAlTWlzLvQgSYZByEjzn9aGE3MOazRH5gFFv6V3RI6dcHEiPDcPnHaZ1GmmPZQFOYpwyyUJfriszc8sUIR0QvGrD0ZTW67AfOBSanpuC6hsJzOMMznsy7E773/vj3Z3TUdOppPJxzljrmyuDp7SFB9K+WoJDdTOBhla6qsQHMiRDbBXMkAy/lrQdSlR0xGiRcqfB5pJJ9MiBCnqE2AZ9MxVDJckmwlA6lnZUC9UbmmSh0CjEUhH6VMS8kVYpTga2SaJxXMtzFm2hvSEUNqFi5jKoFQw3Bl8Op2KnXR/GkpeLn/Th/CzBqTmlcgMr4Wujaz7wo8MRb0uRxyXSn+KUZXwOUf/r//tW/8b2ys2z/6R3/fx+KOUjfhWSVHZ4x1dK2RgVI5C9/yZ42J3/J6fej/Whd9I2ckIySFU5al0K/QvsYiAdUc+YfepLmWgOkNfO8lSbxOvxPzFvp1I66QFHN9gWHRdXRb7evJsI0uNPqqkep7N8L+a41Xv2c2ucfIcYxAgBiLfq9wtIyaO0Ce+UPbIMegOZax8p99mCNApA/91vdH+Z0nODA2zZM/CwPUWkhu5PT0T4ZIl9azeBE/P7vjZj0cUXMz7R0pLC1nNY58y9DJ2EhmFAKU/I6uoiXn96e6BmsKiNB9ZGBVhiGrqfXTQeaaC+2jST+HIG/v7eyDD+I0123qtGVj3UNnj3pWOSVnelxYzk/vl0zo2fQ+hY2ZMsama2ugcv48E6+XcZMh5Y84Tww8hkw2Ysyd/5l1fe1lU3Q1SbieEw/D9QWkZAz1XO4oNT/8rG5CAsrnzKWSVpT0wSO7LApg6VldriQv6LyzK8kB99D1NNdiPpI72RM/Lo61l3HSs2Di9XYfp8sbbx0fFztV9yLNrZjZ0BS+VFMQlacomUlNPoK6Ns8VgRXJbiiBiOlzEKXSHk++0rWZF9Wwah7GYbQ9tffD8ciPBHiGOIBRrEw1hgnAsDonSTbENLW3PiZnzrPrWcTUtB5/6S/9VT/R6hd++cfs0oZa54nGjI+iAHwn2RTLk54EGKsakmhr7bBWdvLhciQgwRdWa0QymAgBB41nLZvH6VRtu1SwPuPXHK0kU37Qx265ZBWYv0CY1k7OUuHuIM45CslJAQrFBkWydMhCUnkHkyELYeMPCwX+ptCpohLcj/lTJE0f2rpTjaYacIgVTzBfOrWk2mvb3YNda2FDNcG+TgxcOiZZkt3y9qFcZkpydzFqedgFQOfmwrY2d8X+u7/29/0eY3/7f/xVZJGn1gdPJUGSKPoxU7ogA9JFhQ4wT/4QOhxZyqxGwjs41GLljMlI2+rljN3f37U2gwxnwlapdhj4aP9G+0NqYxYP4SSY6D4DPx3KCEpQRJdl2Jg0BEJlF35WHROpRrpysKqBlCOWsLtiI3gSRq3bCcqncKJCBM9du25Xllbs3Qd3mQCxtoDdvHqZ2Ty1bZyiMkp1IoKfJj8TYZESVmMBJQC17sB2jjaZ0xPrd3U82bQnDOhIKBk0KcvRQctubixaLp/0MwTr1b4tLeWs1a7h3FRXKdTKHDJoHQ3UggEqqWhm4twafgICApWPaWY967jbbtkcP6vjhA5e1vlyh6WqXV7JuwA+PNq1hXTKHZsyvWQE/JxHrqCsLzl/7Vs9Ot738EJYQodwK6TTGcKuA2OWTqXs+tJlK/dOfNO7Wy/aK1c27KhYYk4D9p1HB9Yb61p6Gqk+ERCYRDnCdv/wie8vRVCYWDjKeNUvFwaHIKmROSbCfvNff9HUaOIjH3/V/vyv/DnWZtwqjbobLbFaMaAOBmc6hCAijFoyGW/tx0hBFGFQ2FhGiWlzOdP6qhdogL/L4KnWVwoiJ6G/SeB9PxP7qdNFBGw8fItMKqlAdlhnVupMPjneYxS3O+i4UZOoKztSe0oHxSM0QECeOYqlYXpqoKgM6qDpJBIZAx1x5WejKjyEMspQqWhboEiG1VkLCD0eUdIKTJ0buDwin3qNDJAAj4xfgOuOAAxOiGuqjlTMVnIjRuyOgJtq70XF+mqzqD02ntrfrw9PPJL0MBeSNRlGGR2G6sxC8yPH6YlRGA4VbmuMcnRyLpIfb66PA+hieBWe0jrKEXu3JNZABkS/V2TjQyPaYQ20QAKMOspNAGhiMmKRuaftpHVgJ4097q3oBqCCcajmVXudM8i05r3GGiua4iAFcxJkXDOAQYE7dX3RM6uhxQmAfHJMrMRss3BskXjYxrALy5kczmVgJU9+wRLJCfDPGcNAp+LgvJBbHV6s8KzyCCSjqocU4NMpFmOs0/3txzwHz8wN9KmtIc27evSqPETHs2n9nYHyIZGUY1SNphqWyKYFZ6ZxTGHsGNfg2XRf7WsKxHuCj97Lgmh8OrxdV1KPWEU3ImGcJk6go/15dCkRQefR0/P+uaXjaZudS/hJSe2OjmkzrhewCg60w3rMTM7YfDwLcD3DcR25Ez5nbqb5jIcTCDKOnLVUyPLkoufJclHkXPZIgLrZarp8uLNhzH/lr/zXtre1az/ysx+3VDrqD+uRPxhjp9/DAV0gIzAwNWBh0dYys3Z1Ydm+/u4bTlQUDvWTfCZVBtPDdKDfzOUQ25eJxuzp1XV8RMNJgCJhmD/Lz4Q9mfTe3o7VkXFlSAucYfV93154tIaNurk0a3Gur0MkWu22nx0qOb22cdmOccJKfkL6kXHGy9hGdvHE5VgNNeQMFeadTWcsl83ZV15/A7vFirT7lkynbb9RdCChLYJESke6da3cOrZgLmxFbLpaGRcPhpZaWbfVjSt2Cab52q/9skTCxv7aX/sFnOYIkfE/a/IgA4XTEHy13JKhVgcObcLvFRoWSU/ZSjZhg9aoZrLSadjXv/vE1uZX7JWPXLXVRM7+45fu2nZjy+pNkFoiabHFkD9MDOMQCY9j2McsgoIELoI2bKpLStXOucd8Km5TOKyaEgQ6Q5vH8aoFm4CnKypsOC1DOh60bkcoWEdU8RAYJ3XT0akpSl9fmF2xvEpCKkf28MmBPfv0hn30+Vt299EWhqFvKjAWG9Hhz9wOYzNACNqWzczZ3kHZHjx5wGRiXFDGpQUEmefN59RnFoZd7dryfB7hmrS7j7dcwHK5uO3uHtitK6sYKcba6XvChBKlul2MB6hFoUsdb1U4anEVqH86yeJXeW/Cs4SlcCmet1ZVKcWZJRHUaVjjv/jC1y08e24/9MzTlgvmvOu+77HgLNQ6TKfIaI/4/sGWpWeStp6b51matn9ctmwqbUeHR6YkDx3aqj3QTvfC6oeHtro8x7PUrNbs272dil1M9eyTt27a4ty8OwEltnzt4Zu2NB+31ETYyk01a4/b4VHdTqZPbWN5FcEds/tbh/aP/rdf91Cf6ir/+9f+htVwBhnk4FSJAkNes7tv8wijsuoOix3medQgOxaIMS9jnpygdmHaa1WCi0L3SnSIYlR1lqeOEvPeorxWmZMdHODFFO9rnlg8NmUhQQjWU8kc8nRC0UpiyaiPKEqxVz7GoZ7ZTECt7xBz/Y+xaz9VoRs1nZ8OBL1oXBGMAMBO/2QMdTrEhPZGerATWI8ceL1T5TojRZVp9DM1A2G7lFu0ZllJCqw5z6PDyscmQjLxzpjwMjCFUehbTbvl9HoANZ32MA3QkWHSuNU1hpd60ope00SeIuHRfj6mR57T7yvnK8MsR/ohC9ZpI+J0A8aA77McYHYlP8erRmB45/jAGjgegYMe7xs0+rYByIwGQi5XKhuqo9vS+2QCh8dFdMbpzv6Br7GfWnMybuvrOds8bFowsWJziQsY08Du333InJ5aBpBm5Y6lAb9dZLqlDPGztjsT6ZWGr5NKJtALRmkb64DQ+KhBxvtPtr2UayE35wmAPa7RrvdsNR1xRy+HAfLgUnKsAATWe28f8Acom0XmBPIOdkuAlqHXtY4Bmu/uPLLl2QzsJWF3ntz37j8BHBCrjfypP6z2eJlP5uMDwuKy1sHKFwBNK0tzsCdYXFcJaGe+Nz4AVOdns6zrlIOAYqWITKBn6TjrCyhiAdUdS4l0ulZmNg+IVN6DtmmYd3SkCJPRsWwnsM4icqM2mGoDp0iBwGa5eGi14jFsByP3QYXCSnbB7UexreQ5HEdPB1CrEXvEbj9zC+c3bzub9/0c0jPYoBIjFHHwTlCDtjuZJERA9dX/t1/9i7Cpqv2Dv/c3vW5SIE9hT4EesXRloN4/3LMhdxyedWwukrWn167wHDhFHLyQgTdDb3XQmbDFk6OuWwLLRWRos1DjWj17Crswi21XudFho2Yd5PntzTs4ULFJ7sWczqgrFvpartfRCQA0cqfkIJ0wI5Da7aODiNAnPjrv9cayPSpTlJAz7ayD9pkVTfOVBMSGAOOMK3Bh1y9v2Be/9j1LJFKWmY7YGb5Gmd2qoa7XYOaZoJ0AUt4+uGdTc1kLpF7FwY5b+VgnTs2wJuN2ZT5jf+vP/JjLxsTP/uhnXwvDBuMgkRgo7fqVS07BV2YXLR9JMPgpm8Nh5KDV4cm4hRGy2Iw2sBEwhHbyLIDhrFrpnMlDyNPpsH3q+es2n0zA7I5sPDbmjC6OAegzudHJE7uaWrDribytxTJ2FQ+ejmZsOZ+1Vy7ftJV01hKhJPeJ2guXlm19bhU6n/YmClu70HkWrFvvWr8TtJ/4kc/Y+vKS3b5+y65eWvcN7t2dpv3UT/4Z++SrL4Lacrazvckkntna4pKn0h9X6hhkjDUTV8ET1FoYbCZaTLjTbdiTe0XbuLxiN66tgtTifk0dHaROMkLvMkxKdFKxbBMUqc19FVLrBIKXn7tszz21bmEWo1Cq2X5hhOw0V1gLN44XIFqFNKLMobp7qEdpUGgJgZ3DsT28e2zbh1WczdCP7smnku5U8vEkaGvSpni/WGQK9KQ2UQ2cvZiSiq2lW+vz81xrjLkvWS6zxlgxq/xdYdtSqeNNzMemQKaJEMZiaNXagDkEQS5leMa0vfTiC6Y+ttuAACXHXJ1f8/3HaFilERmc9CnzF7fF1CxOLeaZoApzHOOk9fmH//GP3WguzC4DEi5w/qrH6uIkpy0yJcYKE/AyioBnhwp8JJIZywBYeGS7vJi1makZHH7M2Z2YggDXBUoSRvk/PJxXSjGrsgGUXwZYhctj2l/mdSoqP0MZxeaDEdVM9s0P4cXxiN0q0UOGSZ1XprV+PJ+c1RwORu9Jovxqu6j2azqdRyFNNUP3ekmbciQrIxMLSa4VSko4eveaRHc8Qd/LTsKSRuxLf9MpP7weQ6GSF2VwS74UNtXWhZiIPLoiGuM42gwIuQdwlHOI8Qw6hFgOfRwDrwYQYn59sYFuy9SEWkl1Y0ygWLg7Jxy6Cu4FCkIwYG3SqanGcaXgf1OIXVsOzWYXcJpzcKcjttQLVwcLe1s6jLL24/T8zW5nlMGu/WYM9JW1Jav2tBMHGDhRsguAu1njOjp1hTUaAHABCudJbV+cY2QTlo0l0e2Yl9coiiTzJqa2jLOQg9E+9FEZAI2OnQzHrcEaXrv9nLfqO+m0XRdVSx6aCttSbtlzB4R6C0WVh6TtYy9/0ufxnPlQQfvZadCWBQ6bZeZQ2xba/hD7yDO3o6iZEtI8pMvvleji4Wt+r56r2k9UuVIcAOfhSmRVDFQ1hcVSyzau3bTbT92ATUe9VeAEBrx/HrBmo+NzPInMFHFKyik4xXmpWfw48qdwqcLhiuJ5EwSMvUKxC3N51i5sL7/8KQeY9XLJat0z2wec9FmL7Czzhx1SOY8yYTXH8XDctySUHZqIxQEBZwBlnG294jah17uwwDSGn2cTQMGA4vQD3r3pN//dbzvb/cinX7Jp2HOQtSlUunamUhP0fTGTweFhBwGoKtvIYoMiEwK1MPdcfhQSFf4EBSlipH1AHXPnTf75fSIkPUd3ADJqS3qI7cU4IcsdCEfBruQX7dOvvmTp2Kz3xfYIGrK/d1CwJeye9uYVVlc0ZhqgFJxCVmfj3rVoDB3X9tf4lFiPwvijhFMlUWkrb4Z7CgypZ3EGX1Ss1HxcCBekRnM1YzNxJZrpoAIcPTbpvSdP7Cx9ycKJdbddqjlXcpfGFeT5v/n5fzdymn/hVz73mpgXv+OhR4kiMRZ7Rmn4DGNtedGur1+2dCID+kvZ1n7FtqslkMqkXdIxOrNLtrfdtcc7IKrAqZVaIG2orkKkz11dhhl17LhQ8gcfgs50mPN6dtFuLa15jF4F3jJAcxjaEx4ygEKopdIayAy4iIHGyLMgm9tlO6rrODIlQWC04jn7sc++YstzONzlPAKXBPEP7N17u/bszeesffTQJ+3J43sgioA9/cwN2KtOhJjwjhKJVMIePNyD7SGYtYbNZrIeCy/XB/bRl5+y557dGJ2/p0J8FEAG0QUEARdC0R5Drd6yEMoYntHJHV27urboGbMKixwUivZ4v2xDwJ7CzdpcPyg1bDx5BqCIeGjruFbHoOIQmBudFHB0UMRYYSgxIGoeH5uBacemrTVo2GpmlnWBKcF6oo4UMfTYjExy1OCgUIbZtof29LUVxjZl9x/CMANRa/fKiNIp66oTUlCbsTN7XNqzfCKJosFQ7x5ZLA1XC8LUQK3Xrl1yJvTmu7DtyXNbgbFbp24Z3neOM9jFMerUDWWlKuQ3BaBQ7eCnP/0x2zs69taF7779rj28dw/jW2ftRLDU4AFn5YcbK3ykMJAMO44rErP1q0/Z0soG6LtpY2c9R7kzKghXDd7wBOTZs3r7xAYg1UQMxKwoCAZIGY0qxFa/T/WwlWHQqfdRnH4Hhqs2eQnmUI0c5OAwBT4W7dlVYC8druekk/kX0ND6K3Sp8LGSwxS4lDKK4ciQy2ieo0DeLID1560jQ4phUBF9Jp3yMFUOsKNDoOM4Ch3uW6g0uO8kDhNngt06LlcwzIxzBucMWM3P5lyhVdPYaCkjmHtz/z10TWxYc6H9NBmRNEADuMr1WH/uMQkQUUcTATKWWDYJpx3g/WIL2ifUIeiwdsCFgNgJyF8h7C5MRyw3NBOyXCxlzfYFjGrZM47VhaqCgesDRtQ0Q31hdV5krdX0RKb4TByjjvz3FOk4sfqx5An94J7KqE4J8DA/YveT04wdp6mOPjq9I4YdUaZ4qYZR5zUq48gl4+7cU8ybDvmuVtuM7cQaF32bB+zKYQ27TRyEGqOP2365bzdvv8D1pmzQaTKfMP/plL340ku81qxeOeSeyM3pJPM7ZVsHB+6ETnEykhU5l729EnM4MrDxRMKZv8CZWIscudiKEtaYPnRH+5xKbFRYeJRQVWm27dLlq57Bq2zx4+OCP8MpoFZOZEbyiTyWcXzGNc4vpmxVNgpbonI5gSW1AFSESTJYqimMO+5H7h0zn+122XYLBS/5U6NxNURRIwx16xrDSSgbOYI9kJNSpq887+F+AYe5x1qKmXVw3uesO2uFTgSCSkzjZSddU230AcTjd/7Nb/K7C/tf/95/b9evXbOrV67bOvN9/cq6LaH3S3PzjKfD/JX8AOw0IK8HOFUijsK3LfRL0aEGjldJfSIkB9h69YZVI3klXyqzt1Sp2J3HO3ZQLmLzAb8Am4c7h3Zpcd6eur7sgPVJYdMagxp29ATbte0dnGQflAyo+VF5yUX/xGVLc+fnnKJDH/aEVcRFTFZJUtqqizI3DZyjogly9gfYLV6CTkaY66HNwtife27DD0RXfbDK3U7wH9Hla3ZyMeNAVyTJwR0DUKP/b/3uv/V7TXz6U599bQGGo3ZcQgvyymooIOGQs+oMIvbKD3zKFtfWbG5uDga2wUPHMIiHnpgSwHB/7KWP2/LsOkJXR6gvbGenYPvVsq3ADp+/ugFzmLKdrUMM0hj0vMP1GVBzyhbyeUeGnqyCMdvcKngT4pi3nZpEgeUYtHF/bu2zptPluso6+hcsYtaeu8U9YYhijTJ8B1vbXi4RmBlgwHdte++h1RHCOAt+6dKiM80O6HqHBavV+yCaCsYclAHavHLpEs87afvHdbt2OQMzmrRDEI9CtNpnSoD2tSeELfN9Jr74mYHK1kL3oPt9u3F1jfEn/NishwhJ8RimySIqs0xJNBXGcmlpwV69fc2uX120xbms7WyWfW/iBKSpMJaSFaTM6sKxMD/nyUubO3uw0bBd3bhht565ZesbK7awuGgr62v2eHfXHm1vWQQnvLNX9etqL2frCUqMk0hlQeXZhD150vLaOoWSy7UmzjBlF8yrnwQwiSMI4zBaJ3b58hpreG5bm7teF5WJZ719YDSIxE1HbA92LgVO8qksN2USlqs1y6XS9kM//vMw7av2zW+97vsyjx/et69/7av2pT/+kn3tK1+1u3fu2qPHW258Zhl/pTGwF59/2tLInDLU1KD+/ETACQeLkVMIS8fMKYlCxiWWRB5wEHIsUjwZGXmh42IDZ3XC7xQNwMhhmNR1SPuKedZDe1IsFK8evR7TYUeFDvIIgpTh5foqVbi0vuGJIhGYYyadBgClXRekF9rzYpkxmDoJfmB+PBW/0L6z9lSKzarX4Q1gh9pfizJ+UJ+1uEe9NUrg0t6loh6lUhODH7DbN9dh5cg7hlB75woBtjDGc3kAJMBlBjCm/p1C9gIAOmJNTlStJeE9GM9R6z3sDHKmDFjBXD7Phu4k1d9ZNatR2LAcuPYo1W9TSLtcb4K0Yb04J1wCejBtt29f9UL3EMZZbQE1J2JVYlpHxQogr2rZNM6XdSmJZU4CDtoVWD1AIZ/gWrAU0L8aSqgp9wDBd/YQUOOCvtWbSrQJ2FO3nmUWcBCNY9jCmRs1OVWdC3pUrlkFByLvNWD+tMXABNhpG4eNs9VaHFc6duP6TZ/Ldu3Yjo6qNgZLeub2DQc4peMDX1MBlVwmhrEueaRL0Ym6Wjtm0q6Pcqg65UeJWA3mQ+OW05Qzl7dUSFPgRXovUCPwpu5O2kdvNIcYXB0MkUROcQzFIrZCWw9Jz92QupyzhnKuahpwBsNbmE2Y+mgLKKulpPI4dH+FzRsdngG7KDlRlxv1jy3CqNT4Ym0+47JVBITqvMc4wEagTn2VNUYl8GUSafQYlsynjrJrqqZ9MOYtLme4hkCfd6dC/lOJCK/p2+/9zu95k/f/8bX/ChupdqgALMRWDQEyqRy/i+CIt92RjZIjI9gJ5jGm04sAeehgEFaaRj7kzJOAnoO9Az8SUWBiFuKTy6RscX4WZ7yAzZn3Y9tSyN3FsINtLmKD9yGK6ORFz535OGPe3a/ZLK9J8MzKvJUDU/2xgIHOQ1XmreYulsoj92rR2LIGBETOPBhWYhIgnXnUARyqWFCDhb2jkv99YiJs7z+s28/8xMsehQsip51W3VSvXoOwBOZuMx6BpVFehWRBIDvFnHzjd/812oVopHE+EhA5Au7joQkhLFkEpaAP+lBqBGkqHLWI6Hk0Ye/c24b1NS0byULhL1s2EbIfenXF/srP/4R9/62nEZoMiKNhv/vdd+zx8ZG9dOWK/ez3f8RyPNBZpe3MqgOjCM6AYhGoEMZEjkJhNA1SmbsKOUxAnRXOUHPhIBP64o1Ze/ly1sI4FBlEsQZl93r4DBQbZOGEnOeg8M/cXEG41HUIJA7DUacYMYJeuwsChr6zKOoFqiJgsd3zsw6vn7Cl+ah975279o3vvAm61xl7YgfKDNMu0CgjU4or6ywUrz0RedAzFkpns6m/bRXn2GiA6GC1SRltxpCHyT51ed1SoRyGX+aba2OA1X+33Wyx8Dq0F6eJwTvF0CleH5mJusHTwih81jyHnWBEhie8X8k+GNHVlUuWj6YQHiXZMH+MtN6oev/LYKDLtRuwtDN7/pkle+r2JTeKidAMggfKxpgl0iBwDJv2k9T6rVyqYGh7NpuPgzLlzEWtUzZ76Vlnbe2aagtDDg6y+ZzN5bIeWpNSqrvMf/6X/7L9N3/lV+2HWe/nnrthK8uzvj7qNHPnzn378pe+bP/wH/zvtvlkFwe/Yd1m0fY371lp/5H1NQeAICWZyVk2UQYZetWOhiM4d8CL9ns9YxTl97Z9yKucZQyDpzpTHVarUFAmNTNymNy71Wt6MbxqTlQOoP2mJA6YCzLfgEPWjsm0GRhHFAYtNhBGSdSqS2xXmbEBrIn2FG08aNuw6QIMp9ge2E61alUYstZC6OiCa2k/Uc6tz+cF11LHK+2/6RCEEqxIYTIdeq2WhUV+LhSKMIQK69aQKHE/102+OUMG2+gguiI5g1l2cJjao0I0YdWwaFjp1MU0n3LSgAaeyTPK++r1OmMx5KeP8ThjTftdIX/tpSlkOO5hzZ39EmMVYOsAurbtACNWQAb0OgEQzZFC2fOArFMM1QDQe8qcDqfTOIC+TZ7VGbOC2jwrcqo9Xxl8yc3FGAyI90JCnB0ou1h5B40mf4f1ah0UltSenxyXgE+EZ/Lks8iMXcagh/sNq2w9dicnEK9Wl6ptbTcLtrv9kPd0fYsDHsh4YLPYhF7vzLYLx8wx87u3ZzHWRvLpjpzrNAE4ibgSSy5MDefV5lHZyx2Yt/IRxNRa7baDRZWzCYp4AiSfAhKqNlCmpQ40lj3ApTsw8BIe3l/D8ZcqZSthBxSeTyqrXY6TeQhFlGSkpEo9sxZ6ZGsV2lRehfbLmz3Gc9aG6UX9HGOB7UoJYDhQ4f2pM6Mq9z4uY5sBc9PIqdrEfXjdRDxkMzyrojHaV5dNla0M4vAueAZl2RYOjrj3qBZ0TOVb6JbAmciLAB2uCjs0YE66bg8mWR9FIT3KMqZGMCM/oQxbJZzpQyBWiWB6LoEMhW/l0D/8lC7Kv6iBjciZclG0Ls88+6Ldfvol7M3ohKbxEDrDGivJSLZWjllzr0oNjS+M/dKWVKdxyBgr/F0MMujAIsHYM2GeFZvUHXa94Y3rFNcTOeJh0RttkV1AxuREx7CJS8xrx/omMqRsZeU5MLWMT441yrypO9eHH+NTY22QozqJIERMehchFEJVEoT6kioSfry9accYthoI7ghWI0Ks+sRBVwYsiHNFIbmGst7ScYw8A0xl447KvvU2Duj++5Znkv7Cz37Wfujl61bD689mMTIY+alJFZd3uM+5XVtOW3Tq3ADY3PvCjkHkz776g/bcRz7D5ATsCcikdYERAYkp1CTE9qFAazKVZdtnTNpcVlswZVlpsXVmngpUFWpSren1y4sYej2jsnVZ3JAYdRdhbTqjVBakt6qDlS3NpnzjvFyrWOH4mEWU41Szb7130hFWdCbCnIzb9ta+vf3OA3vwZN9rgi54jtA46GhmCtQyZk+29+xiuuPxdG+EcD60bHYGgzAKo0khvAE8r/XTRLDl/Y6Ou1IGshwJC6a9mguYQVBh6wlLxRgfzB8ZdyP7aH/XS2emFAoNneC8axhCnZiiPRWF9JSCHwKBzppOPpARebJX8g5IV6/P2Xv37tpX33kbwRngGGdA/yjVZNDiORgIbEXZyF4mgWOTE/J+lwigFKm498S+/pU/wohF7FlQ/7UXnra/+ld+0f7cL/2M/We/8hft13/9X9qP/OiPSO7sYH8PZbnlxgorxFogoHyO89AsJauKEqNQCg3KKKrVXTymE1OSlsdRK8NTzSWwX4xxypYWkjabm0GuIl7gr71BtTmTQfZTOYQyufaocFwOFHn5QMHRPwwCK8hX7bOeo0CNSoEx7trm/qHfQ/vYgWlFYDCMTHblBHR7gVOHpbdPOkgv6y0wOOjbOw+f2B9+5237g9fftu89uG+tQQulG8dhshY4ynBEIepz29zcsUdbW7Z1uGsPtx+Dhsvca+hhzZNJAJjOrGRuzmAn3mhcBuVCmbQyhJPumHSq0LTkCZkPSgpPMcoofxKZHDWP0Eyah9y9m07v3JO/ugp/VroWAannEwq3hu0733tgX/qTb3ufZXWV6eM4uzgBne14AatRCUksOWex3HVkPmzpyY47Hk+m4juhdoU2VW+ohBIBIJVMqeOSwojqP3oOA3xw/z2rlY6QQyVaYTiZdyUaVgCvTViwjFwmpQL8KcaI48MBqm2cSo8k54vIQ+V4H+YHWwYoldVfttW0UmHPGuVjwB2GE9aj7NwpDGwWI60zdaVP2peexq5JZtEmvsqaqV+wOpBNAuBl6HEQjE26IvmTbVGozhOvGKuiImpKokOsJVc+wVxDDktHAMYBXpm8trPiNo+8Kvs8nQyj532P3kjPZWs9eoL+RmZitjq/bMvpRZtPzdkcLC+XSKL7sKkYYPvmM/bSRz5pl9cveSRPOiMgL4CxjNzndGgGzk9EQ4M5BVSrLEqHIChcqTpp5UxM8MyyU3/8h39if/fv/F0N2p5+esTO5dB1jqVaQXYB/xc8H+qITME8kT0FrFXLrEYCAmYKCY9qVJknnLLmSNsa+t5baspBMn96Tq7sU6RxCxzVAE1qyRfDnijb/Lvf+S4y8QgAi4PkOfKZBKCMuYZIKR9DB6mrB3QcOWX6jYcCyI9hC6YBxtPICkAZoBCPTFsiOG7L5wPLXJw4yBuVCgHeePYsbLnXrtvqKnPb1WHio5JHL7Xjsz4dBegqo1b74YowsKboEBLK97rx6ANQrwJT1YgJRY87s5kCHamoWuEkneT93jvftm988wv2xptft1//979lX3n7LQxPD2UGjTgLk1OScTKrNXrQ+ynLzIVt6VoGdDNlbz98bF946w1v7fYTn3jFnl5bg63e9wzParVj7+KUK60a94J6M+j9QhXUu29HGPNQLIlxX7S3H7fsW3fLMFRuoowX8LQYnZxYrz9gEfuWiMZYvDN78njbjhlHEKQ1h1DhL1h0haAUwsJZstgNULYcqhRUCvHe+5tWhUUNu2VbW0nYS7c37Kkry5aHtcpQJ2DZ09MRBOIEBAtrYNzSYXW9UYaawpzqbfnk7p5t7Vat3oQtsmBKyFF235O9A6sUm35g7Btv3bMH93bt/qM9q4Iuh0MUgWuJyerTgRsXb9TEQOss+rndg7G//eh1+ze/9fuwC1D3acuRu0hSIKw9wAiGc2D33zvg+Zt22tLJ7gghSjMzc2E9xuOtwIY6AieOEw2YTkKXYbuyrFZ7M57RfHU9Yy9trDCYaT8pY2yC9+FkxIT7gAU534qODjrBiGAvxsdBBphMMYBHu4/su+9/B8XRPgtOrXbiIaU6yD+UzNqP/fiP28/9qZ/l9Wbbm5tM/KjrR7PZthqv01qqFrZUa9rBoQwlMoawa2/I95l4Vp20of1EKdsFwE3KO0RJdB0dMKuuRYPukDG2cRANd3JKdAtMqpG7kC2sCCdUbww8uUAKrQvrgO3q0a41S8cWZBzap62oVaJCqxgJ3RMx4f26v0CC2JUUElaiUiLZcyyDTrTooguMwvvNVhtDANKoNdrSfNqysF/1TRazKwJotGYyBG58TSfSI58YRvWunRoL2lnvwoIaJ8ZpwDwqXHWBY53BuaukaRpFv4BJyrgPADSBSBJdxmHE5zHQaliut0YhJCF+j/Nl/fLpmM1m4ra+wlo/c8XXQe3DFOlQ2Et6LKesRLFRD1rmEmYzPYWMzSxauzdmEevxM2AVlqK9LmNcCv/pOXTajieqfGCQvAkAF41oPxagzFTwcoASRt0ZBbKkSIrAuvaW5Zm018aP2BZ0FJCozlBABfRMe88AYdhPBEbqzF7jh6Xvbd1Dv3bcuc6l0jgVbaloH/8cRqqoEjLD2ivM61sACiPzfRDQLEamkpdR44wADhTGG4Q4CHxK3lidETvU62BNGPQestaqw9pxhgxr1NkmFvA9aIXntY8aCPIuTKu3yUNPFFXyeUJ3dcWzUzWbH3hoUlG3BIAvGY8CMOLMI+vN3Gl7SWe8SibkAFUOFg2FWPMpdFI9ftu+ZSEbiHhy1VPAATIUmmAOAB96FiWDMfZf/+f/p/2zf/YvnHTcevYp+yf/+O+O5pXrCvgJKKjzm0LwapsoMKHEtS5j8cxavmp9u40KYiOZBXTyem2BqIRDCWk6tWdUO8t/6JxAFaLK2o0Ah05gWczO+xm86bgqJvoWhdHdWl8HwCXsE888ZSv5WcsyB4qWqMlBYHLa56SLrEjznmyrlCVjqfxVn9sgNifA33rYrV487R255mYTFmeeFF5V//G9wiF2uWXlQtM25VsUyQNwdnGkT4pVqwBSUFnmQLI8in6c8znST5Tig4+Jn/jsR1/rQsFrDcXQmQiEtYEwqMOOjFC50bJdGGYBxKfG5m0WOQoL1MLHYfJuWQAA//RJREFUPsiK7fR10HTXvvnWY3trexc4d8pCT9sQVKtEjQkcSxmEvVsoIkRTOKNLpjZMb8FqdnUGHPdP4aynx7QPwoSAyHsYFetM27Mf/cgoq3X3bbsEUgjz9+B4zJbncjZ+0rRy8cAbE+/hnB4/eowTrli/PbCD44rVcKrnnvof9mwvheLqNZBe/9za7XMr1WtujMU4tOGbiCHkLI7QjTNP0O2TvWNvNLyzX7FytYeBBMForwbkLQy/OJ/1EGwf492DUegeEtxJKRXofgrkmQd1xhF0neCij73DEoChhnIDLnhvqVizy8sgTBiUEK72UVcXsh5eUR3b5m4FR9qz5dlxe/f9or3wwguWAsxM4sQVlukjwLVaCRwxbjcuX7aV1VWUZdzbk3UGZxjJOMZ9AHvoemNq7RvJkAQDYyD2EkYEBY/o2YMeMhPKUnhOnX9WFxfs4d4urKWJAe/Yo72m72ksL+RBjmOOKJ9s77gsqFRAxdpigaV6BcHPco+AHVabIMIZy8W4dreD4//3Hp77yZ/4YQyPMowV4plAoJu+J11vdAAwgBrYXQijpT3KETrndSjXcKC9Ou1JjRJyfK+QOdfcOxvj9QrVCmWqHlDK60dOYWz5I88yxloO3fkp01nrpbSeMIZLhe9hFE77tUBzT4bRvl4HY+B7fBhqZeKV0ReV8mBbkLOejyMTmcHgyJCfWhamE+U6keCYJSJRW5tfdUegsJcOChcKn8DgzwTDlomnMDo691ONxCMYCRgYYzxXaHhSjcnDOKpT3olRYrBqlabibu/zy5gGysgO5Ox0Om8XoZSNBZJ2EUjYyVTSpqKzNhVO87e4nYxhOAOwoMycreQWbS6dc9CndVNJ19nYKeC1a6eBC4skAjaBwZ3i2ZUEV2lf2GRigXvGbVA7tlhQgLlvEYxO0Pfs1KVl6DqjJgMCBsq+ldtTbsJw0PEkDIFWMdJT5lVzoFNDMqkMhlXaJEfJ/OCEgtqCYS0V8mwpOY5HnMukXV/VAEDZrgJR2lYqN9VzdWDL80nkd/wDdiXjJ/ajGsqhs3I1lC/XqsxxDON+7tf3jjuKPsjZuJGXieRXMpaiWm4ycQxcS3vsOj1FLR+1NxmBlfb6Td8O8UOyuUAqqWQfpAkvqnwHnRaj90qGtdUgtirnq71m3V9hTn2Vw1KXKOmeriUWKmel8K90sVEr84wld9hyItKVUzkJxqQtJh0AIMet7muaY52Vuba0wLxi58o4hFrNDg8P7Dd+/V+5rfvJn/yM/cyf/kn72IvPAhzEqmFYjHM6oNIfZZ6PM0dq06cQbd97QSt5TeumZgrqvqbMczkWzZCHXlkkneO5sDAHUMfBi+DwoetK9gU85Kyly1NTgEKePYlTBN/b9fUVy6WQUda/gm6ptK/dFAiYsGJB2wo8a+/EKhXAZqkFkMPeMr4bN59iPKP+wKU2JIE1CaN/3TP0HbCsJgvS5a4cPffe3y3bJM+ooyiZBvRnYA92Nu3Nx/e9j3IokvU1YtTIACsluWTg6o38ld8Z7WlO/E9/+7XXdLp+IJyy2bnLlswsWja76l/T2SVbXFq3jUu37dLaLbtx9Yq98tQ1HGTTvv3+I7uPt2+jIPcLu7ZdPvYyC2XP9lho1Tt2ULQAkzcHsn1h5TqL17Ynx/s2POvZ1eUlRxqHxZJNgJCuLC1+YBwGOJQjqLtqQ0N2+7mXfVO3Xd9iQs4w+BXLwKo25hNWxOndebBnO9zr8LjorEBJDoptKwNQG/YqEO+AxBWu0e/lJPwgbF6n9HYJy4fttK6sZ1FijAZS4H0fmexW+8QWlla4bgtlhmkhGAp9aAFlnNfX57iPzt4EwTSrTPSE77tNY5xSsI71+QXeg8Ft9wElPd8jHbUOBPGGos7udOTPKox4aTGHQQARHTTsk69csxkM0jYMVWf93Vq9BBoLc58xe+rmNVtczLgQj03q+CscVkVN66umkxAC4yHr40Wqer5A2guuCyr/YUzao2vCqA9BXXNzMS9n8Mbj/swYfdagi0NCh21z/xjmueLZnrXmobVLHXtnu2oriym7emnFWV1gSkk1JZRgVO+mTE7tjbYxfLHINMJfwoid2sZsxk46DZuAFf7W7/6x72v9ws//tKNXJb14QboMJIBH6yNmpSSdLLIj4+csBIFVdqYco46Vc2OEcZGTFgMMIYsK43hxP4Lf6vVxikHWtOnG1TM6XRnU73YUslEkRDWXYyiakjI6GJs+qHsLuayAQPPxBGyxYQ8wOI2TtiPaN97bsiHyon1sMQEBQTU+SMH2dFpDNpO1idOgbSzOOQsIh+fthRdf8azRYwCSMmavoEuXAThi/DuHu9aAyTUBaooMaC50AIAyYtXDtIVVUdG/6vyUGTjmDp35kMM8g0UkF3GQONuzrp01ju182LLJC2VP7tvFsG7RKZi+s3QcCOt6ivPsngetNxaxRs9A15OeVHE2OQNDDuB4Z2wqhuPF2fb5XRte2T7RHq96iRatB0CTc/fTWgBSYsZ4cx+PnGAswprJo8kBoQ9MM87wFP1L8GyjDGr1hFVmtI4GW5yfh32OskjlDBXe08+SDe21H1eqNg0rnM9mZMtcVgWoBCD090ePC+DFM99G2S9WmF+VkTBHMnC82DMwsXwRZF1H0ymRRg5bIU45RP+Pm0vCRi5g9OHMUj97raPOYZQTU7G/QIAykFs+VpWbSWe0J6qPtu+Jqv9yh/vB0OVcBLQVLuS55bDVMF9MTuOQ3IvZyFbLMUvW1Vyj3W35tkyn1fNkFTU+0d66wrJySNKHOo5lYV5dzUbJYudjgDyYrqKFAtwap7YVogCXw6Mj+8bXvun1lC99/AU/gOK565dd/xSBETsUmREA6iibGPlWs4ImALh3OmHKsPYsc48SSG+01yh9EokAaONQVc+rnr06Hk/sTM5XuukTyFooBK7ETdXRttAvdYL6oy/fwfbNslZieAa56Nr9J0V7/PgAUCd9Nz9YfYB+CGxrz3kke9hqVi0Co9axbeFozm1QkHu1mMPjStGGF4AcAP37m1vYZYBhX41tlHgXsrfeeNMq9artl7bsuI/9m71lKruRfdG6Sxb0qedIQXq+/Nv/ytd34v/5t//Wa4l0FscyZpevXbVsftHy88uWyc9bdnYB55mzJIg0mc3bci5ob791z37rK6/bBQg1sfgpG0tds+pwHENcsXSUhQMBlBsDi4Iqm52hZzveys1ZbDppr+AAo0zot96/a3UELp9J2rWlNat1uvbw8ZYPSAczP6kVEUzoPtpWg0kebt2xCybsj7/+2O7sHttYEAQClS4XO0xq1BM4NLk6lV11detX5iyZnLHZDEAgF2fBdHhr1IVdRkub0X5kULOLECpErsUM26XVvOlEfRUR57I6YzKDQZlwAa6DoDoowtQYzBkWqW79QrVLMEI50jpIzE/pQJTPQTWqExqDBc7OzwIMjnESXXdQ+Xmd/JK1PuhtY32R1/YsATpNYITEcNVZ5Gi/a9evz+LAonZULGJJTmwNZj0FM93Hcd28qWSrJIsJ6pwGHIRjdnSwaQ+ePPRrT+E8VEIiZ6AQdGJmyiIYYyH0GVjiKchUWbc64isNu1ENpEKLqkXVno7q6tRgYB+2fu3SgjfnHhmsGdtlHlSzmWN+Wy3WgffqLM0o95CiqnuSeptqL1R74sqAW5ubQ9LOrAagGpwP7Ttv3HH0+vJHnmV95hy0IJteStJqK2FLBkzsU0kDceZZ4TkMi/ZlcHz6Xske6hMpJy3rISep5B0pppRUp4zoVBvta8kIKTQvVKzvZZ2OCjrtY8KVWNfjVvjpU9uplK3Wb1sD46UT/OGc1mY9dRzSECc2raLnStumEjhnHHin07ceTEihOIGkMI5F57wOWUeFL+UxWngmJdXFE2mM4BiKfW5PP/0MxhtkjfF4svcIQz9ts3EQMIBhcCoEPNrz0gECOqRcH+pUpaQnZRPqWdR5aCKx4ms30a3YOJ8XgwrzhUE9A403i8zRwBKwXeUKBMYx9K2inTbLdlw4wIgzLp5HxlEHE6uRSBrWN4MuqDWjMsjVGiUEQz8/xTkAXGPjPQzPuO8zhTDGytQViFT4VCe6yBFGZpRwgkPDmUqH5ZC2jgu2VQDgHu3aAaBYZ5xqz1WscmE+j9xNuQzIuelMzh7g2VtQMkYB2rlsmvmQozxzpurywr06vaHdu79r4xEmgf9K5TqyGYNxqR5SSV/aS1NDAtXZjmMky8x7dBSZQE4kevoQM5TTFq2QjUcZHZyMfsUzYDPkNBWlSLGOMQ9JS35UOwyjQY90ssvcfJafRxUB2j9VHbf2MnUcm04Nkm5p/1htDzXgRDzGNUZjVTaqEhvFZFVepGieHHcqleL/iv50bS6fcT2QvOss2khUOSVDHB3slPGqiYrCz2dcX4cmCHgKiMkO//o//w0/IvDSOvZ9LmmZ2Vn76HNPo1NBj1opY9R3AgA4TRi5QKey/8usF7PCtZRopUgKY+e1GgPD5i/6EZCDPCqZTWfWJrDJaguo8PmFAIMSbNAjJQdpHRQO1olOkum9455tXEYGsJdNle/oVJaOWRs/IlIhHZPOSqd06pTW5xznqTUTUZoeHzowCYT0/IwRuQsyryoDU7OeXFq9yLsoleoJJpAvReZq9tbDLetOAlbVOQ0/Fsusj8AIa6ysZMmTtndU5pSAgH35Q6b5t/7GX39tYgrm1Tq33MICjBOBA2mOPkGvUNwgDkcC0K7t2rvvvW/vPSlYJBaw3MqaTc6AqgPqZMEEDPZ0SQwDRoSf2y2z/GzMxs+m7Qi0eBnG9tKNG7bMYj24/9hPZlBo7cbqKg4lYfc3H9lhqWCZmQxI1GBLA0tj1JQkJCRUa/RRvGMcX9WO6w3bh7lc21izF566YgtzWQRLoZNpW8iK3cHCHAUx+QitavCWlmZhPrAdhE4ZuEJfs/mExVHY9bU1nGoAQRugoHFbXZ619Y0rCIEK59u+v3WGAdK+g0KiChsoJJEGsSi0Vof1IkaYWPWNxBjBXITKVHunJvcR1aLORS3P/YKT5755XSoXeDXPhrO44FOKI4TdghkpEWIw0Ka5jPuF5TIJDOm4FZsndu3687a6toqRxzihuBLive079u2333TH6MdsKWSO5Okw371qxaoTXSt023aAMvA2R1pK0NB5dlIOHZMTgQHplA6FkRTOvb+942eQqh5KytvBSOmk8Wq5bIsLy3YCytZHGbSmplZH1ba9+RCjWGv7MUJ1nGQc44rpss3DQyt3mlbg/ttPDj3cc/PpG3bz6lUUboRYZVgELoR4PUGHe2p/R63g5GSF+HQos5Cnt8zC4ql3qAyF1qINytQ11Kas3GwxP+POPuVVgqyZDlv37EnurZUSm4uE1DxA6Q4XdoazqTAXAxRFLe5krLePGlYfDiwUk/EZs1kcXSwWsdNJEHxQ0QJYIU4tHJ6EaWIsJ8P23qM9a571rOVt6i4cmIiRHR0fWLdRw/lUYWt8LR/DINTIou/noya0/wJYURZuDCXV/pn2j/iGZxUcE2vD0HI9/x3fj0+neT4c/LCAce7BKjB8GM0LOxlFRlhstQxUUwcl46iDi85XHbQxyCewxEHTmtWiDRpHlp6q2/p8FICrTjNVpgS2MTiwydOSFY8OrN2s2hIAT4cmTwcucHxlP8ap1mtZ77yHzPUxWJNeGqPNdu1dyZhr71LZnAmd3xnFXiAPwckgOtXGiZa0M+ydh7odGFUbmcJIpVNJ/8xm0jiHqDdEEEiRTIg9ChCOQsJmVUBJGyCo8KaOItS+XwsdUMmHstB15BhK4vMpABuPqnMNhoFrKIohPfUDitEdTwCaEFNVBr/qBJX0hyzye4VRJZtZnFgyyX0ADNq7VJN8Jf+IRSYSyqvARiB7ioQElYyDA54AQM7mFgAUYdb3FBma8YPTFRnRGHQ9nf+r4/bkyFVWofpAyb7uIxdbQ5/jOAOBAG2XdQawWOwFmI8PRYsEElQ7O8RO1DzDPQDrVnatOhv9f/7Zv9QL7Qd/+FVTA3UBiZvY8HB0hrnQfZX30Pf9Z9mxGjqkBiDFo/2RPozJMeJUtPfNM6jxgLY/OqA8VTy0sMnKKFYinojHBXM66PVchnXsnZKFlOEseyVGrexkhYZtImyXV7IOCFX7LgbK26xw2EBvlZOhZ0bpeT7lN5wB1Ic8o5ZQCW3qWqYzdXVv76+Lg9Vuaxe90rylE0l7tH2AnQ5634FkOm8TsP7obNjC2TBOmvWbf461D7t+aR49IZP3ImoSHbcR/yk8+1//l3/hNWXsDbotUIW8uGqIOnw2GVCbryhDt8lnxw527lgyOrR9PPWj3UP+VrBUZtWmUI6pYBKDjTHrHUCvQZydM5DCiQUzIUuxcJdSOWtWNHFBW12as8V81t6+88Ae7+0zsjObh3VevrTuLZJef/e+PSpXQQsTtpQCgYwr63MCQ48gMyn3HhzbMBa0SC5kn3rpBfvUKy8jgFluDpJB8DstFhhDokbavj8JatXiL87O2927T9w5am9MKEkhuShMahKK363hWDAEIVhTPp/k+ZVM0/D9o/s7O95YWXWUyu5amU9aCrZVLBW9tm7AnOlaQrZSaBlmZbNpE1/3UpOGCc++VIadMlBxEjDs+dkcCwNKmhazTVsboz03GwRlq1tPkyWSoxj3fcRoJAlY6Njy6hVbWcqzVlpCOBnPsfnwHXu4c9/KrYbv1RaaFQ+Zb+PsjxHC+4cH9v7ugR1gKMu9midq1E+69h1+dzF1ZlOgvtm5PPcImoq8a9Wufemt92yzcmzvbu7ZfdZpt1gASCkh5twNRwrQMaZ9sGYTgxhHAQJWaZ3wDD3LJcI4s3Fbm81ipFI4Wgy1HAAQqMbaHh2V7cata/bc07dQ+tExZB0cWq+HAgrlsW6nrCc+HKE99/mQBE/i6BWikeGZwhHqU+ntmguFp5QtK8OjRCbvSaqOHjhSNWTgNlxCCS7IpZhhXIkXGHTkQUi6glHS3vwkiLU/VOap+y9PTosHozYfT1sQBWpjDOqg0xnVhKGeChnL6UcwCtrH3NovwaZqoGKEgferG5P2rqY1fmVwB2TcxF4w/NxX+3cyvC3tXTXlzkM4wymbxogoRKv1VahSpQAKFQZ5FgEIGarzQIzfYcRgkPq7mJiUXHuh6nmr5B+FqCM4OoU0u8iyMrM7zOckgFSdiuR8LkD8Kh0TiFU2pRhRmwkbnAL5uaBe01TbQph/AnAgRF6sN606rFo4ziywtuPnOtGI62GQgDPOSpQYokiNypcCQRwfYLZU4Zq8X2zroNQEgJwyF6PIgI5V05aK+gYr3R8xYNzqQz36Xg6MLxIFD7mL4U8rPDdo8PzMnNb9BODOGuneqsVt9hp2zlwHAxFr4pQFfEfOEWeGbun5RsANdz4xSvwRaNM9MPE+b/pU71nJcD6fd5kbgWc1RBglPKlrk/rraotGjkqOVkkwZfRxMpyzj33s07yH614gf9pG4P0y6rqXAIHfk3/Vao0lPWFOtBYKCY9OwDlSLT1yksTenuDclME+jW1Un2uW3fXF9yUZm8LWAd+/H7fP/87v2f/+D/6JO75bNzbspZduI9i8gWtJlVaXl9FrlcKwLICPUTRmlKCl7Ydq5cijeq0Kdg4V1jZHs3rEnMgeM1/IYQ9/oYBxrVz02mLtBwswqVxK2euKfijhSS1L3WEC0lXO0gW4zoRZN3RFoW51FVPyULPJvBVVNiUWrEiI9oZHcjANMD1nrhgucwSQheRkkkFrQHj0oXVXBKzH/d3GQ/zeB8wrZ0ZZ4Wrmo+2KSbBCrceYT/MWSV/yCgfJgv5Js3WYBqYHu3/BOKbtq7/zb/z6E5/5+I3Xvv6Nb9tvf/6P7I/+4Eu2+/DYXv/G1+yrX/xj++aXv26vf/11++43v2nFQg1noVrOvj0sqMH3mBWLFascVUBNaRubjvIA0/b4299jUrqWyCVZ7AlbmUvalfS8Pb2ywMSMOwsqMDHqCPIn33nPzmfGrVNT4kcTZnBut9bXLAq7KFfKVilV3TDJoSoxQs3JlXW3z9/CjEWH417Kr9vzsJUuTr9SVks8sYkO15ixSn3gTYF10GkqOW2L2Vnb3TuCyY2yLNuNlu8nCGXu4hhKpWMWfspqhYbtFAp2j4k+4nd3nmzZd7cf20G7hNIMAAE6Zw1E1K35YastnN/ofDixxqFVKj1rdlA3xqrsQKHGwn6BsZ1aSwkk2NJBD6VAeZRA1ERwPMOvq56KoDKcdSAwgwEVk9OpJ0qWSHpoQzVbCkmvzEbsvFe3fqssKWHMgJhOC9b9jF1ezAEQQG4TCXvpqRsAi1sI2IQ92sewYhiTgBh1Z7oIwRIZjzrohE8nbCGf8Xuon67CS49wtLswiYswAg2KVli6WKp7CKXaKNoxDPbx7pZ3/6g1OnZn5zFGEbZhXZhx1p9bBlYGQr105wE2a4ytUKjY3QebtrK6ZK++/CLzz5oewzhQqCkEWzuPAkdKeFD4KhGKcm8mDWWOgtx17qEEW9mPQp7aJ9OJI2pnKAOrCEMNIOOno2BQFJpRQpQSJqaxUp2eDNuFXVnLWhomPI2R7mE9Oq0+DjdiuyqWR4F04K5CM9qzXMzlbRFmoBZmqg9t6pxExqisXe8ry3iCKHUSVlQG2Bwd1wFJMihoHQ7y5HzgDcdlRJVoUQGIlrVPxVwG1KBAocgBbEvnfobHcOB9u85aymz3cdBKmlCyh0JQQ2UD8nqdwTkNcxvDAU0wHkUDtM+OqrCGMAHWTMKmpvdqQu49TZHJVmuIce97W7oMBi6BriiEpS5ZSj6Rg67VWvYEPZ8Mn/G8o4SPShUAzXXHbMActmGXchgySsz7SZi5Yg2mMWgy1nK8zKmAopyjGh30q+gnDFsOTeOKAboQPMvAbvMwL+01aq82GpqBwX3QJxg7o3nmpiODBjqSo9EHP/pHG8bVQueVQR6bjGJYZ+yTn/yYhVQXzrOcjg2xLTgbnLd+VqmLLiKgJccmh+VsnHtqLVS/J4ap683OzVsqlcFRLrhTU9u5W0/ddCAYg7F6HTfaJbBSxC4NAOuSATkujVmdnI6qJfR8elSX3G5Yr9NwcKcPPY+2BxQp0WMKvKlxfjgUQA5LDu4kY4qWXQR4HQ5Z3Xm0JaTzKpVEp/G3sHM6pzYRj3At9BX5+e3f/B37X//+P7S33nrH53wem/CLf/pHlBXnXddi6LXmub63YwMc/ne//S375uvfsTffet8O9nbtyeMHdoANOAXQakzdhqIv2F2xZxjgmSIhjLePPHunoNOeNXiNxrvAvZRFrD37WnOI/IetdxIAtPE+GxGVlQUAWDxk8zm+ArIj6JXqrFVrubdfRQY7no+h0kLVmcqBKStYkTkllwkgtLGhV6+sOfDUvieXMKAZ9op7AiqUaCegWK/3APkx7Dey3ejZncKuhdIhe3+zZJdufRobJWIGkGM9tDICd2q60Oz2/dCNKLL07c//lq/ZxOd++tOvybjPphEakGc0MW8/+EPfZ7efvWW3n3nannvhGXvhxadtcXWVhcJItys4rWMM1hSITZ0hejDOPSZn1hfy4J07ONQzm4GFzS2ELcOifPz6iwgyoqUHioj0ntnmQdEelGE8LPrqqtrPrdj9zce2C3PbWFqyF25cc+F+vLNv28fH7li0n9DoFe31t7ZYnHPLL8YtDYqfuQhaLpcFWYN1QEdTsLb2sOlGpsfnk+OiLcGiri6s28HBgaOd3d0CCg/y6LDg/aEVDyuwpyCGagMqDoKHnocxoAo/zGYztoHyZEBmz25ctdsb67wWRUrz+/V1PjdY9JSVisc2xmLJeFyAutP5iCVhMwpHqBFzA+Gb4zqLyyuWg2GmYkkWU30Uh5bOzHo4QMlLVZx5CEfR7V/4yfA6dFf9f7WBvrUHsgc5PfvUgg07TWuriw7Xr9WKOLSy5VNzdqZSESxOo9H3MOwUyO3wqGAXQTn8oH18fdFuLOQQZISCMSkEctrpWTwZ8TosHa+jEhJ1gGkJkcvxd85NmXudNkLDPCwspDEQGD+E+OlrN3E8SoGPWB4nJ0OiWlkZprjv06jx/7TNLa3Y/BLAhbn/9nffZg4ydvmpNQBGm2uPEjZqKJ0MtBrvp7JzduXqU7a6cpmJCdvjR5sAtbKNMY75XA6mAfLEEWDL3AgpvK19L3W0CYNOPckLR6v6ssNi1dLRBMAgxXvO7OrlORQywmumcKpDe7h7aJGYDNSY74WokYAyL7VvE9G1eBg1eVbihYq8DYat7iofdgaS8Z3GiORZU/WGnUE/ooAFNSgXIlYoS85uCsPGcnzwCa9Q2FXGANTeQRbFRNogZQgSspPk90FrNVuMQfvFOB/A1mh/SeFWDHMwbiew52lTdEjbELBNDDc22PePx5ifIEwggjNQ4syx9qSjAVti/sRAZWCxR8yDnC1OF4fHC30+dfi7R0a0p8lTNEHyi1n1bWa8/G8CBKLrhocwvqmE93qu1epuVE+7Kp/BCY6CBs7SgBAYM5wpD6f9erGIUrds0wAq9VWWg1RiiLYN1OnIqQ8f0h8xa3X4EVhSqE4G88O/SQ6P64AUdHXifBJZO/eesIOhQn3My0nPQaBaOVYbvA7ApC0VbQFlZ5ftlVc+YguLS5afm7NFviaT6BqA4tLlK5bLz1kKPU+k0ox76PqaBGQ44/V1FxOrYlN6zFfPWexsIs0oR3vrep428gR8thvXr3GNNg6t7uxUz+KhQJ5D7E3cSR2IVMNdrTUAXjXbOtq3graijnVQvTr/pDwjVB3E+mdd29nrcn3sC/qBYlgNh6ytgL/1N1+zN998xx3yyvK8/fBnP20/8oOfcrndLh0hBzWLobu3sOvHjRp6VbQCNqKMcxEImJ/PAmJUrmKe1Pnu5ra1TtrcF+CEfThuNWy3ULLt4p6zxYf7hw7epEsXrEMCp6YmBFom5ZIo5yEOQVLf8ijrLfLj9dM8PFPkh1M8/+x1iyuCCLl6996eHZeb3kxBiTnKxhZAU0aywseKIg6xXYqgLC+mYZmARkCE8gYUWu3o6DLkKR1LeJLdaU9g78JCAGHJ8zigYRtwG8k9a6lZtWqUrKPPyISfaQpxUKOLzoky8tXjN2Df/YOR0xx39IrCpxGUIU5nEmawsr6KUVyxtbV1W1pbw9Bh7BbmQcJDO8AxyAyIvuZANXNZHaHUt17ziTWK9/2MzekLEG3v3K7mZ+1SNosg8ECgEfWeDGFIdKj157/20ELJAI4nYLOBFfvzP/VL9uc/939HYGbsd2G+7+8/hgks2mdefolJDuOoj+w7O+/bG5v7tnjraUss3PLMqJ3ijv2r3/wDe/zkyDY21uzSxhXfX5gaC3uC0PJSyl6GiU5aGJQthcXwIRjbOzXrDEEqLTWortvatSVbXl+CurO4sOQAiy4mO4ETQ1cxtjFv3TfDXE1iuAaVmgVZzItGF5R9zv0MwQ1YDiYVxPDlk1M4xYSdocBD2LWU6vi4YR3mW3soMk4nCHC9ifDCgJdWZu3q9Ss431HWWQd0U65UMAAnngii8JeMm/aKsLEYOJUjgDZxVGJbnr0K+n+0+cD39aYxEmrBhfditTDgqWnfh1rLROzlK1fsxuKC5WYiNg26enSvaI8Pa/bV+3fsC+98x/7ove/a7731LdusKaFFtZ0ACBxMt33q7EsRAdWpXcrnuM6yZSNxQMWK/fDLH7cXrl6z2+uXXNgl5ApHPtjaswFO4erVSzgSGXvBAxgfjrpe7cDMW1bns90c4HB4VoyNMt3U6kt77BcYiakpnA2eQEckMT2sCYhVDovXyuuIvWkvVskT6iikcL6SgdQoAFUzdWrKzWqPB0MQUucPjJOy5Ph7rdVDvtoWwJmoZdxsNmSxBIzOEe4YCsp6ZvK2urjCus7g/FSDi+LipFV2ovWS55SiKTSXAnxcW1mwVWR/NZsD2CUBE3OeRDbFWHUyRxADFxoLoStoEo7pkPnXaSahEHODs1N3JZV6FI52AT8tq4DWCxVcF4ApHFY4blTfd9JruSz56Q7jGJeBWlsGWOsRWJPOSmAU3dA45VjVzKSK3KpDTg8g0MCoa65VL6vG99rrVfTkXCFA2Kr29FttRUjk9FlUjJLmPzAR9FNkQoDWEE6231LBuPaPxy0Y5Vl5ltE5mDBi5GUyOOZ6lZ1PWy4FU5iCiaE7SgBTmFrJKwKr2lKRU5TT0R6a9q5x064L6i+qRuR6ndisnkmNIsa4ggRDdbxKZlNmpfeSRS/9MOOzC3To3CoNGDJOSaUdHeaiqe0A9IchOpvS/quc542btwAXMQz7qXljfHSLR3S58UPZ+Y+RsQajjG596OD3BMZfe6V6ZjlB/V2RkFHUCYDnuj/OV/7AfwrHCuz58VgMdtQ+cxYZnMU2AeZLNUsvJP2ItCAOQmdVKjJWZ020DZPOAM6xNXI0odCYHUMK/ur/4697l6l0Km6/8ss/Y3/2F3/KrqwvMx99B1KKLDx9ad3msc9qENJvqN607Q6M0fi8ah1xDxZDDufmc3Z5ZRGmvGZzixlLpsK2kE3YNezlrWuXbWN13j5y6xp2KGkr+IobGyueF6CD3z2pkO+9XtMfmHXle82rVLfPa0QKlCV8IXbO1ylFHNA77U2jTp6JOzahrIkutqGHPo66VQ2wpUHm1KsZuuoRPmYDyS/PKFCjWmq1FeRHnDVABwMaxI74Xjh6P526gize8Dn1A9XxWR3IgSom1NXrBL1UWViUe0QEUD/4GJcASCjlhVW4PzgZt0AsZaFU1qZVP4ZBnJoB8cIkVI4gliF0rjk9wRmM82Dz0PCL+kPYygMmeNS0+rlrq/biynUMKwxVN1RjaRTexkM2u7Bs64t5a5Q7lprYsF/7c7/KQ4Xt1Wdetv/2v/xv7NbGs/bOe1v21bffsTbI7OWb1+052J0Eaufo2KZiWVu49oKVSiBqHEE4bvbeu48xmieWSEft+Y+8aq98/w9bBpSoUIFi/hJKZerF00k/NPlHfuhVGGLGXnx2yV59ESdyZcmiAAcdJ6OgKPMFcsHdwDbUx/HJYcH3trSIFRheSZ88ZwnF2zw6tBKsTAxNyjiFY9CpAafnOMuJEw/TiR00GJ/q/SSMulCY1w2F5NMLlsgu43AvYxCVdDXtrMaz33iN9vQkZCqBmeR6HRxtGZZ+UDiyo+Kh7e/vuIJ2uideJ3WKUKisQRvrbQzFQbVhj8pFO9hVBiQGHyFW3dIARRaKHvaUUzZp6nW632r7Z3Osb9sHdRvntWpArx69ajSgbjqoA3bhwuaiOJL0EkJ2Zge1U5sDaOnMSGXJqdmymE1nKAYEo202rVquWLc1AOmNnGaz1rZEOGWXVtZwSOuWwzHJgajswI0iBlthb9Ey1UEqa5IlccWSsZSDkrWT4dE/t0MopVoMClC4seU1msM8BqRerdjB4ZGH8RutPs6yC3AZs0vLeWTsEgBCDeJr1qj1rI+TimGIFM5Tfd+D3V379r07Vuw17ajWAtGr4FsG9RymgYPhWUcHGiM4+mB8zdaJJ7GszuU9WqGkISFZ7ffJ8F+6tGyrGDO1j6s1hg4oxTa9yXyzbvu7OxhOWApj6J90eF0XGUaJvYsMsoMRnIBFqwD7fCoKy4mz5gAlfkYMMdJitQIVcnJa3xB6N2cqCSkCVjKZjG2sAWRm0HFY4QzyomiCehcnZqLuuMMACbUf658wn+r+pUf0ReAeQ4w8tkBMt4uc6LBfZVDrFH2FF9WcWzKbgqWJ5WmPUtnIJ13YV6sJGNMzhzHYGEQ5ImZGTVLU5k166/FZXi/ZVgKYSrWUGe5tD/mt7ifGDrVxdiGnxhICVDv25lvfs0ePtrxphvq+qmGBetuquYRAv5ieEr1kcGXUpW9jmivGru5Hsspybgr7O2NEbyfRY9VGyshqTVSzqSiBogVqMK8xV2C8dWyIYhMeWua7BQEugPg73/m698XVCSQKn6tr2eFRyYrHJRcbdQdTQb6aF6hBubYmIqGYxSYCdgXSkgyEPQ/CRUz/Y96TsZDlshFLArbvvPWm/c9/+3/y666tLtgvfO7HkK8VC0YAaCFsB+P/znuHlsI2XL+0AXueNfF/hVkVnlSdtjs7dPDibJRY1AGwSw6ura3YSmbeNuZXAMhL2PV5u8I9ri0s2GI27zKlJKWb1xYdxMipyeb6/LAmAm76XjZBaqmopLcj5N76+mEJzUh9sAH87uJczWg018pL0PsFPhQ2DdlMPIONDaKDQ28u0oA1nvcHDpoUgVJtbjQRx18cWLkGQerqb9NuE4eA1+MBzxtbx6chrxon91HnKyVRDQFbAtnDATIluWLgHl364GPicz/zg68xvNGDIaSqAcplY3YyaPkJAv12w/odbgqFPz58ZHvFLTuC2usEhvv3G9ZTGAulWgR9COEFImPe0/JTt56zl59+GkGYh5aDlMIzKG0U1hjDUCMMUTx7qWt/+id/wT766sv41BgTeOFlHq+88DG7vvGMPdncsjs7962BQAvpa6HWQD3F/T3beXQPw1KxBZikegM21AEGgyxkkJ6ds2Qm5YzzuLCDoUE5FaLCeHITlEELoIxR0BWOTsxBKLaFgSrA7goIcRf03WjVrI4zVJ1fd9B2RZIC7ZUqVmNMlXrDio2iVdtljO05ytK1/eq+7ZWroPRTizOXSlt3xGIB2zpuWj6vY86yI2VkYY8KBZBq0q7f3EAJe7azu+2JMjpkWSdYSBnKOoUFpRPjjoM4ZWweP96y/b197tvzfdZmg7FUq46+spmEJ8PUax0UYNL3ZZTUtZHK2Hp+ySCKdlxGGVKr9iMf+1F7/qkNHF3F9xZaDdDYad5uw9rrONghoODsAhCAIApgpWF9spnz3GN9FvQ6QGC753ZU6tszT63ClmAtzEMdQKUmGTomqt+9wMgLhc7iEIesyaH94Zdf5zoT9lM/85OeraxSFaHS3f2yh/0dFSp5a3kZuQrxNyUn6dQY7Z2cWzYddyfptgPR1afspwydaialNC1e6wZv2AegBFEABs7fFbKXEmm/otyuAQzUYWfaDnHqPZx0FWcnCyzk2mieOmuqqbwGBiG20IcBdAExupYaXfQHchITjkazUZ0eo9KjMS/jUtMHhfvVyUYGVYdJK/FJyHcdhK5wphpzK7wmNqjUfSUhKfSqBJBTrIUQukCEygd0tt8AIzE1OSrQPsXJD3Fm48GonfeqGEacFwZA7fWGQ0ABkyQ0HtO+sBgX8i+DL0eYAWB6SBRwAjzgLtqhGs3hgPs9LpSsMmzbYJy1wUBzGYtMgtoDUZuEYW4sX0avpqzN/RRqE5tSpyhl6qr8RCBZ9a9jMAMZ+ElkWvusyvg+ZX11EEKbMarzkCfGyIlhLLWmag6uhDA5SOmrAJRkUKxMLxB7k5PqAVzayIbqITOxODo3g/ww3+PnDpzULUZZokoGU7KOOsKIhajsI5FAp7BJuZQaEqDezJWHObk2VpT74vK4nwgFguvM6c137tr8bN4SsB85XfwK8q66TGwEuijOLOAoJ66koBMMrvbUgGPIY5PLwHKZLz90XWxKa8sc6TQQsb4SzFL7+zLcCRyiwtoKxzrL5XXJSMSfQ2xNrUGVfKes4H/56//K/sn/65+5vLz04k1bWVvHOdS9qYHC133uqxKdyVDHVhZX7DuP37KD4oGlsMdi8/E48sPXEoBxGiBzZXUJ/ZJGjbLzNT8+F1oMxuIdf7ivIl/qCKRuStkU682aai3k9EKsw3+KwvA+yZ2cpj5GbH0UIdJ9lbW/tjZrp/2+A5n339+1Y+ylonZ6nzKTVaaiUjptDWj9lfegGnMNJZeIeThFzfFr3YazU0Uw9iA7Srrs4wAlN5KjPWxhN3oNm5RmrXgbY0PVWMNRk38dg6bsfHXfigDwNQ/K+/jG7/2mj33il37mh16TpmgjW8YqMN6zva33bPfxPdvbvGt7T96zncfv2sG2jtqqWRNnWoA17G5X7e23inaCIsQzYVtDAaeYiP1i3QrlU1tczdhsKobAtFj4Hs7sAgfTsOMGjA1EwBPhXCse/79xeYmJQfBqOB+ET83Xl9c27KOvfMIege7ffnjPdg4PbYyH0eHNz19eh+FCwxFW9UzdLZdhdOcwiKLde3AXhHDqzEn7ZEeHj31hhGy0dzeJ4Tkq7mGo6t6oWQ5HqcmVRsWTMrQhr3pKGTaFORm271VdoABKm1bjhnw27Qsh9hPBGE2NI7j8E3tQ7aAy8PrK3mWClSF22ChbC+MjBD0+iWBiqB8d7tn7e5t8bvkZmSmQ4NHBrr1z54E93No1dXsRMlf2pGraFmZToH/1m8WghKZAjjgHBPWc+2hP1vc1Gy3YTcuPWlKLQ3USEeta5L0aR3AiYs/dvM1cD21zR4frXrWXn32OuRra+++8Yxe9Cbu6esN+5gd/0H74o5+0o0rZvvXmPUtnks7a/Ew9xqVQWibBms8tOHtRucz9x4eM99TbH7pDGnSdDetczAuQYngmYbN5bQGo6L5pn/+jr7ky/sRP/5Ql4zJA5iHZw0LNYlxbtVw60iiF8E+c9awDOm8BklTXOMCpqA5X3VYUglXRt5yBcJ/2PFBFrqXG1mqzCOOaVOMEZJz5l8JrP8tPB+G9A9ZeG/5q+qCohuZNSqIm/22ck5Cnyqu8tAUFU1nJDOt7WBGwUbRAzC/AmnNdwJEnG6CYctbD/qnNRIKepaoswypO03mTtJwP7XcdHpVtYSFnl2G7be6lLlxyckKxymKV/Em2BGi1XyvG4+UIGCWF5VPMVaupiAYMZYbrom+aARl0Hbulkhc1vFDdrO6tsZUwpKpzqwN+1Zz9ECOtMw7VsUqdwZRU0tDe2GAAaBKDAlSPn1iIcaenYhZWIwVYTzKW9vIonfkpw8fg0DlsiDJymUN9vcAZyBDpzMIh8qjSiyBMut+DGeBQLnjUnhwu75fbVkboxVDnMMIMBZ4w1L7fhwMbHewwMtpinfvFor1+/761z9Hb6XG3JQYjVreaHDqaSMIqASGSDCUuBbmeDKlAgtdM60xIwINqgaXvHjLEQCvZy1ssag3ReTlqMSIlwWzv7VkP/VVidBWwo0MSVKahsiEl9UlOlKl9UCqY6ra1r3Z3a8fLNw6OjwE8PU8+lP1RYweFCr1NHcBBJzLJcWpvf4L7aa3VP1mlKZJZATZd2w07Mq0ch7e+97b943/4T+1PvjjSpz/1E5+0X/7cj3oL0Nl0wklEHZtablS9Hv4aILR90rWHhU0AQtQWoxns2QjEK0x9dCwmO26LczEHl5IzybIcvWRJHwJw+t5bP3ooehStlAhIYL1PMN9L9qVzcrbK+tZ+rfRUoWl3nRfqeasoA+uJvl9mzNrbV6j1zoND29wtQqKCdvPWhs0uZOzy1XVbWp7zsj2t6Tjyk0gib6rPFNDht+1ek/kB3MdTfni9GkNMs26qZJDjK2CT9s+QwdlrzKUcpLIVkA9tC2l7gDGqREh2Vk45zDwrsiBi9s0/+MBp/uKf+sxrWlh98mguHGpDpU8pqbywaq+YE5DR0B3LUaOOBQKlwyhPEcpketrSkSl7/dtP7LCIg8SI9CdVpNyye0/et83DfZzskf27L33NHpVxWKUSDozrTZzYW/ffsvtvPbBcVMcXxe18QjVzZxYCAR0hoF2MZQTEVcchPNretTILMsHDPntzDTa0xEsv7D6o5M7dbasj7CEmWYe3bm5u2n/8xtdR1B7IeMaYDxDinL3x3h17XNplbANrVDEIsIRmR51JMHQIiJoyaG+qghEpNxswgSrOUX1aVch+5ic4pJMR26kecZ0dO6wXTae2qz2XjqPS3lsKtrGxvK5lddqveVWIVefhaQ/zyd4T29rbtkq3Yk3Q6dh414oHVXu89cSz7ZSNpuOLIoAH7dOptWAMBJUFTYllSSGPavt2pHu3dJpCFQXrABNCfg5invcKucu5qM9qJpkEKNRsJrZon/3U92GYS94iT12flmF/zVbdHty7a9Ow4Upr3K5cvmpXLi3Zm/ce2nffv+PHk0VQKO/7yv1lYNR8ezaS9HPmRLoe7OmIqC4GHcOJ0eoNOwicuUNR7aJ+3+/WYce7lkrF7f/6vT9xo/BjP/ajLOHoNAXtpQmBi+GpZlQZcdpLOsHRtjs6GeMENt/0Pbj9QhEAVrE92PWBGCgGS7Vb5UrNjnH2MvzSTB1ZJhDD4uLgwzCLEUNQ9yOx0Y5KTDDIkvEZDKkaMpydTnryjZCrFEkZxWHtGU3pUO2ohXASp+ejMPM0CqYevqo/i04FLZ/MgJRVeC1Qg4HjvULbUrw68jQBShZA136balUVSlpbmffkEiX3nJ5zbYABOuvjd4vCp/YQxRQ1Z9JVOZxOR1EA/TmI4wBoYIRUE3rC3HueAk5EiSNRHKYMv3RZhq1W01wqfNxDFrQ3qh6+ug6OWXN1hoHW/bhuo9lDlnCYyN8iwCckgIgBV37Chw3aI3x616XINM8HQ0aP1L1Fh2BrvKrXVImTmJVKIDQXFzCfiPZdUQ5fHl4XDgVtKT9np71JqzYGXto17kZNgFTN3bUHzeTpZ9amhYPZZr1DKm9ivIIigzbOOhi3S2vzfMXIcD9vkg5LUdG/EmNUv6pDxmdgpUoeVCi5h11RKFeldQrVitmp8H6A/Gk/VsxD0Y6jgx0HSvlszFmd6qgV7RFHLwOKxALFbpXAp5aMM8jTKU4gFIh4hCkRTbDOIVP3M514ot6wyiSNM7c6yEG6plORJpELNSRQeF9F/0poUfhTzQ/kHJWx/jf/+t+2P/jdL1ipWGaOA/Zrv/rT9v2ffs5UQyn5ScKk1EpvdS5nc0pmwvD3W33bqh1aud2xIPbimUtXcWosgIwUz3AE0/Wa9tkEMuo8GJlgZpEzkQSBW75lHZAnZErZ5jqwPpfJ+LrqjGQdTaZ9UT9gG9lXWNRb0rF0k+5r+IafFeXTujIA3xZYXVnyet0WNvL9B9u2f1C3y2tL9qM/+ml74YXb9pGPvGBP37ph6+trOPcC+ouv4VI6ZaWAXe5CTEIQpVwqy3NUXTaX5+dZrxC3kFPHtqC/rfACz8Bc4qiVp6G50oEDCr3re4EEdf5SiRjfIjvnPF/Mvvr5D0pOfl5Mk4v7pjoPonCCowaETEhCyqmNgj5/96xIJkEC8eRRxR7vDG3+ShZjApopd2y8H7N33jjw8MZ0YsJmZ0AJs/O2hPLqtH+dpnBzcd6WkzkmcdQUeCykAtmAvf3OtoeTFI5L5OYxsm37zX/9G3YLZvTy08/bUzeetgePnigWwliGdnd/x1HiraUV+8izNxn/mL39+r6dTWHUI+cInE4OD1oOxKECYIVfF/KzzljFRBdm1IEiZM89c8OW5vMYrQQogylDqSbHYZooyPnJFNhgyutH11dGdTynGKr1KwuWTmGAUZ7IzJTdZhE3luZ934xX4FjLtrW7b4XKke1UDuBxI8WUQMUQpMVM3i7PgQQjKUuB2kVJhTr7F6BhxqQWbynY++n4qT0qHjqTjsIikjMseK+Oszy2YrMMEECZHeECYBo6r1DZtxN2ZW3V1IhaSEddjGICHSj0KUxoY30RsFCw/cOKZbKzPEfEmjCP+/fvwDjPrX4yYa+++jwONmpf+Nq3rNTZt/yCalZxWFVAiUKBDFjt7RbiGc+IVIhsc7fmSq/szzOMrsLZns2J0VPvVYU69OmMlXX5k69+ByQ7sGdfeN7AmxjnDso25G+gPCWSIDt9OUuMlo62Un2cAINYghyMOrAkUdhsNGzzrF0iHPMIhZC499Llq0oX9CEnKcenfT2xCcRccAa5UGboNMyJtcFB65i3AAqYhC1G+Fl1lzGcd3wKxsu1YxMhWGbQppDdGPeIY9zkKGM4xxTGbSk3y3UBn2jyaJ9GIUuxl1N36gq3yggpKCcjJwSuI+/EtOXEG42OFQpqXH/qYEvhaSm6jKR0VGAFa8XfAbGopdicQMYZPwdiSdPxX3OpURazgKkyXlXvJ8OkcKyXbjCCagtGPTz34vcZwKpOLFEXF+3LidFoXyuCI1J2cAN2oryBaCxiUxiVsPa9AAVisUM1nMdONNBVnUOqrkYKaWpeFbWSjnuKDnMx6k3K3DD5GoaK2idxLhHkVKd6KCFqNpniuWXEdGxZB8cUd+Ym4yegoGnwbFNZbT6qYm/VJjKlvsE4egzd2Nlo33MJZqIkMem62J3kyPMDmEIxaDVoUMhWZ2E20NcqwKuNc21gsJt8Hh4B9Hf3sFFtGz/r+YlJT548tiaEQQ0k1PBDOutRqlbD9ioFndKFDVMkBOYIc1F0YHoy5ABYGaSq+zsq1XEyR1ZqVawxaHnYUZEXLul72ncfPLDv3blntba2gGq2fXCM3Jxj+3b8NBwdQfb+2/ftv/2b/4NVAQwqvXjhhQ377I8/b5FsyI4BL5Vug+vXAeFbgP8K92Ct42mbz+Z5fYznbdjmftEBzrPXNhjjtOcSSP4z6LUOHVBzEiU4qe+yn3PJSp6iz/pQ9CWbyQG8hnZ4cGRLS8vYNswNQEjZytpOmc1E7drlBWv2LuzOw31ejy6ythkIx1weX8Daqj+ztp9SydgINAJ8hAJ1YtZbd57Y7k4F0DBln/r+lyyO/KlLkjKf2+2W3WeeBtiYk4sutq+BQz+zxVzK8rmMPcSJ67Shpy6t+vZQCjmXjk1HEtjNYysPszY2JYAS8NpOyWmUuZCPkB8U4Qijw9ouUIc238rATn7533/Q3OAsGHvt3s6hFWoFe4+Fub9dsgcIy/fubNtdfv/+3r69u7llj4+Obffg0O5t7zhrQ9Z4wDGbh8bHw2M2eRrAKWZgXQProfSJHIqIMzgsY8lxqoeFlnf4SaGgEGD7JhM5PY1HZzkWc5fsqas3bCYesj/6wpdsjMl//OB9UOCpLa8tgtaCXgP19Xe/Y5++9ZS9tLZmXdjh/e0DKyLsQo3PXLts1y8tWhBHI3TcGCLckXGEJYBCTSM4pxjaCAajbupZ265O2osvXLWVlVl+H7I1EM3BQYl50PFMAZSl48aqVjm3F1561kMHSvTRYbNzc7O8Rvs0KCSKF2V8IZRbzbxnWSDtB0zhDJ975qpVz5pWHNSs1CzaUfnQjrl+tV3z46J63EPtwxaSWS8pSSDQ2h9WE/EJDFcftF5o1TzsmkLp4iDTB0ePmHbVMQrp4Qhw5DIaMhCZWBqEmPMDYMVKlLk68HsoHDmFQLetBisVENLfJi5g00d7GGqQJ05VWbLjkzN2DZapPbc2Srt3eA8FYC2nphzcBHF6kEscXBsnkQc4wH4xnNo017OM4QLV3USJK6oP7MuQp/Ombi0COUL66pjy9dff9FrZWrVmL774AvcF7SraIcOIAiiMK7Tvbbswup64AUKVs1HIKogjUAjVa8b4XuMTk9JZjIqQ6H2qX/OEIUale87gYAMhvsI2Fa5RGYK668gGK1lNjlXhJiU5nfDLyQkduBv0ursQBkVJKzL+Mm4K7wYAODKGcdYtEY7jJLX3csK9cMCMR3tyYrdKPgjzVYkdSe6n/UqN24v+MbhFZEJoXixYzerVt1RHuwnxam9Mz+eJEXI+fO8oizX0sC1/lzMdwzhHcZyT53UrAbIm0S0ZNSWLjX0wHyHmQ462BLrSiSkJ5oMp5/kVV1M/VBXHM26cJNLHLfqWTketAfvS0VpJWJJCvXpenTjR51qZ5AxOIWXj0+qne8PRuhqi6DSRPoxDQEc1sKophZ86cPOTZs4ncKZnzG8YI9y1gzLO4RxHfDFAbsasWjuzpTntOYlpsix6Vr4TAHKWgm4q27XZbTmrPsVWhGHqUQy23iCWW8HBid0rWqMDGASmpNMtjK6aBLjzx5BrzeS8pN+SFwErNShRmL/JaxW5kA4q81SRNmXfds8GOEuu321as9+0qSggiLVRctvkhQ4hj6LTeeYtBmiZYA5xyP2G7RcqfoTggHsF4wpxK1oTtbXlBWeX24Wis8lqo43BvrApsVEY4sLcgmVzahcasr/xX/13njewujZnv/pnf9RW+Nu339yyt7afWBEAvVOs2pPtbZtQFjE6USjuw/CUeCNSN26XFmc9stLpdZiDUetP7Ter5lNsP4k9VB2wSpAEVrStpHCsEiMvAETKzJazFqhVDbPmSfkY2l455Rpd5kRVCFPMsaJTMWyw2mmqblPJhmp8cOolIRdup6TTYtzeJJ/51zbJo609P4z9qesr/H3SBt0+BECnPmFPWY+dvT1kpMbzqE/vtK0vL3r7wofb+BV09KVbNx20OOeDHXfaPRuOsRaxcdushy2OzIL30RmANkTjpH/BXGAXeY+iLKOEOmMNFN1QqUzAvvb5f4sM8uvP/thPXMj7X16LgdwGGE7YE2xhbIyHBmEI2WkvIs7AtKeg2i0hShkpJM3e2TpAgNqWjcetWjT7gy++a9Ozk7ZxY9Y+de0a6D+KUiVAa4yAwasnaxpm0Ow0bHv7vrUqati8ZM/dvurlAf/0337NkWeje2Qf++gP2uWNRVB9yD7/tT+2L3z9j+zHr25YgocKpPK2hSMvw1Ye7W9Dw3O2kM56KFJ7WQ93d61Qrlg0MmFrov2nQXvx6du2e3Rkb7z/0Ep7Zj/4fU/ZJVijFEN1mnfvPwKBoFgwzI5COgjO3mHDfvGXfwYBzdkxAv8n3/i6vfT0ZWsOKhi7Ayb6BLYT8yNtxDDEWhTi2i00bTxsdr+0gzBgtGWMzyZgMXHf9D+CCah+qN85NR2tpH6HvMqNdwzWkQIVqSD9YkItqHoYPRWPj1m912AhUfDTvgur2hsqm1kdZa4uX7NmvQMQWPDNeBn2eq1lCZCcwkzahNcZduqUo+L/IMKi3pnqM/vu+/cY57SXV8QAF0qe6J+2kImCvfr8Uzbs9ux9gZRCzRrIwxGO/2M3b9qzl67BOk6sPcApTo1Zm+tqD/S9xw+4n3p9Vm1jZQUWA8vSvgzOR4r77Tfett/4l7/vIa9P/cCn7Od+8edcWBWSnWYNRqcuSO5VToEyMnYxCTlGRBJlFOPAOjJeMRMlhVRB7KNDrMFzMDwh5bn8rGfAnaHMR8clzMPQHY/3s5WTw3g1dIycFJz3qURDWcVK2tJ+ViwhpVKG52ivKZUMwmAx0hCJ4+OuTcemLZ+GYTPmHMh5ijUUIpbR0bWU6KJEBhm+CHIcBtFOw4AVwtWHerWWURydm5pMJy2dnbNO68z712ofScBB+3h+vh9ypGdWqN/rKXlyjZHls8mZWQulFm26t83zlGBxYrk6k7aGUVEbuoTNqjkDY3n9nYcA23O7nM949qs7IWamrzpS2LQOQgYf4XArOJsBxmjcozEL8VlA6bTLlHIgWuje6lIa/c3b4/2mrW9ctze/97o1q3Xfz1UUToZHzlFRADVwkJFVYp6fw4j8LiymnfXu4TQnwowBh5VjrJubLXv16acsEWOuWXvtowkgyoZo2WVwD0sVgGgNeR7HURQBvjlbTWvfXPLN+rFICvuFtU8GW8ym1Jzi1HbUtIH1VrjfS2cAFGLDoy2pSf+95vkUW3eKHAqITXLPeh1myNzHcHaCLGcIjLL+xYR1KPQZaxFiLNdXNzwJsYND0nZMLBSzrkAkTiw0MWM7O0V7/+FDSy5mcCSAJ5wk7IWFxqHXkDOcijJqwR+Wnkva01dWbQPHqD3uHiz2xz7z8y47P/8rn7HZmQXAdtC+9O57Vup3beV63iZwqLUS9ovnevnlH7DrySnbubdrjwtbMLyUXUEfF/ILvuWxr2QvSMQ0Nl1RrjAgWPuFDtiYE488MtcgYyYduVPpEGsgRugAhtfJtAvI6TjAJroa5vcTJ7A0BFMNA9SYBqX3UKrmUSH2Ds7dQ9nIXxywKEIguZaT0h5vpdyxhVkYOuC+A7P1pDDer3VSToyAjiIHqbiSTMN+nuq3371nT19dt6dWL7k9aAMMY8yNOt41AT0Xwbht1XfsG7vzlsJfaL+b5RdF9n7KvRagkfH5/jFy43vVPKeyxdfn0/Z3fvWn9KA2EUrEX3v0oGCdCZAlUETxe4WHuiCHJAj5FGGTgdYxQMVqUx0tYXlNN1A6KWRxLmPLqQwKVkKA69Yq4QhOe3bzqTX7+U98wm6urthcMuXH+ij8kgBZBTAe42Mntne0Y53GmaVhJlNT51Ys1mEoCDHeX3WU6haTh4HtIuT//POftzwLezkM3U7nbL9SsBuLTFggbmkcB/PsfSyPMdLqBqRG8JcXFlGAc9vaPfTQ6y0mVGcQqvQgD3t69HgX5yxUeWG9jlqYweiS83JdHqph+kB0J3bz9oaHLfZ39+3OnXdxwrP2pFSwOsp1eoaBBPj3WWyFBNQgWDKiekOdEZpKJO3FlSvMkfYOexi/C4y5aqvigBDQHig+EmeBUMPicQ8EF7HDdtPeO9yzreKBHRwVQcagMhCVlCmiBvXBGRxtyrKxvE1dBBgtqBmkVC7rMN4KYOLQtg6OEe5TAEHddkoH9vhw27Z1iHi56CFOnVzy+r17zFcJY9C0o4OKDcbVq3QSJapwHZw64xeOXMnlfA8OSURoFb7TCRVDnhmn2MAogPDU67OCsW2ACBvduj3ZUWYvc91tW/sERD5oW5GxxEDgZeZ/IjQGY8/a/XtbtvVky7LptD37tE4ZGGU4O9c5GTozlvCm4hFvUq8MaDEmIWKFVuXslHkr41cFMGjvVGxBDEdtwHx/gr+XKyXbP2igEDBNHJjbc7SwDnNQ2FsdQMYVpjqf9prNaEaN+icBSj1ku21TMzhj5kZnY6qmrFBtMIc9G+c5JgBmBZ5f11Q6v5obVDGWYmVnMCqNWdnjAhfqaqWDndVxRgkIYoBJWJuaEpQqDSvXCjipSbuMYVMGqo4Ek0ESYBLYUERBDkQf+upond8LrU9gnLU/bRcYCJiWPIySxGT0VeMXRZ+Py2176+GBRZIAPJ5XDUR02IHsn85o7PSaAMVjqzTrFgAoJwANSoxQMs4kQ2nJcTBXmE5rwShzmTjvnwQADiyRydvxofrrNtyxeRxc/wFstA4fMmcvL/FPnAKATgk2OkkmGVXYU85USVesL4brw1Z6qtmTExQLVHblAEO6X9JJSicAZvRcDBZ2rE436r+q+r8JnkvnjCqaIFapfUSF4ZXVqpKda2vrlkE/k4mUb89ksUN5fk5BAJRRq1Np+ucD33MV4Nw9qBmW2s6Qgz4+JJIWUGZOABGnfZhxKovB3sA5Ttlxu4yuHfma6f7ankqqXSdzGU+ErYQRbwFE+ziaoKIEPG8aZxwKhK34QUkKt7AZ/Y5rnAOc9wrHtrd3ZF/8wz/x3rWKoezI7vZgXHH0KT9jcdiq6hOLhzV04cKuXbtlcziWCcRBp/Z0LtR9bWjdfsdmszmbh3xkGbcOs1epkMCcTgHSbHqyI/dQbEO1xWLyAvIh1mt6Qt+ji5AEHYogMKg96hS6lBZI05zyvAnkPhmP+Z5sUtnNzEMC4pBhTtSPWFtnklOtn/RD9lrgcC476+ul7GsdqDGO83SAw/PFdEoJvkSlUpIlzdl7m9u2CSH6gRdeYM5x2OhOrXnGWoZHpT21Os84YfcOilbs5i2oMjruPQmRGbX3BJhybwGVHv/zVps8k3L2lPCXSUTsSx+ecvLZj33ktccHHbuIXlgoOmYv3rxsV3F0otZCx9FU0BbwyrOzWc++mgqM29rCMgOewRnOgqgboLmInau6/2Lccjruq9q1tSs5e/X6dYR+tHEtDdFXhU0UEnm4f+B7fzJwStZoiD6D7OIozldf/6bN5dZsZSHDvefsu/fu2Ndf/6p9363rNgmSCYaTLCnsAKN0vF+0WSZjhkVfgtHKtj/Y3Af5tUyZnZcX5uza6qqd44zTuYzVMHZ37z8E0QytVDX71Cdetpuw11XY2QyopFwt2TmOsDNoWW5uHjQ9tI2NFUsnonaE01RbqdWVeYuHUnZz+bLlgklbxNEuzS3hiGdHLQUngtZVrBxl054YcAXH18NoqUOQYvugVpRGKEa1lTrRZfch6LylVnM5FCiC4CFcCF13gDM8PgGNTZhO/b+7V8D5lWweECLWVQO4nLGyOqx1Po0wINTaG5CAn2JYJtWIWWGeCxwMbHUcxUAnECwMEwZK9WSYKt/8VxhLSqLsWrW00yHPUryd/arfswJoGmItQhNhL61QPaF43gnMU+hPHVOUeCFmNXEh6DHpUYOZwIwFmZNUJGkzMLLUDMYpmbXbV64BKmL2xjt37e233rHsQg7Dq+bMON6WsjdhAlhMMcbZrM4XjTO306aaQu0pTUyp9VmMr2o2LSd5YTqxRwkcMsgRGKGyj5XdqWbi0g0lsCjjVKFiJceoMT340JVPGXiTGIEgTlBF9C05LObpFPag7G+FgRQKH4B21fBaDbbDsZA7B7HbCPOejMQ8q7uJrkQBOIjr6GxNDIAMt0qJ1JRBoewm4FOhQkEEJXkoPK+GD0rsUohqdYW5E8ttgQj1QNxHrE3MU/Oun7VPqBq7bHLGuoCUUyz82GkZoKG9QRA9oEBhaIXWVResGuLWBQ5O0aJThYRnAL5qyBH8IFsVwwQQSCXDNoPzVshaGafq9xmejKLiij6NeYajkP/iXBpHdgLQGtoszFUZ7Dq4GuHx18mhM1C+ah9WoXnZAxgHBkuAYTaf9ZB9oQpjvEBe+Xu53kYvkAHGrvCrgIGy2/eKBStUqi6Haucox9nuXtinP/VRxpEAcBxy20nWN2/Lq8s4EfSBdRIA1txrHkIy/HxVecoUTEiMdxL5UIa8ohznWm/Gqb3JOMZZR5jpQ9shaiQicCwvqn2uQEBA4sSiFrQr88u2hP6JCe4Xj3BKbVvJz9lias7Uh7sESJ1Wi0Hup/3LJ7tFbGfXoxhp1q5w3ICQaEtl0udH2x1dlUCEkSkAo1oMXgCCe8jLH//Hr5oaFCxdWrY+4DyKrZ5nveaw1wLAyiDX+bGN9rgtAL6WkK0e7L/camFP89iupFc1aA9CjOy4VnS50klQIjByckk110dPMzinFHZIwE72VHMnMKh9P3VNCgCYBXTVpUw9XhUCn8KJKWyjjkDJKPaQNVUYVj2XFW3RFpSqEFRfPIFcqmyJl/izq5G/ssIVOZMdUpOBc/yK6nwnxwRqkQUlaALo94737bhY5O+nMOgMslEGDOlQdPwAr0unU9ZtNt3xKedFEatC78QK7YyXpghMyoYq0ewcG63IjsL+cpp9QJLi2QLcihxKv77wm//CZWHilz736dcWFjPcKIIA9b0OUshBRxkpo1HHUSnkpL6aKtHQg+SSORRmEoMDQymBTGGYam+n9P9e59Q2DysWmw9ZHKUZtNswoCqev+so9lCZtCDZ77z3vi3m4naII2gNmihp1hMQurxGCDrJQhT2jmEsh7ZdrMISHttHrq/Z2vKq6czMWODcTi8wPOWSJUF8D+5uIujj9qkf+8/sxvXb9vj+YxjCniu99nZ0QoAEQSGOFveowoa6F10QxLRv5svQK7Nrc2sHtIHBweHJ2RRR4OvXV0EsMKTyMc92YGvrixgSWAZCvLqwZDEEqojglapHjA3hR9HqzY7V+k07hVHLSQg19WAgRzAehTAUhlD3FdUrKYlhf7uHImRHewUn576/eAGTi0xFWTAddRTBwMFan3kBZA3Kgm2qfvPh9hbKDDv7YD+mCqISQi/BFNRnUQiqPeh4qMnrzhASIdgogj/N99r8xiZ5yNMVmDny/TauH+G6SgCJhePMo9LdtSehfUHt3yDw2G1lpQHQXNElfNqXEHiKgTZXFhcwPKrdkrIovAxzBzHrNBIxVHWjScDgB+d9290u2Pdef8NWNtYsk036dbQnqg9v6oCDjKWXbXZ+1WLJPO9D+UHJ+gwDmNQMPJNdsIWlJWvUKr7/oaAjNsodghiaDrX1Z0NhxGhUO9kfKssWRsFDyMAr+WV8SnWYeDtee4Fhj8WnMVYnppZ8YnRiIABed1rKqlTTgji/xyZgwHQqiw6RVq1hiDUfwCyYa5SvigJr21QJUCqdEaIOYWS6/a47IWXvJmA8ciZqBlGoFGF6IRzCohdeq0uPQkVifT7bOExdQ0buhDlsDPo2DkA56zZgDF1sO883GGDgYIvImQ65Vgiyx/0kBJGpEM8z4471VMkryKPmSSUXCkMOcYYKjcmIRLiuSk3GAQxisdq/5SVeelSuta3WOLFVHGi91bRaBUOFLPg/xqh1kOwJNI/CyrKpozC7utboQIRjbISakqtlmU7xOMGxD7lPG/uhMgBlFKsvrULq0WDc36cklWb7zC5fXjZlMu8d7DPWKbsFWJ/NZHA06kI6jsOqAqhwLjgF7btVuabC97sHLWxai2UWeOq7AzlFZxBrb/8YwMnJcauftT7EcNU/OgCAnWHNp3l9mnlZzS0ylrD3mD3CDqiJwiXsQhSZLZXVbUlgABnr60DzEDrati3sYAKbMg6YlZMT013I5q1agM2yRrFExi46YzD7rgFhR6FD5u7gsGjf+urrNj+bseefvw6gX8VmwxQzyugeszfvHFkKxhkeD6FjfXv59lU/ZKDDuqhG+Ob6hl1fWnOwpGSoR4c7dtyAFdcbOKMa3/MMMHi1M93F+evnw3LBHhUO7DEOah9wdNA6s4Pmie0jnwdHWzD+om0fHuHEDh3U7Bzx+oMd7A/zxby/s/MAZl3hmQtWE7sGwL5/uA0IOrS9EiSA9+8Uj7HzRdvintvcX434S5UK1z70LR7tj+MWbP/w0O23TiwKB2CssOQy91TEQiUyJZ5hKZPntRM47wnrAr4ElpTc1+41rAgGqp5lnMHr1BWE0+VYPhJ87TZH4VlFhGQLJjAg6iaViAZhmr/hcjCxurbympRASiXnqC7etWrP07n3CtB5lWPAJNSEulxWiruOaepZtdLzrMd2u4lDiPD9ua0trdrNtav2xW+/Z2vXUraOp5/Buojqa1C4ckfsarqrbCsVQ6djGSvzoEJiOiBUBlcoQehF4WIdnPru423LpqbsY1eXHK1pPzQB6tfpKl0Wu8eYWtWKtSYW7eM/8mN+mveVS9eYyJwd7h/ao+0nVkX4xTgVEgshwDc3FnGyHfvunbv22Be+4gZN3WCiEXXACWDgO3Z0ULNnnrrmTQUKBYRhe9surc/h/GqMD4QnxgcKr3drMEH1yNU5gD1TTWcdQ6Y07TDC2uw2AQQnVlSKOo5b43C0znyo2879u3VbXp53BCdHp9ChHzYMsFVYq4+C2kXYXrh5ywIIRDSiPpkrlkS4luIpi8Fq9hWeREglILWmmKLKhVTywNpipGI4FtGDEmxbyn+AcOvQbX2PT3UkK6c4JUQI29Lz7x4fodxx5rxsDZ6xe9qx43bV7h7uMt9ndveoYrsYHpsGmJy0rQpDr7UBJBjthdyc7RfKttcATACwCmoEUR94B6A4RkLJSRVA1zMvP8sTmz16tG1vf+dtu/3iLQy89lYU1lM4ewoHF8BpLlp+drQX4WE8nJPCX/qqxhlxULJYj5pNt3sdNxKnSGY4oDDpOfON4UEhwqFRmFNsx8uEQLBqwq5QLz7IOmcDKwB6xEwjYe6D4e/3mH/mUkxITvyC3+kQ4Wr5FGCB4eONKnuITocAB0qhV0kDzhodUYcsORNloqYxlJrzEmypgaNBZ91AqA640e5bMpX2cJ5CXaqzPSjWkZEhczYHAFBphHrzAgRxIhqLzmBUqLHWqkDyz9GdGRu0AE5TZzCuBPdWbSSImrnUdZVMdYBMixEpDDmB7g9g9gKTytJUswZPGrlQbSXIHD0/PZcMmwX4fQgZElOWg9VmlvRQheOd/oWtLKn3bMPKCuEAKPwfdkVrqP2qUcQJOZOV8icfPbvqeo/KZRxdxGVZnZmmw1OeNKgmCuP8E6vDjrFeo8iAkjOUgHZ2NmlP37rK3ybt3oPHXDVoT9+8OrofYxhioKtNNX0QaxYIQ+8A/jp8YG9XPZrHLcN9BSb091HxPTZK+4w8b4251NqElB/Auik0qxMvotx/FcAmAqGQ8X7xwFqwt4V00uaSc3Z8jA4MtIWhPs7IKLKoMZ2caO0bnsWfnUfGGf8kjr7ar6Pjp7a9DZPutSACM3bt6i3WeRJbObAcwPDRTs0ebt23R+/dt2s4Sx0mfhIA7IemvLFGj3VsdS54Vs3TmJVqXbuMcz1jfgUQq822Pdg6gDXiUGGewGXYng6Ln7EKtugcHdAxXwNkQuU9yoweIBdNgEabMYzNpGw8/pydBJftNDpvJ+hSs7bH33nGIOyc9wHdrYruV3tt9wXz8YzN5/K2vrBomWgKMIL8M44qwOgjN591gLWQS9rNS6u2kl22eeZPAfo8X5VQptOflhc2PN8hjl3WyS/TEzMWm44BMlUzPO1bDko4ms+m/QhCwTJFwiplnZ0MmCocQhICTijuVZCJgLKIkQeYkYCw2xnJqsAd3ysRbUL7nPxNCUoqTQkjf1/5D6Ps2fHpaAgoDgpUeJXP3mnLSt2ivQuDeaz6wzOMKgrYOufrWNsTUUqdgqnW8a1djNNQ6dh1f4iXrr8ALTjFIAYt5IDy1BVC2VdNlFonlyjB4ZtvaX8N5eq0MVA9PzNvOZcGIaq0Y8VQYXtw+Bim1sBPQOfjA3tmZdZW8ykPAUZB5PFUzk8pSSYj3slngPBHs0ve1UZCP7+6bJ/8/s/YM9du22de/bhlIimEKWhRDMcOCy10/eKVa/aT3/eKrWXmbX9vz/7oW1+1/iSCv7Zsq+uX7OrGFZDgGQ5nkolT2AYUrL6GGItkIGkhi+HRAAIo10p+1a4v3LC17LptzF+3JPdTvZTKDY5AWZugqEKbRcSgCn3LS2i5tMehTjh9hF3HNMlBqjWh9hDUvmkaFKzsO3cM0RlnQecwNp1x+vDhA4vFolZsDCyMsSm2YHFcS6GdS3NLtjyrE90RNjkUlE6JQdevXrEMzkVhENWpLecXbBbFX57LeYefJNcRw1QG5ZgSwnjubDZl6WzOgsqazM/Z/PyCd/7vKQyUCthQDgRRVcKAMvASOtGEcXUbdUukdLBxiPGPYfiCvCpmn3zlE/bJlz9iG6DxKYuCDG/Y3/sf/o798Gc/BcsZ2N/7O//ACgcFv5aceDYVhUmOEkJYWowPSyzv9sGHmKyXIvBPNXK6D5PrbFXoXKFZMRRl08owKjFGxtzb3gEowhiddCJoMZypkiouYDva+/IQN3OpUowJ1kHX07FJakYvNiRDnVuIojfjgAmUEUSqkgmFmRo4j3pnkjnL4cxXLZdb5j5ilXJC546Cx6cw+qy1DjDv93SM2bTV6qDobhdnErGNlWX0IouBq9k79++CqoP26gsqkco6kr5A6ZXJXYFZq0OMGv8boEHM6dr6ur14+7mRQeBZvTB9DKfIuPeOWjCIFka+h07WrQ7YancBqOr0VT+wooMjlfloS0GAi7lkThU2k9NV43k5YoUq1axggt8LRHADnyONXY5ODUUUlvO55vUKe6oBCHxTXo9xnTMfI4ctB6jl1Z6+wulTp8hQNGshAI2upaQThY7Vx89PqZlQp59RwphOgBFrUE2sWKFYpMqbPEcDufH6V4VVEQo5Q4XzhicAFuRV8yaB0vFtc8i49ui0V9dstR0kKQwrh9PCVun546xbFlt3ee4SspnCkba9s44K9a8uqDdxHuatsDLsUNvKHrLCdjDvivI4iA4HLKg9bq4/GYHVxJA1ZTLjAFdXk4a3Yj2atlvYYY0qLvuTIcndEHLQlcgjP1N2UC0ARGHow4bvtU8iE5nEuN19v2RlHN1MImy1Dut7UrXaacmap3XYdYNrD3k05oI1iCnxUUvH/MmuMJEuV6qtHGP9GjD5wwJ2BSc8HkraBXbNQauOX2vI9kFCuNYJLE+RpgFzr2xUbW2MdGTaTrFt/dbAgh61VELXuOUBeiEc9Glr3LLBtMVxjnJU8elp31JLMj/RYBKgH/MQuGSwDQBUkqJCpQr5+hYKDliNBzqtE8sCxDPYqEL5mPt3eChsEvY3p+YNyEgXXW+dBfmdoqQACRsgEdhobWWgH2quMbgAZAKotJ2i6IDIj/IjBBQ//Ji4/erl18554eC0bcedKsqinqNFe+u9Td+bOJscwuiYDkcffXvv/cIHzq4LpVdYNYSg5Gzq7Bz6fWRvvPeut0IboBBKz94uFqyJkZnC0anBdZ3JPap1rIcDUuH49sGhHbP4uXTG5jIYAyZe58X5ySONhr3+zhGG58RevbSCQQuBnmfcCExgmPafHICSROOrVm2PwTJ/0hYWF6wE5Vf9W7t6bPfffd8z1E6ZvEw6gcMN23/44jfsyeGxFWGGyVDMlnAuT23AfkAuPWj/zp46eMgQnXiqsgCq9vjKxTKopmD5fMb3QQKBsMVBbUq3197bKQxFh8wOwXBPdnatP96D1eqZMYrMxwBl9X1dLQ4Con0bOYZmo2+NMsh1Ke9hYuEN1dDpe4U4JIzKVpyfX/XeoRcw5Hrt0J6AOtUEQl1/1hYRjAiKdLCNACNEXBuZdDagRvzqtRpWrdZcylr1ihsXpa3rRBbVkGq/Ip2edbat8Ifay5VhR9PjEbu6dAkWBTjpTNinXnoF4523t+694/ugYgBZhR/H1TgbYUPp5lSIHYxjVAFLoN9mcwjguWKfeOX7QHHaI89iQE+t3Szbo60dP+FFbQI/+/2fsN/9QxVrV+xP/vir9ju/9Xv25S99zb77+ht29849rwlTiFtsQKfEKBytUgG1PNRz7x+qBWEJhFnx0C82AQUd8zCdzvasq0k5xiabVg0aBh0DpqJ8OU/E0UGRsvNOWfejMsibmZev0T4u9s1OkUl1H1F4lEu7o/DzETE6+pzEgKg8RQ63g+FbXb9st25fRSbzgAHWrFrFaXOvU94zHuDa+lTuQIxnGhn3VrNhZzgrhVWVSa29K7Vl09mupcqxO4+lhTxAM+YREXUZUutC4Jw78/FAytG1zjpVmv/W7p4bfYbme1NBAEKPa9fqDR4MWeS+sWgCOVNySMsiySk7wZFcYDh0wonKbnQyhKIVYYyeHJhnPTK2c/6pBm4MsF1v9JDNrF9XR//Jh8ohhZn7WRz/DEBKxz8JoMRg2wn0OBwYzeU016o3AQoBWF8yBuNiDfrKb5hhHofMEQ4BgKY5Vqcns2nTsWLTWFLlCigZqVYr22GpyOsv7JkbME/W23UNvS0Ujr3Buc67VWlPUZER2KO2XnXNnLqZ6VroDBrKuiIXgBuVNh1W1SLzBPCMXYokbEGnG6WQXwytEtp6sMIAzxAPq0Z7CrvR5Xd9D7tLtxWclr2NRJE7mJBA4BvvPIF8dLBrIZ5r0ubV3nJ+ziYBdtoG8nItnEIWFj6GTdGxYGF+TgNm33nzXTtgTa9eWbXLG0uWHJ+x/QeH1o1NwNr6dvdJyU4+SHRq1ZmrgE8XNkKgv2uffPUVCA56Ox1G7kKeZNkAIPWxxS3shGKV58iF6kyHY0OXHeUjBIM4u0AUu7uAc4b5o1zd8iObaB9bZCJsZ32xeiVGYr8ACyWA/OrcAgBgwr70tftOEg6qbdsvFPgeYD8Bmdhv2xtvb9ulxTjzi03kvQI0kps4c6MGBWqerlNkyuWmAx1th6h9pEiEjmIUG0yjC5J57eZE0aVIKOJ9lSUDKrESe5wAUEwEI3aCUx2cY6N5XkWQJM+qQe/31eKPn/mdQF6XueDS/qHtulQ8ZF/7sLnBi8899VpcKdFtlFSH356Oe1hz8lxJKRmYTMAWZ+K2qAN4uegYBvCICVm7DJPqoFQsSgSnMTZ9YZViw3Y3cYhM0IWy2GAYp6DpGxsv2+d+5nP29NNP2wu3bttnP/aS/cBHPmIff/5ZC42fWBA0eVgq6fBwTzHW4aELKNpilvuz2CEePIWBOIDKK0Sj+j6FFiamQCOwkEgihtM89b3CLq/ZfvCO/eEf/LENYDpT0wov11mAoqkbhza7VeOzllvgGgF779Fj262XrIFRS8fjdmlpyY+3EoKt8HvF+wsVgALMQe2+VMDcHhtwXQkRSq8cZf47O+95reuT4r49LO/Y/jGOG8Sl8KGQ7xRsVIeZynGqDZ2aREi5Iji6vR1Q7FgcpQrDVBQqEOAbR0gQCn4Q4rtAUK9cue57hR2MpDoxeRPicWUHJizJHOwjWPcfPbBBDw4MY5IxYmjM0+hw4vzskndp6jAfJwhFnXW8fv0Z+9hHn7O15SVbv3wJQznwJvBHGKHexBClnbDcTNINaLHK69fnnb1+785bnryi44BOQG5iDWoGEMFQnGgfLZy3XDyD85xE6DF6MMpPfd/HEEp0mDWVg4Vj24PHW+40/egzhfIjZoWjfXkk5kdF4j07KpT8WLDXv/kN+61/+2/t//gn/8R++zf/jUUTIMFexarVfQz1Nq/bteNDQBoGUuhZrciU9CRGooJ2Hbmm7GV1NxKQaKr7C+uuYmxFAHw/lq/N/sC292us0zSgBEPLmithBNDJc6kpAvM6xjqiiEKggSCGnzmZxjOpplj7Ij1ksQdYOsQo7WxtWfH4EDkqmU4T0QHLrRYgA0WXN1O2pwJDyjiU0xQ71nyeYPDVLUaRDIWJdC7lYREH0Gl6La4iB5s7BxiqEwAMTgLHd44BmwgmrOWh8II7QzEsGQclGrkhAdYp0iJDp0zOxfkk+t/x5wxHWAMROvSrUO5brQ1Q4HeTCH4CkHiujkAYUrEmoXWVVujg6jb2Q2BIxe0Nlf4A/c65UCqJ7ZiLos98zqa8k47ObV2YTwB4AzjZmm8PFGpVD9Op/EAhYu3HK5tZWdoXgHrpkfQbkbYEzktgTXkXCoML0B4WjmB9LcCJ2dM3rjgg0hg1N4dHx17eFcUQK0dDx+GNT50D/lKWxnkroc2Tf5C5Pdao3Cr7NWcCjIVFD8GOFzDCqTgsi2tqq6XWrLmNUBRH6ydWIjKg+nE1gdH6OUNmrhYXU7DYjJfabCEHTyAViQyMmuvq3NZEJG46jH7nYNPCMD8xdR1iPRFUjaRA9piDCdUYv/Hdt+xg78AuX163HvNy1OzZk+2aJRemsAMTAJ4xHGYQADBAu85s/4BnEcBBPicwJiFkK4qD1z53A2KwiXwK/HnTmjoMtI89R1sHOJIwch0JMb6wku+wYbC+i7EcZKMFgx+zdvmBTV2o7Snzx7UVeREgrNQVTRna5dl5dD3E2nY9BK7wdBBgNOS144DszEzW7j8+tqtrKcvmk3bCmh0zrwqfJ2CUlUoDQJ63vUOYcrVviVQc29/3uWooP4DnSvGsE5NKMBtH7urIW8y29njms4BHHdXoQ8lJAsDKZRiburDm2AwAUWCG32InlKEtVqpaYpWa6EN5JQJUSgzCowOUZuwrHzY3mM9cfi2XWbByCUaFQEgRP/3yKzaT4iEn+7aM4RP6wXOhxENbyiZxntrEn7LnL9/AwKlzB9R67IRrVGxvt2GTIRxhgsXJRTAqJ3Zt+bp934svg7Iins0mlKJWUqr7LCLs4zCqXd57B+bUrnft/c1Hdn9v07M9l5eSIJEVEOCY7RXrsIka7ECneTSshIG5ANUfM6ELy1l7+PCRtWsHXL9mdVD5OchKjZTVA1VIdj4/h6KoAPzUfuATr9hHnrvmPRo7GMn3Hh/YFgx7H/bZRdFyubSjv5tX1h0NH2lDultnUaumQxBaSFe9jyPFMF7AwO/t3bWHpT1rwBJaoKE2wiz2FsCAKhynekPt1cpISvHUIWLQGXqrsHffKOI0ZkFQQUc5F/xdzk5ZYzLmQqzT0yGUYQL0CLiwGV6DYLe7rNGZhxIiGNdvv/vYGhit8xOEKQ5KBZ1LWPRPrCwOAzxhfAr3KRGjBCt75eUX7eOffInnxcGlVUM6sHuPH/jepIrXx3CIi6lZ1mvadDzVxtq8hyq/9e6bOGYEMxq1NPefQkmyGBCd/6iGD3qf9kpkfOptBDaZtKvXLsFWa14Xp8zdTqtmO/sFHEPGm8wrQ29zf9sS6XH7Mz//k/bKx6/bj3zmRfu0nPraMmOcw/CFvTTouFC0P/r9L+DMh7awMKfJcoChOlM5S/Xm1F7aGc5NWdHDIQCEmeM3VkSJv/HWlh3hXCeDMm1TitL62jQ6fUBhEwM15ewDH8j8n3ligByO78krdOVoHgfF2ijMJUesxKoQxk71gHgwxtT3wnv9XUeODUHYqk9T3aBOhlENmzLJVc6jbkE6i1F7cMri0z5oKhn1JCaWDqMw5YlCyvqt42iOAZnKAD8/xzjizMX6vJk5DGIsEMfoFQD0oxCVo3eumYzqNJMJqzQapj6z4CMYELLDszbrODqFOpkPb/3Is0SQx0hMRoQZAthG0VklKY1/APy0p5pM8JrAmCdI6cxEoX31h07iLBXVWFnI4QDGcBh9iwKy9Dql8muPb4JnE7tTqZYiS9lUGqOmshfAr0AdjEuNEZRvIeCpKIAiBXJEkmvtt4k1a2tJHX/wCr4P3WzXMJybAJ9t2z7ctxLMUtseeRyfAI2iHMpuVnRIYFKJQQ0YY6FUdgMalo1CVsLMZSIWR7/UAAP2wXwfAIbPz3gW1iKCs9ApN63OKZ88w6DpEZ1gCBDGrIkNLwIkFOUo1Jr25HjfjsoNmwBMz+cADYBHHscOD1SqBRDmeZr1M3t8dGht7qXD3nVGpyJ+fWT5K19+07739W84AFSt5W6xYtOhU5tD948Oi5abS1s4FrRjfl+uwICR+0FXvZQnTGVQ2ntsDWq2e7hntW7VNg8O7LjTQT90aDNMsXVhpQKygV0ZRyZC0zi3ScAwIE9lVmNKBAvMAZKirEXNBkd3nchKBoOAf22tYDKQr5ZdQDdfvv2MjQ1h68Wm27YsAE2fIj1ipCvZWU8Mys7FrH7WsYfFPTtoHOM0e7aan7VGVfI77a/XtkY8o+hE0KKwXs2VwIoiIifK8hdbxG6rnO/R8QFAomXP3740WmMRaIVakJ8x1r50Autm5IqeqAQqhCNX8o8qCgQcP3SWAjSOo/ldLhGxL//OByUnP/dzP/Da4KLuBqZz0rIuiq6w293tTT/vUQqj8OJeFSXVj1xcjlUF4HLCah6wvjTrMe4kBmIhGYapDK3a6VkGBHsGZb88e8U+8syzPKTOakPRtfeiDwZ3zAPq6JbNg2N7emPdopMZ+8RHXwWJn9vvffMNu7v3EIMTBcUbSh/BcIAMMbDZWYQRh6lzAaWgaribBs1GIkEMXgT2AmpnQTrM2CmOZ2l53i6trWA0pmxrc8sNoBhCjNc+v7Fhr9y6yZNqgTAeTPLesWo+EQycfhL0srI4C/POYjhAVTiWCoKgmsxSvW51hKYDaFACiJJtJDxNmGl4BqfHfboorMKzWg0hZim9GKXCGepW9O73irZxeZExycBhTJkn7R35Xh3mQWh6Wtl5nbrFEU4kDiOrEzz6vH4K5Z7AETTtC6+/Zal8FLYBM89g4EKwCv42hM1PhLnS1CiG7wX8zEsdtJZfzDtz3dre87Zhd+7ft/fu3DGdzCCFO+uew74XbDabgoH1LISRVVeltx+8h4JiAJGoeeZ/Aify3uOCvfOoYqHktMGPbB7mpNTyDgoZiibtxrVr3BunAIrTSQXnKIcOv53NKVW/i5Go2bsPHmIAcdjcK4sx+Pizz3ga/Pd97Bm7cnXeFlaTtnFjCYBWs0qpYe+/c8/efONdu3b9Goo742G1DvJ1NgVwwRnJscgpKCFmiIMKhSe9NvNEpSgY21OUqtqEZbEuuBYrNfieOdOhs3EYg9rkZcM4dAxHNhqwRBAZZOwR1mrQGsC+cBowwUw8berucsrzKZSnbGo1E4iFY8iyjoqSQwfJo+TBsSkYFMrHUopRKNwpI+CnOGCo1aBBtZzBENrKOL3Hq7QX062MXPUj7SJj1WqF3+gEn7AXoeva5+MhPsPoY9XGABQKQ3kZA9dUjZz2duo4qm5HoS2YMaxG9XoqVVCjhyCsUgZDe3BnyIkCKWqIIFnUgQc6JUJJVOojyxOB8pWNfY5RVcF5D5DMexizkv3UW/qcn8+158VIdVCwWp4p7F+s1Zn3hu8J6tnqzbadIkPaHtKh5HKWnXMlG50wBQrdqd6U+UCNxHD1jZpIiNXJIWsU6rE7zbpIN7xlIGs/jp1S+cKimlygUwrxaf8yJOfcVva6YMXoMG0/Dg2HF+VvMzNxC2AHdYC3Di5Qq8BSreK6PZ/Jcx8cPuC9g45gFFlDdczS2BgvbPzS0pxvA6iUZPdY+Qx1QH4XMI8sAMZiM9PWw37o2DxmCMAiJzAG4I94otDy+iwORtsYJ3b/ew/st//P37B3Xn/dHebcXMZ+5Zd/yvaP2xaDfcVn004gVpfQQ+DM3o4O9lYW97jlV/I2hSM9YR10SsuZ9lgnTwEpZwCAmgWjMzYTnGLtGXsffVFC0Ng59h15AnRLd1RnLHuhXqxnY0nmlmsDaE6rj1lnZBeHpAPtVTYogtDvQnHwprfWLtsYun/IHKjMK8p9xPZVYnQMeF5fytlgomP7jaKVYb2L2PX1bN6WU4CtVNaOyy3PQzkCIKvuMhoDePbUxJ4Vw9YOBmMerZBu97QHz7oraXEH57u5W/XkIx2kre0c1c6qq5bO2i3UYaLTSVZdZS1inNjaCeQAoKjj4TAF6B12mPXkRS5LaXT/K//+g/DsD/7Q86+NX4ASI9PWwqENeqegro6pg00mnsRQdj0tW4NWGzFNdm0AxUW4FV6ah3lWakO7v//EJnW25UTENo87Vj3psqAzNgdjFdKyswYPcs/KoK3y4YH3dtzEMT94dM8d3VQgZvMgze7gHHY5j4In7b2CkkGCGJ8177Sjh3rz7mN7sHNgj/k8OCx5qnN0GuEsd+3b773DJJxYDWapvY9So4eSqH1c32owtJPehS2vLOI0N3FWYkJR0K5OsECxUOyluZx99NaGvaAOHBhyjbtUrvNsO1ZmTlT0OwsbU4KGTviIYvD6HRxoFQNQgXWyeEEUQskk5Wrb7u00MMpIIwuszXeFa4VihhhVpbf3JaCnY3a03bP11bwviDezZqEkWDJLfsQQhiISSdjNtVVLB4MAhbILtkpLKpWmn4JwWDuxL333roVmMBRBHNNY1zoXDdZP+70VUGYdcAKTZk7Vq1bN1WfTGYy3DuUG6cLMqyDtAUKZghEsZ+ZsIZ7zsJsSedTtptA8svd379uDoyeg1SKKEEfZMBL8EwMpNvt2Z7Pm+7zzXCPP9bVfqBMMmDyc4JTXuSr8KJYq4zZqMB/na8EebN+33YMjLxdYzma9TV8mnrC52Yw7lXceb3H/Xe/mkgIUTQJ4qiWer1y1N998237gB7/PQ+YKo0sWg0H1QIVxMuniRgrPDJjcLmjzYuqUv+Mcef06THUlt2CZZMbUbH8lPw+ynEXJkclMzuYwkouMRTV+Yzh8FWbHowmY8hhADkOrZDXJJ+ulNVPyS2vQ9jlRXezowPBxxjWwNk4d34YzjSKPQ5zYhWV4FtXJCQ2rwFuOQMZR9ZJNjHX7g2QZzaU3XudTBd5iawqbi/WoHnomAOjrnNlUOA3panItdBQjIX6t16qkSKc6qMsPQ/D9xTQ67o5UIVWcncJcnZaARsQyGG0VvJfR/zMsSBdnJcevUGEPQHLca3ij7F3mfx9QvVNRY40SP1dgQUXbLJZxGGUvQdjmUyxrl6/7xxVvhqJG33Kao3phRolMC7rEACa5RNIigJMsQCQRUyJbzB28MoC1HRELzbiTVNhawDfBfMYicd6XYNyAlZkY6xf1THKdaKK1c2DCHMt4qiZVv49HxCZxovx91IBejeFVFQCBwKmpY1Vn0MMpKAFR9cZTCtpjyLvIPvYO0IvfsBl0W0l0Gr/A8mwW431ct69/97EV1SRETTDQe5W1TSIAmWTaauhspd63ucWw7+8KjCiELn+vvt86Su4//rv/YF/5/T90B6vuX/OXV+y/+Es/h14o3HkKeKzbBOD5wy2JQ35WVrA39j/BbuRiptOQtB8dBiSeIQ/nXR2qn2atGnYB6BtjPHKQinypW1gTP5BU/SVjUvOOOUCr5HISZzscg0UHlHvRsrHONvI3yrRV8qEfsM0zlBlLKpO0W4trANuB6QSdeDwE+FXZXABAdGrffbLpEYc0IDzDmq2jf7cX1m0hkWMtY05cjgAbAjW1upKwJpGBCAZRknvBWmCTkE8BqFZXTXHavj5qTF9BlsuqX4fI3ViZdeCpsiVFcAS0ggAUJTZ1z0PYiTCgsM9rALD4M1QB8qP9cGz0CZ8K4/K+NOP/6n/4wGk+/9L11zwRAnbShGl6yzAcnBRdGWgDILHQ+uk43hxEp+zZvqH4CHSTBV9byILCZSpOUYCmvf7WE9urtS2SD8J6UEgMZrW+Y48Onti9rYcWOOtbDGOyv7dv3VbPYqAH5BL0EGKAOLKEuj3MWHvYsvf37tlPf/Iz9md/9hdtcXnFlnMphOTQNq6s2drsvIfMeASbTc3a6mLGhqDzHIZvbXGB50iAkDAooQCOXV1LAkzimeVzCdvk3jq2SKGVYbtrB3sFnlcH706BQGHPoCHtxSxhrK+tzGHA5+wr33vLHm8VcEAdmIwm+RwkGPM90MV0ykOUEtJSqY0DaFkJZ/Zwu2XBmXkLx9WqL8VYsxg87UOCwAEH6KeVDhHw9pQtMX6VEjga0uKxcAopCW8IHSuEfvvGZVfeM+Zwe3fHa9VkdDtC5oCUXApUhZENwCiVdavTQ04AO8pi1BmaU8yxuhfN5xkvzzgHqtPfto/69rGPf9puPfOiXd64bStr1+3mzedt+dJ15uqxtfolHNSE1UCH5VbD2eI5yqVkAzkD9THVHpKy/DJpDBhsJQlaT8XizjSW52I4wBDgrWnv3r+D49yy4bBujVYVR161x48fWRGHLXbVxUCtry7aNJZDpVBqAiDFefPRQ3sbkJWakbG4sP1iy8bTKNuza1bcOcbpN6xULNmnPvNRR4hi6pghpEMuQ0HZcxRlYPsVLAZrLAayhHO+tbTsPXvToFsZqygOi4mHNeKUeK8SINSVZAaHK9ahvU2V8oACkSmF4KaRF9W0Sn5V8A+AYACqO1TP1ma3zVc+0Y12F6eJ/CgDPJOIesNoJampMEbGVpmIYp9aN7Ww1F5fqVH30J86tajRtvYMtV2gLGHV/GlvSqdpiBGqDdrYdAxZFtOsYaRHzhFvyP/G3agoO1T7V5IZvZ9bot9dZHFKQSSeP+IddrSNMcO15VjqAEfZiHGMh+ZmHAOkaIXq7XQ80xRsKMDkTeFgdTyawqmTvFbMZAb5SuHUZuUEJ6bdKegIr1ntdeZzgJE538dU4pv+prUQI1aGqXQ2JLaPAVdYV2k1isKoJZ8OOlaHID1flnVkWLBdwJAYCGx4ABgcMq4+vxMTVlMLrxFlbN4cgrVWhqVatikcrIxl7cXqSDR1t5IOKvo2xoKo44zKliJTYa/d1jbTkUqBeGY1nA9iC3UMVlZAjtfrcGrtxe6WD+wchyUWphM9FDlJ4xBkPp5/+kWeAecMmE3wnnGuO45jYNgQgYIlswH79//f/8ve/tb3GOuYXXr6sn0c2b52ac1urC16ctoWTkV7gNo+OQSIRAH0UeR2aSVtrWrTerWmTSYAPzl+rz7f6LAAyt6DqidnhrBfPcbVbnUAf0E7BTAPMBBjAM5EgueKoHvTxvVTNsZcK/okiDwZX/Kw5Un/GJvbxuZohgFhzLEO/G4COhTeTQRTtrddAhRknIVfXp6FdPUw2dNeytYda6MfLau3G1btQDwAKjqxaK9WBoA3vQWke8+zSVtZjgPm2p4gNEq+UyIf9kxJcxC7U3R0BV0+Z+110LgahBzXOvbM1aveQnGctQvH1UkthJwCfMPG/dXZCecJMZDf82AOXlPZsogNzzLm7FxOVN2a/lMi0F/+pZ967RiarmbSSgyYvMCY4sFPWqeebHC4tW+LcSh6IASLjDpCkzDfWF6CWdUwjlOe6VYBnabCs/boXhOH0bD0fNiS6aAFcCZZmMf792vWY/EVi78AAZygrcsLCxZAgN+69wgG0AEhDGx+HsrOPH3hre+amiL82s9+zlZwXurxOMRo3328bzduXneDr/j1yXDMnrt9w5bW1aUoigHpWBh0ms+PWuYp+WY8ABfiPto/WZrLM8kdz8Jt90FL0xcWT4HuWMgeNz5TUhLzcVCsgcBQEtCpYuy7rf8fU/8BY+ma3veBT9Wpk3Oqcyqnzun2zWEyZ5hFUhYpSxYcZK+0ttaCDSywCxhe7F5gjbUNeA1514axlmWJOYkiZzgkJ3BmOOHOzaH7dqzqyuHUyTlX2N//rSHhvlPT1VXnnO/73vcJ///zPqHinKxqh2TAdFBeqvO64rGjF5rJt6gyj0za5rnf5fy0XUJYZrJLFggt4zyXbDyZg+UeWLWw7xhABLR4sNOCNaRtGmeuMJXq/YRsdIajg2rcJgJxZivLi3Z1Zc6Oi3s8Y88qpS4OKssWqlylZ9loxFbnUyh/k2cam1qCyeEo1K5ZeVPsk7JiAhj/RRkohMQ7IXSdwEBP2wuvfM7WLl22KAYoOQ3L4rPTfH908MQ+2npsDZRLSsNy2BnGR5mkQv7q5pHgb50NaRDt4kwKoxixTDBtEV/E9ksFe+/xlp17/DACnnESg+fjaxKWPpbxwqH7LsIjahKvcJSMcRtDpnMrJc68u7FhRQyajK2KzreQi1J9YHN5niWftNUr0/b44x3b3d4HCU/Z3RduoCQgVlhjSiwQ49bjxg8BM+APlzyQYk1WcQ6qJVVD9fMTodCLcgqF8ybUPg1gJOOsziE6E27jtJRJqXWQkej1lKwyxffKXFU/F6AjSqtGFp0O6B9QqPmUKrpWeBS9Nu+5qtB8rseqQlJqYtAeXhSwK6lIO85LXUq9ug4pNK++v2cyTDg/hWU1uUaJMjoH1UQKGXF1WdGZn3mj5vFHcVCwRYWR/ThK9icMMxObkg3S+bSPPQwg81GYWsCrFmh+HFcSOVZLQSycQ9o6d52wXDptOQCQHN9MNmlZ0Pw0BlrzGlWQPw+ozE9P8/00wDbnpgnNZrOwrazrkpXC6IoNK/FG+6dG8TneL5amkoAuMivjqdZuYnn1Zt2OSgfOedWbFRflUoMAzU094556rmtSFRkZA9RxcDyUxn8pmbDebDpA0AHcaQqJjmiUbHR4XHQ6qjIiHg2wVmYtAA/Il0CVQvI611JvaI1vU3jaA5BWtECRA8mnItIiEFrHbhdAwg+9foABHkFJUO7sGOYzRnYqtZptb1atyd77AUaqcZXMJLHWQ2R76/AAqzywGjI5EJPJpyzEtZLskxLX/uhf/bZ9/N7HOPgpW7h5xcL5tC1dRV+5iYmzKXv7nV37cGPXIjnNy2Wd52JcB7Ybumi8UD5oW+kYG7GUxc4IRbLx2BfZOHWYKjZ6ONSIVbcb1ihULZGDrLCfoVQIlug3bwiHosgDjrxZGrkWlCN05jwQQX9n3TGCksnOYHkqywEtuAEKZxOKVGKDYKgTQ7/LtFXuyqXVPGvvcVNpNGu4wv6dToxkOl2ymibWVHGaasVZB7gc1zU/t+nkKw3Y0JFOH2ChaUA6ctCfLq9zoXn2SyAzztoNcaDpFHvBPmkQv/oE+5VQhdNXfX+hXLD1/S13PLB19JS91jjFKfQN1eFZFcWRDIrRXpxrKnh/guwG7Idfu2jY7vn3/8F/+uaDJ4/sLNBDgD22iVEXypPgplCiMzx5HrTS44GmPCDCcNpKOJU8RrlRgZF2JmwT4Tjst2xScXocUeGwbd4YggKSURNo1SoigyzMwDZ2ivZ0e9cegqbMO7Dtg4L95bubttfnoSY7plqxvUrZNo6PLI8x+JnXXnOKK0R7VDqyp88K9sU3XmNBohgVD+hkbJ/97Gu2cmkNJRjbwcEOix22n//Fz9jVq5fs2pXLdvPadR0e2fbOri3Nztrm/p47iN7YPbDH63t2BNvLzS5biq9ipWt//s0f2cPHe7CAJAwvZOvHB7bbKGOUAAbJqP3Uy89bHERfqjddaK6HEB4dl2z/uOAYupI21DVGhbq5+KQtxQ2jA1uMYcSsYaOG0BmCU4a1IsS+MMwS5eNBUcQpHDjfg27UvkkbpkLuOc0ZPGlgMDW41uXfYnBV39exMihTMwBHKG0V4ZuYGjsHpKCXpouonk7MyzUCkBFEuISuvJNBwEHPPveF1y2WSrtSAMTECYY7d2XNHz/6yN6698AaMIumupNg3EZdvng/H+iQnXpdOnbBfzrPUFabZuqpmbKSJD7Y3LPbL37JXnjpS7DXG3brzmt2+cpdu3bjBcvPrmJkpuzGjVcR9hkrlg4xFAME2IeBOrFaD7niOurreWl2xs54hvfWC3ZcEzvyWCgKu0XOLs/P2Mcfb9gWAOyX/s6vmEWWMRIa3wXogVGoa5VonKIIMxj/TDjBGsEMpnw4sVMUamixZAbkP2GJZARnBdOUcWS9xXJ6SrriPyHRYEizLwGLyJtqZ1UWJEVTPafa9gXCmmWqeZFBF4ZVr2CFEhXCjQTCADbYBgDmHEO2trhkl1dXXPJMNoszykyDlLP8O+fC29OpDLJ/jkO5KEFRXoCCmBfjrmBI3JciKGparX6k516YOF/J4KnFAE0KOcoIi4kqaemUfRKgVoKRsjF5fJaFncMpeHDSveGJO5fT2CxFPWSeJNMa1K3zdq2BnIbO9pSspA47fZy+vtR1pwsrbuCw1OyjjZxUQPwVJS5hBHVWqTN6tYQTNVSrOoFmlW0Uqzg6dFkGvYszDAEGNOlEYWVl+OoIQAAtDbiXM+/2Jm1x/hJOPGsh36TLYu2xD2AbQI5qPQPsLQB/KuAYtZqViD64PAiMsbI7M4CwMPshFhnRKDm+13gsN5DZo+xzP9dWNyzV+7ESeD2xEIUK2y2AjO4JR6GBF4q+DIdN15hdKlQqNW1rt2HxbMxSsYC9fucWOo8sKtQjnffzYcgM2+oMNhAFHR4DKqL2u7/+m/b2j95zZ9Ev/dRL5sNgz88CetATdXGKI0vP3Vx1DPHxxqHVz0d8XgCZVqhYhl6JXGpiAhTDYfXPPNYCeFTrPavVNLReZ9kRwHHENO7weLNhZ7zvXMcC7L1LfCx17AC7GMX+VYp9e/+jQxtFvBZJPY/TU6gbEtICyHSKOFgdtwTRY4UMdcqOdcJB31mesZk08pyE5fHZzwp79ggQrezxUqUKkIXFeSdd4tGpwCTAxbWxY1FOsCnqbc4PIA3KUxhafVC30VnPyk3A0bCFTYKNVktWxfcUYKjKyg4GY3bv2SZkpuySCzvsdYFrPdvZt/cfbdhHz7bt0VbBPsUHFQs1S/iR24k0zx+ygJLgzgG/5yIqCD5rosRCDVDPp4P2w6/+xGn2Ir43P9l4YoX2gR3grORQ1KqogvHt8+LNo7IdIfztibF9+uTA9kFzLZSjDlrYLTWshNaVWaA6SE8H/gqNVMug5tCpxTNRMPWZldmAkUJHGI+TU5zuoddNW6+0q7ZZquIMa2awWSUBNDHO+7C3Wrlpt1cvW4VFebCJMdzfsXc++QREeup6ZXZQ0iaOXTRciUEKxxyB3vZwmo3W2OYW4jj+qlUbFbf4quFSpu7SAk5zD8PMf62ax9rNE1jTOUgRhrgwD0PNWSKRsrfe/sQlEylV+q3HD62MU5JDkNFQbaA/NAmanrZkOAgy6hi+wZ0TnIGIn2zu2rO9fSsCNJRN22JTPTi0xGTXruWjdvf6JTfr7ebSsq3NT2NcpzA6Dau3WVsUr3k2wOn0LYrhjoN8NUEjP522PvtwefW6LS6sYNjT3LMy2XSWopFBQpMIO888ERxjRAOKIMKUEAQMlEZpIYd8pt+u8L5qrYmxUIE16BHWl8JYT2fU05f38EK5Tk15+dZ3/tIesF6BZMwZiaTm2uFEFKJUxyJ1blFSmLocaabnXqFpuzDwendkN+fnuY+wK7W4eft1e+W552BFURdek2Fy7EhnEjimO8+9iNJM2L1P3nUMpgmI0hR9hUWVzRjDgKmnbhNDfW8fReVuQuotq6SAqVO7fmnODrZKVizW7Mr1qxbHGSu84jkpu4jCUaPrzjRjAEK/BS0Tw9iyd6rL0qgvJbAIpWrRFIlQUbrq+lTvqRmgxWIF/VXWLK/AWfbabddWTfMyXTN1vtzJKY7Fh6ES6JQBd8z89KK2UbFQfL47m1Hmp8J4eRi9Gt4rpKvQGRDXnV0p4qDQu96n87UaLFfXEJtUuFp7dOaSyXTmNsIgNlwGbHcEcOE+R60i9wiDwyAp+1BdiBBCngk9RF+lY0/Rc7U92y6U+LsJI2vDxi9awRWbMJB2CwPVtL1SxUq1Bkygi8PpcG+T3BPgTdSZZ1Idm54F8WNfVZojBw/gwwBedErS3vGFHCvUlcTAKqytxCL1F9a9RZNzduvm8zzTuWOLK/M529+7SKDKZ6Pox8WaJxMJU8lCC71Nq+NYeAJH2weIpACMXT43BNBIuIx/hdgFkrSPGvskR602lQI5CtoHkX+VXgkAqe5Uui2GrzCjQrNKehIA1NmzjkjYAJzmgPcBlPv8jv1yTB+C0O4qoqAwoTKwAcTYHI3mCkWU3MM+9T2A85ql0Eu1fAujr+EA3yujFCAQhbm581Gc+r/6F7+OAx1a5vKCLVzPwuAAjdi80DhjVZzzrUtLFmIP/vDP37ETtT5GG3pjbA1kptQ8s509AAus7IT1VgIippfn8brysWFngAxqLNrQfDxjMIGz6yIjOFidNdbKfavxmoaAC0AM1mTN44pFEjjlmVWAyBpAUnbQa43SMTZryyXd6XivJD8BCBgO+8g9OoONqfd6doiNfufJuj1WORh2Og4gebp+6CIHpQLvaZ5aHcat6EwHu6FJL53WCfbu1J2nF5E9RWNKyF6xUnct/9SAveL+jb1sD2xzt2YadD4J8fvG9z+0D59s4dxZC7XqK0FoCmWXcKra23JRYx891sBejQfYZmTWfHn3/OqAp/I+taW0CX4/rAF29p1zfecb30UaBS6z4zfHZ02Xol8pNkBieFkcvEKbfViKh3UrV/gA0Ja8P6ruan6QNR6442LiClmegk4aGvSK0PerfZsMo0wI0OkpguBPQ/2vWzZ3FwFbtgB0e1Rbt+1nB9bodjGOCD4sVLHpUbPvshFXUiEr74MS5FSP9VVgUdq2c7Rv73z4tr3zwft2/8FDOzjctffe+8C+81c/tE8fPrFDNvi4fmg/ePsd++G7H9qz9U17eO+ePeZ3ShSYn8ljpC9CaIeFPoqlYuI6yggi12R6DJ56iQ7Z0HA0iFOZsO9+8NTV7ilUN4YdjHSmhcB5AQnvPzqwrTrGauLUJbTMpBQem7JzoVEMSaOKA8EglTqg7TYsmvsrg7wF7dMweMXol2aydnVh2bX5W9UIJtjs1MQQoapjjFqwdQy3BzYLegqEA86Q45vt8uUVkGONzR5aUkNjUf5SGzZ61nVnXkLk2FWZApD3GczS43p0pmCaOssRqk3FI/bW+zt27fpNnHDmwmnyJWMlFvH1P/8moKnqpgKo/OUUZRWYavZGONsp0/R5V3+KgztnPWQ0dRYS4rWLsbQlUmHY45C9X7Nb11bZ4z5s+uIKcgBqUK6z3BSMqo/huX//XUtHA6bGzG5QMUxEjM2V6fDn/pOiPTqowAAmXPh3EjY1wWtUX6qp9JsbR45xPf/aKzATnOqo6lhMuTW0dAR3yWt9MGwlHyRh/loPrRCawh3JyLO/GGhspTPSfLD7dUgtu9gr13kGo8NyOvbu2JccgxhLJAwjVH9b7RHWA3kRr1MXITks19eWv13nJzE3PjsRjVs0CjvkLuQwlBBzqjIUsT2cs9iYktqUMOO6Ho0uEsQ8sMluvW0LsGKxX4EQHW3UYTPjc/akqzNiTbPHECAsakA9ggWpHEZrWVCDCwDLihKu8nl33pZNqObSZ9GptJ1z+7l46iLJJhB1PVbV/ENhXrX442b5Po4j1BB1WMIEejOF8wkoHI7OWwB2HUe+L44dVMQxxb0rgzKZjiH+FzLzwYNtbIkPXUvb7FzeOeMBIFMt0yq1FjJ1jmxEuXfuH3mZwtGoHIVlATgmccgTAIaBLSzkAfvIBSxGyYkKOStC4NaaFTsAGLBdgDblULCG2hts3P4xRpPPUCtBJf4oAUtdtjrI5fZBkXuErXH/ulf11tZay2ZEkftcPsN1PNYFlIxOukCmkcsR2C/1rcneZtDj8p6OdXDHXFvgTC0CVcogna3hYQS4x6ZwKTYCJ6CoyR///p8gA6f28s+8aL3G2DbXi5ZfmbZcatXuP9uwHLbqcL9v7zx6ZpdeiNnNucu2/mnVnjxr2UnMY8UtnQfWXHhfwKGzWTTfyYlFEZwce3R81HOMei7vdyVWo+GZnTROrVNu2OL1GXTCrA6RyeRD1ix3bfuTgk35p23p1pd5/ogpObMP0z589gG6X7VJv8cODhoQGfwF617cY80GHli2jmNUV99365QD2Kgt5Z3FBZvPZO2zL9y01VzWbl9ZwXaG0VXltoTcVCwNrk8lkIl01LIwXDWtV0u9Wey36vfVz9sLEJiBLU9zw/npVbsMcH7lxgqygX76DXkK2mVkanluzjSA4PJyjvXA5gIUvIEJ1+wmlVT1wdgmzwrmO9+18/aOTZ0e2FR/yyY6jy043rHQacFmAEff//Z7MkHm+cov3HpThnhr/cgp7uwa7EXzIZdmLJpFoVEyD8ZY528hhCAQTZhPJQZRDFo0hHP04K2VpZW0jEZ1wTzUiWICdDR37bLNrH7ZppeetyBK6beW+cZl0H8JAzOy566s2e1LlyxkMdfXVnP5Xr2+Yp+9fcVe43dhX9xef+El+/d++fP2hZfuuuzR/R2NXEJo/VJYhb1iLHCKB7/IrlPbJXWwUNZcKpqzL7x2x2WyKVQoAzY7N+OKYHugaKGO9c0CT923tZUF12BcxfqnJ6CjUsGeHD+zBkgjGFBf0J7tHpZtPp+wxRzGBSZSw0gPYRE6+1LoMjetQgtAAyitAmLq4TjkNCLc4xCBao4wYj0NvB3Zxn7JHipMvbEN04YR97vWhhGpcD6FUgqNqv/iQn4WZVFzARixZ+xAwv7Btj1TYtWzx7azc+RCdQqnCelXYDgD0KEPBVUIcDDJz0FOCntwWRR7kusMrAxSS2MUo6xTodG31atXbAkBkwzojwyzMk7f+uhdV5AdxNiIWcl4iVmgae5sSGce8gnKglI7tmOQrs6BlgEQ8wh9KBCyKkhyZh6hVr9MQJbrqcvNckvW7+DQyseg1w52eGzPnn3C3wOX5Yadt9lE0s1q1fsUUh+enNvHW3sWjqnY/9Ta/EwKKeyrzM6nH+24Sfi/+G99keet48RaOChlxcEocZCzmXmcw7TN5TRWzsNqaNTZKYaUp+VvnZdUQMitDsAPWqixQa5eFqbuGuO78CaAKYhiYvzkEBQuD3iDKOvAnYVdzIzscf0hz3LxGWp+oOdRbdk0DEkhTznYELKhSMGUmBgOJ4zRVz2mmkyrhlJZoyq8V/tJhdy8LHUQwKdIhKayKNyp4vUJDKTa51WaOHp/Fufas7MhgPR8Cid6ytqoIb0mrigh7dw63JsM90p+Tn3QYWBRngvZZ48TOBq1HgtGp7kX9T7FmeNY/KyHwr064y3V6rDHi7Cv+neqgFylWF72W07CF4jY8tKizeTVM3cClN8CiA7c0HqxPZWIqJvL9kHLhegiANpwKAJ4ruOw2uyV30o4ElldlW6o3WBt2IK5qBayBSAKu7NZ4+dKVlTR/DGAVBGWKABPoUKdOSrKIhCkLkV6fp2nKrljgIx5cO7be9gBFkDNEnQ/kZ8kHWn+Yh22c3Vl3jke3cM0Dk1lQSo9UUL4CEaliTYa5qxazxI6XwaQT2ATFUavHjac0wllQnbz0oqtYPAf72yzdk0AJ8+PLuk/haATYYGfE5vGtv7Bb/8Re2T2t37hLs7nzI521JCka5eWAYncq4CMAE2jj+E97dmjj6vmmQ1abi0DI41ADkfYjbR97u5LdtLs2CtzcbuailkeYHdtMW/D8Anfe2xpNmKJGCCH+5WuJ2ZS2EQA2lGD60zBUKNWL7YtEZ+2/NrnLZpfRPdhYsOyHWw9ZA3L5sOhhZCxGV/U1PpzCWc4l486Bh+Ebb7E+oVPvHZzYcEuL8zgrM1NcPp4fQcbHbAKbDXg1/l5wErlDoTEw37E7MraCuvfcdEWAdTh0Gu3L7/i2GCnfdFzWK3z1D1OPdNnFH0L+7DbVTuo1iBmAGB0NoIPUf2u35uwz979Ms8VsRrMMwBw1hl3KjIF0apbBp3yQ1QSsMvgGc+MsETQNyWvBZAjZZJ/+5tvu33x/Pt/51ffPBtFQTMPMUp438VZyy6DoFACncFoTJMyMVUnqBj04FyJP2MYAsus0AwMMSjh5MYmUV5lTvZrXdhVx5LTKCg0d9TYs2Bv3eZ4zS+/8rz9wqsv2Y1ZHObiov30Ky/apWzQ7q7O2Es47BeW520GI6J+gEeltsv4m8uFndPowWg/ur/9E9Yx4ZiP/nbZTiiHjHAPwZ3yeV34RCGV1aUcwq25jDA2lOfmrTU7wkjfW9+yk0k2AHZbQLCq50qH37f9/UMXDru/u2OlIWh93HeFxTaasnuf7FsM8MAuW001V3ylIxHb2e3alNBONmqP7quBOawHB3dclyPEeSI8BZ3B8SyTvDcJi1aTZ68SDVgznSPslqv27OAQJT6ETR9aodW2Gka4NpThQFEwKIvZabuxumKr87MIcgjFPLMw96MuRaV6zXb2950xUwKEQLGbPvIT51RujxCoE3t21DVf/ByHozPWNMg/ZDv1us0trIHEFngtqJgvORmt6QefvG/bhYJ5Qxgofj7onzpjrR6cEzxDIKImAuwCwr5/2HNMZR6lUbJNNpyUiDmGnMjm7ea1KwiyEpJ4r3bOhTWF/jXdI8k+Du3p+sewgBPWowGwgoHAoGLKnHRvUKeOgX18WMWZBDGK53bU1BQDZJLn8Qfi9vSDdWtj8C4/f82V+4xhbyEsXELhapjF1eUrAC0pzMXUibHC1zg+O7sIY1dgbzKmUYCjmiKoG5OSnGQgh4MhXxdnzK48AYOn+X5KIFGoMgSKxje65+oOutwzSgtwUKZ5RI3fAQLqxenl9wI5+jx1eNJcVb1fITOd52i6kAradV6p3prqaNNDH+amZ82PHsZhhIlE3HIzGfOzdmGAjxJqdjFAQxWaBzPsjQTg4gyRR8D4OA7ryjXEkFswqnKv7Uo0FDJNZFTWc4bj6VkqBwuPR3DCYdMwATlwJfKoc5KmrYjV6ugjizwqzKlaPe37GCaoWuNyvWOra1dwNhg01l6Zo4fbh86Jqbm9Fza/e1Cxdu/E0tPLgI0+nx1wCUNd2H2j1jDNxVS4WA1CFKIXoFJbzQo6JbCkdoUnAIder+NYhPt9rerOVMWC6rW2Az9VdLvZ6sK4MeLoaBanpLKfII5cJXU651Ni3Qwgam1t2aLpaQdCdZatM62rq3OAXsABstfB/lS6Tdhh20bscxk74RozIB9NnJt6yZ7wc5WqBXDaJzzfcAQznQ47mVODgNOpsdub65fWLkaptZvs9RB9gUVxDzMAul//VxfTNOLsyWG9aQuXMna8WbejKvYnFbA8rPwqdm1tPm9H+y33eZP+sc1kffiHgWvn+OqtG/Yf/dqv2f0PtizNs3rYn6ngRfvDo/WKfW45z9pCeJC7CPfWZ++GPFuroKjGuYUTAfNG/BZN3LCZlc9bGnaos9xaZd+On34bNvvUMssJ6xb7Bs2yn3/9hq0CtGaQk1vLM7a7VbFxb8Jev3mJtUW2uCdXwXCuOssp2yocW7lUtyx6rNKTGPpWYN9n8kmcedpevnPZ/NjnRZiommSIFaqF6JRn6IBfEmC0MJO2ZAIgAFNtAbZkP/IZ7L10j/8E4gVoczDeXCjDdk4B8MbWRj41o/P0JAhIlD2atJeu3eDnXZsFfE6cTKCzcXxZ2pr1M4hFEtkJ2be/9ZbbF8/Va3NvXl5asb2DunVB5tdvLfMgIcuBILIh1QKObW+7aj2Fa1JBSwQn7RIePYgSh2EXGx8eYYRDMM+LjiSZhAfWpxFfJ3j/gF1Oju2NhaT99M1Fu7V4mRuJs0kgc6zgCQ5r3G86hJvLBDHEKmHAGXhBrTxcFSanMOMCC8kaYEwGdu8hThNhVpbThYG/KMtQF3yd84x5n5ymaw4AWkrGlVYPE0QZVeR6afkSDqZqD4vbVhs3raisu/4ZQoPynDVt63jX/uS779pUGGYCm+6PMWQI1KlnZEdbVZwdrIXNlwHJJAMuWWXrqGmhsNdmUhGYk9eNuMlk/CgyTIZ7yuAsZ9g4FXyfYSxjCJ8yNNVCD19jJ9x7IKpzFMMAxGwZhuwZT9kA9loCOZVKA5S7bfvlIozjyI6OMaIAAQEKdd3JYOA05HsOAbuxtgYjX7MlDKxndG7D+sB6TQzq9sVYqmTK57IuG+2+LWRmnADe39qylbklu4KBaNZKNgTVNupll62s+sfHe3vmjYVNk9x1Pi0fI1aj+XRxhW0xnDrLkyv0oZgaAj6FoUwG4w6Z7mGIczDNa9cvIXIX56V//SU2p0bYSvxREtn+/iMMX9MljQksCFxMc48qaQn6A8jomX3I/Xp9OkE8wYiE+d05gKELeJuyDuykXW1ZDIMzs7aIM0Q+xBRhfDGMnxKq1M1HdV5S2tGZFyVW2BVQwD6ogfni3DTgiGdwHnDMnsEUxY654xFI17VF9HgBln4XblbYThm/ahSvkLbraatCb66r87Z2s+yMGStvUWRTDQpOebYhRlhM0+eDZYCWBTBcoTVO2zMVRF64L0CNknemszmbTmm4bxqm6Xfnoip3UNmPpt6r5rJSblu5WYOh5vgcr50O244Jig0rU9SdweFspDuq1dS0onmAk8LGCtv2cRQ7xy3X0lDn7D5QtxJnNAFGxzaaPNSG5alHZ6MpwwRPx5tIHhS2VshfdYgamK6MSN2fAJAMVwUwJ8cejQEQeMPjbYwqP9dZqBye4hoC5532CWyybZ2zhmWm0+wz9yGQgRx0cW4qjfFh8OKwJuUqqE44nYyaJsYoEjRQjA8QoHCrysNCsAnNxNQZss4sXW0x96nvlfCoOskW4HdmNmnZTJx16Vkf0OmmA0n32V9NQHq8dWAf7e7bIXakBRjvnY2s0hiZcrxlC8JBRS1OrdU/h8WcWRqQpp62yt5MIr8l1agWj7km+4IMD9DNZwcF8/gv2jyqF7TKJxrVqv35n37LrfXLn7ltg84ZbDCEDsSs18ABpyO2EM248pzv/OBjq4w79tzVJesMAdbYZ0Vs7n1UdCHTywuzVmsD3CEQW7WWrd1e5bNytrdXthPfuaXPBUoFpZAFbMRHf7nD2gBCLi/iMGdsdvU1yy29ApCI2BAHUD7esmHnvtW3i4YbsMxS3J2FxpHT25dVZ45TEkgFnEyGTh0TVjtUH37EHbMEcT4w+a2tY1s/3LMzwFazZ3bj8rwr9ZKNvL48i10Nmge9lV3IsH7xcNQUbj856VrEf3G0EmEdkzG/pdnPBPKvaT9B9mAC4Le/X7X52Rk7rg7wHTOWiUaweZo0VHb16eo1fvXSLPbXY0829u3SUt4u5VLYrZ+03eMrhTPWZJ9MKiGOZNl01v7kq9/hGdHS63dX31SXGyVjFJvHNs9CZ3GKov0u3X7Si+eetBRKusrD+DAYEYVTuEEYvm09a5kPhxcNT1ptu+ZCI0LKWuQrq2n74u2r9jPPvWALs3nHjnooRLNR4zPrppl/rik8Aq1zLbEiGVEZJ4VciqWWJUAYM1mQJA5SIa9HT/f5vdiBdEOOUzQHUD0+RbHOeb9CST5QjeLdcRw4G4hBb2Eg+rCk1eU52znYt829XQycCmBPLOgBAKBEykvsd1BiYKTGEvFrx3gnAQxc3BVdr+bmYMWLdi0/a0tp9VcFBCAUSzNxW01l7ebqvKVY9DCLo3BgDiT1BkIYx6C2UEJlYalc4LimvqQ4cgxSa3AqEuScvhpZf/HWHYRnESQ5Z5cx/HevvWAv3XnBQjybjMRRpWoVFfDWG7Z7VLSNgx0rAAQava61MFZ9BG4ClKa2ZFdWVuzu5TV74cqiLWB0Y6zvZI/XtIeO7Wj0URhv2msd2vrTD2xv97HVi1t2sPWplYu7tl/as20ctTq0XDSQV+LOBVhR6viUEKycRGNsB3sYUjV84OdqV7WUyMJM2VN/xr7ypc85RimHAuhEuU4cky2gPA/ufYJT3+T9u3bSBSQ0cGZigLA/nSnlk0mL48RCcjgoyEe7u7D4gcsUTGVYaxxuTI3UWW9MnR2sHzqA9NmvvO6SdOTM/R4f+xQA1WoAtdcpnUv3xwCGUXJ1GXEhcJxiCIOlpKewzhoRL01TkKztHSh5AZYxxpAlIxj9kbXaPeQOwDAh8KaUewDF1BSgpm+ZbMaW5hZsottyTkjOORpBCbmepscodHsxBzTlQq66Bv/jbrVASnlHLnAqqv9ETLjvi0Qk93+8BOrKtyqHUVJU2DmlvfIRRlqjj3T2A/jVbFJ9Jmyoh/yJMbrQPTpXg7nlolHWxsv6xi/aE9a6sNGwxUMotxyilEvO8Sd6qbVQG7o+zxcH6AlUKImqjc4LIEqmFDZVMbxYYKNes3KthowAZOVg2Ccl3qhkQUcQcvZq5o5NRB+7LtO20sbB4rDLvLdUr7jMWGWk9zDCU/LQrLfOkRsdnR9rSo3PVDcq3VcSn4uMgUH8OCMP96aOWZgX7u/EMVh9RhCwOcUPa00cKvc6nYlYtVqD5dZZL48r9dk9rNn79zatOG5ZbcDzsAInsJCAQoa8RkMblPWe4PPbVc3KxeGkQpYQCOYGtHIuAoHVjfLcYRxVB70/k93ynrqzeOXH+xWqBTSo3EflRN/68+8g5yH74muvOOCRTscspZ69i2mYaAbgFWAdg/bWezv27Khg85ezgI8x1zSbDkXQuTHGPmrLOJSof4j+r9rNq4v2/NXrjp1FMjH7BIf9ZPvIlnG+OdjtOWz+4aNnyHvSrr3xi3bj9V+zZOZ51iFmnWrdioVtGPwDq27t2J2lWfvbX8GZRv3mj/lscSbjRqKN0Hs5xRBOLoQMrM5knYOLhxIuu1dn0mNs+Pv3Du3Dx9s2uwxga0mqkF90c/PZpuUBwU83D2w0EbDmiepiAT/YqL3DipuJrIYRIZxgFXBVrlRgky1kuW+Pdot8fh+mmQZwK9rWkYOw1+6+gCx67Z0HjyAm07yvzX6gq8gAuMdeeuEGjpg9RWdV028ibexFMOKzaYhHDJs+4p6X55ftN37nq+woavfSy5felOAHI6BKXKtCPzqwVshGsWSNSfLghOIYGSmxyhgUK9ZAYc2gS2TDfHjElhC6jAX4G9aJMdvaa1oa731zYcaWUqqpVDujc3eIrwQQGTXpvXOY/KesMSFidbEfYSRUrFpEwHQmtpSPs7IeZ7AfPz10zkXWTPMQleSicNgEn6dMQ+mUhNUhZe5P55TnKrhtKd17YFevrGEYMXI4w9vLy9yfRnrN2dWZBZzgjM3EVd8XtwBGY346Y5dVf8bGL/C7G7x+XhmzOFQ9/ylrk44nbDbJa5IINOwmBup8/toy70mDXmbtJtffO6rYRwhoh3tWKEah0zIK//hpi+2BDWJwZkC5HtY3i9K9fPkqTCLiwoNKiEhhxFKgqoX8NEZ4zham8+6wXMXZ+42GKcLQY93076PDkhUKJdP0+GJdyQUN0HQVYUWgUd5cNm0rAKOry0su3KKaNiWEFJtVe4JT2EUJn8LkDo5L9nD3wJ4UNFnjIrVe4UUlouhwtFaoIOrKjFRXjQnr9BHiwggDHOSZMJwg2DwoTSPJzhHqUb9m7caRFfc2rKmhto/v2Tpf3WbBTsQwd3btzpUcgKttD7iuByOTRflUa6gJ+BpirXPqCEb+3acbVsOpqF2dxgLJICZiHtfxJAYouf+jp9bm2b/48190BjDHHuUSMReBCAc0uFZnpAr3c78AISXlZKaT7jwuzOergF6MT6FB4fCRzo7YmyaoXW3CtB4KO3ZgkZJlnfHJyHkBDN2+EnYu6kt1PplNp13Wts4y8ccuxCdHPoKN6WzLJdfgyHSfytpTJxKVlqj2TZPxVd7izkRxmKqb9WMs/fxcGbo6A5Ux0peapsthbezscd8JnjVlWdVXsyYD5KsLoNIYPumIOuyoYb7OYBUeVrs4MYEzQIrCr6vLM9YHWKk2VaFYdZ5x8xdPWHOeXU30lfkYQkfqvbrVAAXq8qPSCdmEEPcYUAYwjtbLPepYZQTgEloSedeoN2WaC+lruK+mlWwhdzvFAmCG58SBp8Nxy0bSvDYFU8D4Awo0ID0ZjQGiUpZLZWxtdtpmNTlELANmpWzUDL8X846yJqmoOgeFXcP1OHurAQbaX+f+2QPNjqzhCZXBnU5inwDdCLVjh8qeVWbxIQ5jKuK1Ns41EFIY2oMuneMc0M0Ia4mDFhAdjIE6Af49BQBHzhTlcsOMceinKq5H9/s4xGZnaPOLMZ6H97HvChdqzJucsRo9FGCj3/vW9wFVkwDhpn304TNrRU6tio5UAMtq+i78spabtgnfCQwT4N0PuhmcqdyUraSxWXNxQPwSrBTQCthNZKbtjTdece1G3/roU3S8arnpKDrf47nGluJ+PnqwY7WG327/3D+whee/xFpdNPFXi5Dj4w/sdPjAAgMcVsdvt1YW7NrarEu6usR9rGWzzl4lkNUIcqhQu9Y3BhkbnvBsIMlQLAtQwFCdaUCCAYyrlprGdvD8ceQlg/37+MEmZKBhT/dVHjZhpXITm3Jk6w4kAx5xyns4R4GN/ijA76pWLleQxYodl7v22u276JbHjvePWPuh7RbKkBrVeQISuwMXQtdxy0EBcMRa6khsZe0G0jC2TWzfo40Csty2g0rBuq2OcvewJzOsMd/zvj/413/Ba7m1L37p9Tf7nTrMKoZ50EDTKYQuBHUDCY2R8DOcI1ZJ/f2GICK/Yr4idxgdhblSiSAQWAetBpNhEcKrdhqM2iFOIpML2xXQxrWFSzyEhEcDeXEabPwIVCxHp/MhIXNBZxkOxStdHSIXqbRGGISgXV7MOocrlLuzV8KQqEZOSig2cg7SydvVlWnLpEO2MIezWpqx29cWUaKLOjswu5tWcALSXIUlqoC+1a7ZF1983q6v4VSBHM+2DzG6Ifvk/ra9vw5zwxhkElPc+5LN6iwJICGnkwLpBUFRCu0oTCb0nEY5tVly1kr4USMF/UOv2z+o2vc/3rT22cAmUTilNKtTRW46ABsQwvFavcm6IyQx/r0mxwhT0BprdJrCzAqPidVoXZBFXocxxgks4+jncfLqpKOpJ5FkyP1uaTpnn7lzxy6hhN1Wy6oIR62u4dAdkHzL9hG0ch00jyNIwmyncfALvHYFkDCN88/ypckFqr/sc78jAMYEa6fyIe1hIgWCB2A16yc4wi7KNbAzNbgo9dzZ2STGUQa51K3Zh5v71j5BEYo79vjwCXtft4XklM2k1NaL1/XFUJRe3rPV+RzsoWc/uP/A+l5cL/IRwAAFMXZKPpIBUh9SdWnpn7b5/sQScU0w0PrwGTiwCYzY4eMjU7ep23duOtB0c3nFZlMqmfEAngbISdQxFSWE6BwvDiPXXnoBdmrQEMKwhtlTr44LuLZYidiWslfn5+adQ9vcLdnd5191yQ8dgInOPQUmezyHWrGpNlZRlNnZedcucQoDo6S6FEi4PUAmud8GgMeProhFj0DUqhHTODqNERuiqPq7jxyenavrSRtZbnAtjDigVAkpaqSgBvz6Uh1pEeRd4jOF9M0DOw+r6biyZk+sDoPCdTk9TMfSziCoVZ6yYXVGLeeoz1NG99Tkqa0/K7IWsHNsgc5zNZpJdaFi4dJWhT+V/FPFeR4XlTTDc8ewDfynWYjSbRcaRr8VdnT1ochoH2M0ndYw9BOn7ywfzzm0o3rLhW1zOPSl/KxFuDeNgBLLlI3QqLRo5CL5R2BE0QWF9HXf0h05dCU2RdhH6SILgOO7SO5CIpHLCauxfpB7ZwDVHKHLPQVT13n9JDrAZ+GoVHKirG01o9Cghy5yjJgA7JQkxet5/ggAUkknMYCPUppOzqfsDLYZgElCGdB/ASDFKoS1QEpYIJmElmZTFlXcf2LRuN+FaWs6f+0pfKx79MDoCvb299+2sGrjAaKYSnvx85ftrHFm1zMLdgWWp6z+WcCYEg51Zru1WXN2LpVXaU7PRnyeH1u2AAMc9NBNjIYGK5cAwAfHZVtaXLIoe/d0/ZEdT8KgudcnT4a29NKv2MLdzwEOcJiNHoRJk5SOrLD/LTvHgU/VzuyXfuqOLS1kHCicgxTo+dUydApdafTGdueF1/jcbVu5eovnAXx4I3bj6hUrlkvc64FNnvbsuNSwDx5t2+oKwAmnvuqGNcSQdZyhDWGJPewiPmgCiR0MkYsT5JY1ZY91TDCF0x0CxNWlrjPuQQoAJdjmayuAjgqMH2crB90ByCjKmGRvM7D1Tx9vYcM1NAHwoo5JyKgqNlLsxUcPtu2gXEfHx+x71wZtnDms951PHuOrOjafz9nv/+E32Evk53M/c+fNSqVkMW/CJjEaw0kUHI0Si8IG/Q0jdM1snXlS1yBlKur3+v4M5T9x2aKNiaQ1Is/b8DzC5h05b70wP2u3Lt00SI07z2t0WBYcmBJN8AIO0U6Awnson36kc0sZSCXWF4GBSnxYnU84IVYY5aNPt10YDrlnMblBXncFBnhpWWN7JkDjWe5JzBWmiUJpzp4gcL81BOU17fr1S86BFo9Kjjns7x2BpBSW6Vg2mwRxlOwcBBdhoRVOWc4vWAa2pGy4IOuj3rIa86VwiM63NFYnlc3hVCPWBLmVyw0csorO+xgkP/esiRUtV1qjs7VoFFCAEfOLOcM68bE2Px+2fDrgCnGvzS3ZfDLjjLqML8vsFFBG2RUPn07wHB3T4OIRG64yh5XcPF8wXVD5nbVVmFXOXnv1K6bJ73dv3bA3Xrprr+JE1XRchdGa8n7O/Z8BjPoY9O3DI9ssaPKBGpcrdKZ2ZxFbmtV5QNg01ujlm9ddIpJv5DEvNz2nPpKwTE0v8E6K+ahWt2uJNOCIz5Uj3dnUiCgcL8a/3mlbsd22jYNjO6wVXVavQkieKVgWRlvPWVCTBkjdcbEGe56w+gCHgCQc4uCrPOuN+WVXf5fGiVUw0ut7FViVOth4WSuVpSjqADABIJT3q7a/tWfl3UN76wc/tm9883v27W/90N760Y/tL7/9XfvTr33Tvv3t79lf/uV3YYLHzgDPzS6wJ11nAHQ+pXsXMNP4tzDGPI7TiwAuE6D5cCTuzn7lbNWzUhTFdRNhbxWCVqiyzf3r7E2MrTdSQo0GFuBMe2L3Ixc5mfSMee59HF7BjitHVqkeW031xc0aqBuw06xbpV6141qFnwEUuMbS0pJjc6rnVBhRYK7e7NtHDzcxOX2AU9ImvWn2G5mdUlazmqOrIfqYNdJRS1xCxWc3nKNVspTkSdm8KCmGXZmmwEEcY0u1xk4nMVQ4EHXaUb5BG0atkKvGrR0Xmk5ng0ry4fPTfL4yqM/xFOc8u0pp+t2+u6YGQ+fYdzXLlzMEszgmfdRoYsz62AUPDDnp9F37qVD4ALCs81I5fIWinelAJ1zyHzZI4OoU76L2gEoqmYC5OX3BgA2UuMR9eHESTe5fNaSKWCh8p6kd4cSs5RMBi7AP2kMXMcAe6YxaSVl9wAk43w0n0ODwcwCssoBP2MdznGWH66DMALgzWNOJhWAP6sHqRgZynzo71VmSOoDxQPqBi7opfLt32LIyNm6C7wOActlGzYP9+J0P3Xn5ImBOM2kXbmbNBoDr/rm9vbGPMxjb5em0PX58iJRqvcLuGCjMtaNev33wXsH2YMhRHQmcTZoHFvvJ42f2weMn9ty1m67Y/wd/9SM7qw3QQ2Q3vma+7Ks2f/MV19Cl2+w6O9Ntb9je3tdwdDWbbJ6bZzBhd26vWDobB4woV8BciHwymLNXXn3Djo6KtrC07PpLq7OWjk8OiofYRrPi4VNsTt/a2Psn+we2X6nhvJFT7Im6hZ0DRN08Uz5XM5JLpZZ5NFkLvc+ge2qdV611LcZeae5rmefTdB1lxvYARp4TzfyErWdTNp4MAVBjVmUt33jpDWxZ0Ero0imETK1XT0+rOFUAsR8whhOXv1MTjjbCGImoS5Z8zYkdAKx0bPiZlz7jkvD+t1//SXODN77wwpvqJpMMJCyTX7aD6q6r2QTwIkNyjLAMNl0jeDQdPKzzATE8FEAGaggCe3i/ZsdqFJ15Do+fR4BPrXjwGGWZwGmymZOqK1TigI4GEXQ+Ry2nNHuu2/MgGCNr4jCkDK5WTTEcPruKE5Kjnskl3NmWEEip1rZFEIrH2zU/KDqLc7u0mIO1BJBJlSnwfoyWwm8eXwhG1cawX7QSU9u/5eVFF85RSYOQrDLjFOZyqc2I4OJC2pbTCctG4yhyBYe9aDF/lPuCrcL0Ng4O7NYLn7Xp2csWTs1adm7F1q7dsZmFVVgECri4YtMz87Z86YozriuXr9pLL96xuzeft7trV+3wcI/7U69QkCiGSRmgCzNxFJjPx3jchNmmUWoZDZFpdXHRHyF4/SdErc4nY4Syqn6tIKIwDm5tedbOMBy56QUcf9deePWnLJmbsxBGIZycs2h6HgebwmAEbW1pzq6uLtvajA7dY65rTQZ2m4zlrY1jOzws2OONLZeNqXZWwwHGVigcjdc8xJWFnC3NoCg3b9jdlUVbQ1AXVFCucGRC5wJyIAo5YYxbmtyhMyIVvStBBCZY7do79zZg4A/t/taB9UB+siZyPoFwAuYTtjaOdr+iEUw+6wJyVC/rZ800CFjn1Nulpn26VeY9fhz/FI5l7BiA6gVVrLx1b9OVDWxu7oJ8NRhg2za3dmyLr6dPN22D53v2bAuUvm0//MFb9lu//rv2P/4P/5O9/fZ7duP6dRfKQswlkK7URiySRXDN4QXIZnI5i8VjgCuFV4PWxgGJ0Ug31EqM20VeUW4cfs1lSDZxsi03B1D1rVOeILKqxgiTFlC2LuxMZSt+zabFGM8B1oTU49EMQEdh+hjAcuC6/MQlyzghhV2HOBTlD5wh7zr3PwaQ6Nz0dCLm0umjAD9lU2sgfBAWLl1TEomYYI+fafyUczI4E5V1cFO8HgeHkVfCjDLOR7BeHYmICYnpq5Wdjk3Uj1bnax0YxlTIawPWKgaIy8XRT+RX0SA5C+VL6IyTCzmWOK1QOOsp+6Fwdxe5UJN3RYQEgJaQSw3UVs9ZzchUK7yAP+YcoM6Npd9qfdgeAiD7OssO2lFrinvrYAd0jHQBprV9Oj/1YhxljBsAAJ3lJqKwGhjO6FQZzbDiYdVOYKEqTRqx1wIzjXrXJR0qgWhKGSHYK60x1gVAiN1q4knRCXXwasPCew1AMcBL5UlqZq/nUo0smNnJkWqmFX1JZ6LoK8/O60LYH0TF6tW+zc1H2C+M+9GRffzux+5s8HnkUGHZU37exG52EKozrrmUjuI0sy5HJJ5Wco3PXnnxks2lcvbijav22ot33TGbogbS7xBOR3ZmbmbGEomMffVP/syy4Qm7ennZcpdftKnkdQulL1liOge5GCHvZ1bavWc7G1+1iU7BbmQytpwDMCYABMh+MqTweNI1fJ9ZmIXptS3BdR49ewhQAbwMFY6etE937luxvm2DZgU7f2KHjTr2c9eOYLvVQsPyCylA5CQ+YtVm0hGrdkamUW4iAkrE0/mj7uXMe+7k3AuQQDWQW+Tq1Oea0EeBiakkYBVGPg3pKdU79mhvHxvvAUh2+HyIhU8h94gVSxV3dukiNchuo123ADLabI4c6KxCnDRZCHyFDWHPYPoCpiHVdkbT9tu//a+RKH73uS+++GYLI6bG6YOzAehYzZkDrtu9whximAoRjhXSRLECGCkpuk4TNZVgyrzcbBBECHr2RWFdUOSNByz+AYZhbCvJoO0cHLmOEOu7R3bekxIN3BmJShGmYD6DodLr++7MUSn2ygxt8cDKvANr8rBHdgAbOioUUBBU66wPSxq73plh3q8OH/UGBgClEHpW4kGj2eIzQMDcs8JOaoFXgH6vgNJlAMrVMg5CXYQaNpeOWzDqt/1qDVQTt9W5aeeAnx3s2WWcWDyMAQU49DAgD/Z37cs/90u2uHTZZmbnLTs9586gFMaLJHBK6ZxlcVYJGK9SxsMJEH8mZwsLy7x2xgYI0Yg17gE2TkDdfXZbjc41Qf+c72/MrFoiEDOVoSgr1LUQxEi45BAHKk5xFDieghjCGcqhvrkA0ROx2wEC0ILJje3ll1+5YDz8UoZc6FZIvHq4aQMYt9A9N44RC1kymrD89CKK94rduvGCXb903S6vrNmVtVswrKw7h9nUVJkSzKelBsu6RoX1Kro2d4rXqQ5WNW2X5+bceevidMwuL2Ysl/QBAgIus1XnoQLcLBUGPGSVts6ta/Z4e8/WD3dx1Bs4ypJj4rW6xnchD+zt0fEAR4EwK/yJAS4jG3uHZTuutmA8oEI+dyqAoeR5NbItmU3Y8rUFW1qesZ///Iv2az//OfvKF/Rs1+xv/eJP27/zd75sX/7sK/bS83ft1p1bdvu5m6YmC5rwv7u7Z9/65rft3/rVfwtQpbaCmEmFNZTIImONsxDDEsJzcMadQ566JCaFtCXDMtp6jToe6WfLi6oNVTs9HA0oOM5arcKalZTiY28U5lSJVwRZFlNRSFrnniqoVyG5knhW2Q+dO+6X6ra2ds2iGEKdd4ZwgGFAofon67xm63DHORFvEKOqZL0pdTnRpKKm+bivPoZfDdJ15ijZUMa7mzgDG4mr9SIgTWfd3kllzvtxpDpm0JlTGkfH5yGrulcBTWX0RpMZ7qmGkQEE4jQ0U5PVcgkaCpeqLEqRpckJXY814/MjXO+iVy5MgmdUWOywzmfwfGpErqlL6oKletcS7MLjzbIX0+61arcmR6V2lvm5RZsGmApdRnVk029j9AJu39S3ulIqAn50Zs3nIkdgeOcQEwAQAdRWtwGoK1q1uu/6nlZ6sPoWIKfXdOB8f6fhzgSnZ7PWxaAr4U3t9DSp4xyDKiauPI/6Uc/qGGsP96A6YjlLMZUuYHOAs5Oebu0UrYMDwAxjm3q2d1BzZ6Uh2JEAmRKZdBa+8Sl28tFTW1yes7/7d34W8JS2W5fnbIQtTegMGAceYe8WcZY1jPzD/WOXwX5w3LZ31p+aLziJ7nRduZua3b9495Y7+tB5qs6xf/9Pv2Pn7aFdmk9b2Z+w/fG8eaLzOMxZ1u/c+u2RHT/7yPrV71ituGszE1F7aXHWbl9etBMvz6ySD0CRGpxsFI9N5UgHR/s2m8vjGAfsx5wtzi3wzBM8b8tiAOjh0GOfFnbQjbZ95voLVi+O7MHDPYsvhAHCgAxIlB+7/ngTZxeL2Tzv9070ITaTFsdR6jnU/zgK20/GEpZOqtNTxDVTqRzhfFNhq8PELy0u2lImYSqnqwJWbdSHGMRMwwf6I5999OkG96sOakoGC6OzNQuMJy07v2RRwKkHcDmdZA8NXzdgpyY04Dph16/ftgwg5td/6w+l8eb5/BdefHN4rr6bfpeNNAT9yhHJuCGhDjGo06mSI3wgYrXQUyaoiqU1tFap+B6FWtjMQqMM3T6w7U/vWWoG5Owbu+4LhxWMNehA6PDKTN6lJY/Up9Nwyjy4Uvpl/HTek89Pg9xjIJeU8/KFYp0NMByCznqwVVDsZCzjUpmDvjgKHsJwBVDqadBhi9e3rVThq9xy8X6hYBWPC5XpnCkOO1CPVbUW29gtmtowTcI6t/fUcu/Ekqm4XbuUh6637emB0pFZUDFNBK43HNhOqWyvv/y6qW+nBiyrZkwHyRJ45cCprdqZui+eA31Amzp7EqNwiQco5vf+6i/tPmz1GOOqzLpmDRStrM6wWAyGDeOldH2FShUGU6PlPghVSU9DrjehbkQIpBCzB4ENB9QnVXukZBEvrEtnGNP2wovPYe5P3ZlG+fiYZ9Y0/6qVD545lq2wg5ypQmR9DFUyO4tR8GEUxjgmhQE99tpnv2ivv/El+8pP/az9/Jd/wYUp5qeXzT8ZsBGfdQ7yV8Nkobt99ecFJTZVBsCVlbmYZS3V/ktjtfLJhF1B+a4vzFg+GLQE95pFHs6RiwAMKJFif7iXQrtmexi7zYMy5gU2MDzFYXoMfUVuTu0YY7gFGk9guFRjNxWZsJ2tjgsPayJJDOc6AZhrjnB3fP6Lt1bs+StX7I0XboDcV+3O7VX7/Kt3bQ1HppmDL7zxWfvH/8f/wP6z/+w/t3/0j/4j+9GP3oaJPrXf+a3fxbhH7DmcqsCVzsbkAJUUp7M50ZjRACSrpgvohFi/oiI6v1Pz7z5/q6xDY9YEhhRG1JrL8Shtb8j+i+nJKYu9qMZszL6fAc4kawrj6vPUAFzJY+qWo5mSerYwDmfUV+ecHvfWcFGabrdlFYDofrHIZ8GwAtNu3N0ESLsjoIM8D/keYG8pDFMEp6cs90ILhiW20zyza1fWkEM5Yp2zYqRYH80U7WJMumIPOB2xR8liZ3hu167dsCig8MmmGvIjozjbDgxMSF5ZsSoNUUMEsVNN+tD5sVrpiUGqObbqYsXiHx8VAVCwRN6DDwL4ntrMtGrFvS5pSTW1ajCSiKvU5mKMoYB9BgMd4rN0bKGB8/Vqxba2a+xFHdAxxLYgD/G4Ax7injrDVxtGrZ8Sy+4/2sC51G3Iv3uKDHAvbrgD8qgRiN36yCZxhN5EyE37OGFPTmRDEjxDxGM5wGYM0KlWmzr/vnNtySWZDWG8GmadDQdsDlCrsySdK8+iB9HYRaJcA+Y1l4raVRwySm3j7oTN4uArR2W798mnFoF5fRmgt5qHdfdh4zjaV1YWrXKMzKO/GrpweIg+w5DnsJUfPD2w3HzIpmGBypoXKPneN9/FFn9o5SJ6CTjdKu/bw+OW1WWrAMyD8FVr27zFs5qaAlFpdKy09Y7tPP1T5Lxma8jJC2vLrtOU6oFTMPRMJG7PijX7zCuv2/WlVYsi6+qeFkmmAUunLsw/M52w3f0N5Bki1R3ZYbsFgJM9mLcXr90yXyhuD9b3bHo+6HI68rDUOcCP13sG0J62L7z0ooG17dLCtKuxvIrdSGOzU6zdAs5zmnuZTkRguwkr9VsAlFPInvptJ+Wy2Ndt7JqaWrB/7LyO+B5u7QG2VDYZhdQAALF1Z/xbY+FiyNGhsqYlfOhoLJxwfkaRnlfuvs7GN12G92/9dfbs65+//KaSPbLRJVBuDApdgu4jKCjSWAqMIVPqvzqlaH5c72TkwmgKr4hxKvZwyEJVWHRl+7WPq1bcHVgoH3aO4nwqwmIg6FEPLC5i12dheqcoDO9VWFFJRy0cx73HNVtexajdvITCqudrxrXM+vF7912YtgXbqfP3KSg0BlVWT9ltWGIdg9DCoY5OPXZYrLjQCMQDFDyNQg5hhAuul+kiwqnwqpqha/p/tdq0w2MUrCl2raxIjBcOKomRW5pLghxbtlE4tKUZUFhITnMChRnbxkHTPv/5L2FQU3wWBpRNlzVR/0eBALihlgSGqHMtfsYmTIqlgI431h/bO5++YyUck85ldf715EnH8rMpd1gfTfhck/rjWtke4twe7+3b2w827ePH6/bxM5h2r4oAYrxk+GRQQNsKeYlpnowxkNyjRlPpBkL+czsZdq2Kk4nBbNSqrcrzjDqK0ytMjuHmeQb8HYqmbGbxigUwlhq/0+l0YMxpy87OOpYlhZqCRaj4XChQw7yTXlAcwixhz4ZQKNZI57Ry6mokv184tidbWzDHsnVgwTqlPkOQFebV+msKi6bB3FhdsFWMSYibUgcOfB+G1Wwmp4k6fktjSOEkjnnFYTwRnbv3L0ZsaUKIpikoQcUbhJVhKFXzp/WPoWC+CbU1wyDhtJa5hrrMiKVMYUSVrPV058gWVi5bWmeryKhasv3tX/01N6T83r179pff/o7t7uzZz/2tn3OJYJOT7CeLL6cmgCSwd4YDVEJHv9d2CWZi8EqEUjRD3YEUrdGRg8KDMro6n9bvBIx0ICDgovR3OWXJjzuaYH/EViVVfMO/L8oqOrCd0aDpwITKFLgCMvuTc3MMl1iipvmfK8wbzNiMS/LyAjrZZ8CM2LrmSohRqom5QpQdANnkmRd5Ttvrrz/vSjYymZw7WpieVj/OoQNRqnH1eNRkQjXSHsBLy5ZXllmPKfv43mOevePuvQtIPWOddD6nLloKT6pH8DkO34O+aAKHSnwU4tbPdBb60caRC8FrfqObsDL2upo91z+ZP1ov/veTvy++POiU2l7KxojV7MM4WtiuYqFjY8DMBHsfcOe9qvnGmPEeDS+Qrge5j2DIZ09hNn3YlRjiQCE/PlONKHQuO8D5VwstiyCHFlRzCLUKVFRBZ3mKPpzhrGZcVEV10iqtUJJgKpYFsB9aDyO+CiPKYvMCQUBKSLYu4uohFSXS2dn1hbSFJ9R9aGADnjMV99rmw3X79METm1nIAlJvck2vff+tDfuTr35oX3j9rv3Fjz+AKEzaTcD8zk7dfvjhQ7t+bdlWs3F76eole/HKNZvNxLEr27b+9NAWs0lLYs/BXtZmDZsAleWVmLUmZ6w7uWYLl9YAaBNWL1ft4KMf2v7eX5gvNrQ+7PmNG1fsuRuLNlJEEYaWQs+Vca4ezhOAqH6nxleDZ/PZweEW9zo0TSZRC0c7BdQJbGFzr6y9YM8tX7cbN160nJITe0P7dB3wnla2/ZRFWPcZbJkaH4i9h/hZFVIDeoGt4/i8IVvfPXDZ5p7zi7F7rX6NdYjY7kHdQvGAFYtVu3XjjstcjoQmXBJUBuetebcBnF8iFrb5HM4ZJqopPaqXvrG2YjMZdXE7tflkyK6oKQOAIJ/BHmNLVeOqvQ7iDDO852+c5suvvfDm6WjKMmywDlgPexXzh6csymYOQesahCsnqZi4xtK4sKGsEv8+w8kMYEvtCRAYgtjq1K11fGL95oRNgb4C/FyZXgphYSstGwnYUiLHW32O9amvZphfBEEvD7fLdvnSrOVRFtXLSTiVEfbo0Y4zUkqMQf9QFiHGIej6xGU+yaG3VGpRKoEsTjC43BfvV1agO4cdD0GnIJN0HCReYQO8oL2YqSdshp/dvrFgn3v5hhVLDa5xhrMBQSYDrl/is0KBxZ91yRw6o1CrrXKtayEWUWdYjVrBaqC3dr1sxeOClYqHrjnA8f6mVUqHViwfWKGwZwd7e/b46af2zrtv28OdTVNbMYUadJbjWD2fK4VV0sRLa5dgmT07ZC9KbZx0oWt9jMxuHSeBs9jC8T08Orb9VsVqg9pF6zIMoc56ZPh1BhqeOrOWzqYnegi6OmAc27ONLWvxt3fywoDI8/YG2oMTm19GeS6DAEHf8fS0CycnsjiZECgZrKamBgpNCRwoPaZe2Lfy0aZzBEJyKQzDTDaNsCVteTZnK7lZu7a45Prpxvxhm0RxGtWaPVrfdv08FeLt4cg6GDCxLTXm1BmOCs+Xpy86QsmBBt01YVvchZ9/jzFEGqukTEixEKXra8rMVPDcqq0hhigE6xYg6LnDfLVHE6NT8kELRR2dhlw0JZmeh1H5bX1dTvMqTiLGCiqTt4lDj9nf+3t/167DSr/+9W/ap/cf2D/5P/0jnEkamdRRBYIspwlAmJoKuHVpNUvOsWBOXYhRDMonUMmeJmJxx7DiKJ3Hd1HyoCQ4d3aGEddJsRoCOMeJorqEEp71IgNUkQD+4m9lsnbQlwZMHC/tisGdLoYz6GEQWavbh/d3XHgxBjOyqbQlYeNBDdwF6VeaGACMW+ek786w1c9XeQJNgBXayb17AUN593xySgiJ+77WqMJS1W0FkICD1a8EDCuNga2uLlsyFcOBKmJzjHKqrGfWQok5ZFznkR3bLVStf46bR7YV9hWmU06BIiJ7ANdH+0XXTF+6HQYgyVb4LOS646iZxf/+z8V9KYBzEf5WhrNATBeWdlAowujL7O9F56YMbFDvZ6tckpdC0Tqe0GAJhaYVot7aKdsQVjzpR8awSTIuF2z3DHlVW0cAXCbozsilY8oMV44H+MFinijXyDid9bHnklOPY9E+2zk8cDbo8kzKSs0+4F8O14/TVvVBwPYx9OqLmg3E7VPA8AQgR9GIVNRnD3GYjx8/s/mlWfvsy3cdW3p2WLC9/ap99vWrll8JAybCNoMN07WL7O3P/8wXrV7p2fvr6xaIT9j795/Zn37vA1u8NQvr9dqzbtXuKVmLz1+aQf4CaYstvmip3BUWFVunBip7D+zJ+18HfPZseTFl7QLA/jxm167MWBpHMwnRebq+g92C+QN4Va+sLGTlPDze3bYVAHYImer3O67RjKZPcYtWq2jWbx89ncJWHrPvDesgT59uPbHu6cA1K7iB/bm0tmYf339iz/bbpvmx5Sa+Baf54OGm+YJhe/DsAMAIaeOZjxtNRxTkl9Z3ihaP+q3ZuJhvm00iawJJgE2137y8uGCaOHXOOmQgRGEl4yFHmqajhLso9mOAra9iTxdgtmpaK/Cvuv9mp8XnAPjHHZuDPP3O733dyZ8bQq1p9ErFbQ5aVtR8tBibfIag4EQUhkXnMQw4RgkGN9pHcMIhPhiJbNgQ447xRxBVRNzDQFWPJUA+FP0MhhNyZzQBvk/6Q66bRYdF4Sl4jcFcQT/doT3eqNn1q/O2MJtEES7qxjq9vj14tK6XosAoDP/T/SihIZ+L4xD75jrx63cwYYWD9EfhRznk/Ow0RrkNkjJ7/u4NHKHYaptr5FwJhhBvHkar6R4tjK7aG2QSQYy3ykBa9pgN6bMBBzjAvULNPniyixZ1bOtg3e4//sSePn1gheNt0M6mvffpBziFD+0JXz/64If2Z9/5sT3du8dm37fvv/+BfeujD9yIsWdHLdaN55YBbJ3aNA5aqEZnJ+mo1/Io0I/vb2HczjGAp24od5TXJJIoFs5CitnFuPsjKrsZ2Mp0yj592HSjzRbnl38SQgQxs7gqis5oADdOTd1Tnj3dAnnB1DDWKjPQ1HvVLvqCcUulcy7sJiegVZyckgNWCFfXhBVwbf0ckbCjvQ1QfYXfKYsYy8L9u+YSCIqr4eX1SvzRmdRMKukaNdxaW7LlDKwddKhRao0aoKBex9jWrY7jrMCAi2p1eKZm+kFLg95nUtOWw4lnYEYqpYmBRh2bASjoLFRJLAe7BfNg0E/bIwgBYATwFsAA5sMxSwb8LhTH7QDEPG59n+zt2srSJWRi4KbrXL9+3TRAWGzkFIfS0Nkf77nz3HX7wQ/fdolDr37mDbt8+SoKP+T6SmARkICZsCBirLVywXpdZZNyIfZW7EcheSXUTMNwB4NTy+fTrC/uQK35ziZ4fcs5pSBARQBULf3OJs8dA1Mhv45J5Hxl9fVf0p3LjK0powOCP2jq6OHU4slp8+JoNE9y/6hqPRxqCPDg9aRZNz/M3NAFQCYOzHwwYiiHSk1isDCFp5QHcDH2atJmptWM4oLBd5W8hNFQYXcDgKhsWDdmjvuUnGgW6gzrODEVcc3wuycRS+QXLZhcsAkf7AoQpMYLbdiBpmwcFZVBPXCtIffqHbu3XbJN9r7Emqqv8YRHTSVw3+oJORm2PHKt8jaBZ/1xiYcsuP7WH629joyUr9Du4eRga8NeyUoVGDdrl8ugN8iQwAoP52RZmf7qDCPAqPrUGkBCw44jABu2wKYAr2rezlVdWHHEpdXKURED9aQ+w04qInDOHmm+aA6j3GG91LFHXZLU6EPZHp0RDrc/tjgMqcXrNVQb+sG69mDwfpy0WQ6HngfcaI2URT4a80Dc9972jj2EbUZgi2+8dMeqtbE9Xi/YIsxzCdu4jHNS5q2yQDe2GvbJ3qE9d/eSrWLHdlnj73zvx7bgGdrl2YT1w5MWSvm5P/UxhuX7cTpNQOXEqvmTS+xj0nrsRa2+ZYPhB+YNNwA8kzYPO/3KZ553R0Ze9iURSUI4Tl2m73gEiEfv9g+LDrw+2D+wP/+rj13GqyoLdvbLEC0/PqFuvWHLrswuAYFOLQCoH5+PWOcT++DDbfvGd+5Zei5huXACUN8FSKnxRsrCSZg6dqFwdGh9gepBw/oAQdUgmw+Qh9xPGHoVj9p0TJNtAEFT2Ix40C4tLYBdPPbegz2W0oPNbtnV21ewvw9sF+KinJaPnqy7OtWiOqzBKjX7udesuXrXMEBqNJqA0VZxJ4B6fEcUG7IyO2f5mRn7jd/6m+YGN99UeGt+es7SyYw9OdqzEW5cZQOa3L5f6IFMvKBEhAplGQ/OXA9aNSWWAlY6KKS6+CNsraMR1HvSIhh5CbU/AGo9uYjnRzDyKtSfT6RcAk+3r4QWnDMi2qw2cEwDe/nF67y/jqE6cA2WjzSWrFRxRkOZpjpnk85oHmGz0caI6Azp1H2+LhgHBclhKjFD/Q3z6STCMATlTdmVK8tWVr0iRlEDnTWLDh1ho/zOgKnh84vPXUUwp+1UNYcs6hTKq/qmprrttE/dmDL1FPXh2Do43x/c37XDPkj6VHVoKBzXUbnGYOjFmQ4twcZOegI2QJWy8ZDlYG6eIQyPZ5/yhWw6Ebao1wM6kuFEGfsgJxDhszLon/v3se6xBFYPsKLQYR/0dsbzCGXFUYIoSpoPZmzv+Nxu3biMoUiaTywipl6JcjAhDF3Q2v0pDANG+1QGsYqhhJHj1OQgexjFo+OKQ8bVSskJJzbfOY5JnkXrik/E0Mt4aRpN3Y4Pdm0Iqw+F1d5QKJu9RXZ0FqYSCL1HrEk/197pj8J8ahemsMkrL92wz732nKmHrrKvH2wfWpk9wM7gFHr2aPvA9ktFN6qu2m04h+3HuajpeULONJ215ZlZu7Q8Z6tLcy70nIBZqG6zoyQnnNUQlq7RQiNQ2ekQQcdghgBjGksWgn3t7hZhGSG7c/dF5+w0zNwPywiHoy7SgV213Z19+6vvv2W5fN6+8pWv8J5N3q/PUPKawpE8I2ui0hOdzSkMq8CtmssrRLtbKNmjZ8cYrZhdX53nGTTXEQCJHqlkREkUkzhKLaFrC4lxUamEjI6Yjc8BQtYO5iRHqnrJeqdhjQHAFCeY5Lmz6UWui+yg5DGAbLVVMy+Q2+vL4DQDOE2VXfQvGjOcD3QFx4KViKVWbjqj0+xVhfaPi8dWKpXtsFCwjWc7trtfcGUuaiwuAKvkFjFOzbE99cbtLJS3NvpXrAOdBz10om6dCow/NetCairdiSU9XL9uTRyGG6itUDH3qzIR91k8u5CYVlLARu3SvOd+m0GWlYgkOyJn6b4kmPzPsX1WSw5+0OuYSmEmTpTc1sC4o21suIYGn9vYGt0mOotsF6u8T9c7c6BRzUn2Dip24srLuC8+wzFh7q9ZbDk7EwRkKRwtlq9ZvUpWVAeiKYEddigbT8FqBui96jAnHaBQ/sSk9xRQ2XBF+z0YTwK9UBh+OALkw6zarJXqe7kVK+IEFNVSGHOC9336wT3s354blvHy3WvORuTz6r8dxYYqpK02fR7T0HAB0zPfENudtWQ4bJt7x7axt29LgJDcdMR2sVUtQMLEGaxP58DYoUI1ZEPfJQul0+w9tre2yZ7/0E5a6xbGXodDPruWnbefefk1HHTSJXWNRwDVs5BtHjUu6qv9Gi12bimcTBGn9fRR2e6sLFsqFXEERRUJHiU3Iq+fPN21WrsNMA3bs51DwNEUsgAQ2IG1zvssl4LNLszwPCHb2i6bhqKPz2GxvnMXGlVVQQ3HLjap6NKRmqqcBe3KygKM8dzu3T8CmKaxlXF7/e5tU7N6fwCbeHho2zDghfmEPTkou4lIvVbXVVPgwh0Z6o0HFk5xX8clW5pfcV3rOs2mK2dpDUAXAJp+/wwSoKEBafu9P/hzVgNdff6VG2+q+3AuCd23ke3Wj2wCpW2haNgzN14pjjFRgb3Sr4ceGCnOUkXCQnjV7omdgaB9Qt84z0FbtZdnsFWEdmIMEg1YB6GVQPZQWg+fMW6O+beP13Uc2xRb2T7s2mdee8EeP3lsP/zRx7bDAmvMl85MND1b7Mm12kOYQ0G8BgInA6N/6yQRl+rYmqpK3fBmjGS71cYJI1RsyvLyrBUKRZhEx67AehqVBkKiENg5SKbqUprVzUQDf9sYJLmI5blpW1vI2XUEYik/Z5dm07aWy9pL128gPBHuG+cwObTPXL5pM7EEn3Tm6iBT8bDNz8UxajAmhS5BorM4+lnWeImfr0wn7dpc0laTSZiR146Pu4CPgVVYpxpOy4tDlBNWopW6hejQWudWzULbhY4y2ZBzFDkcSXQyDmjx20t3rjjFPQPxKttRnlVdWMRM1UNVzZgNoyK2oAJtgQotnsJWtUYfRz60w/19F3auHBfNH4bdYQD0R2v818ary1rVS3u8H0PCz9QaKwAYiMMKJydQZF/YgqEEgqsiee2ZMndhrcjIlBdHzPXUvlCTI1YW5lnbNTtSpiL7ks4lMMb8nr3T+Xn3BCDWaoAQG/YYx7oNuj0oHWMIhzZGYZQJqtC9yhhmstN2/dKSXV25gvArmSwg64px5jXIl+cU9oejb8JmC4clhzAxQe78q8MzK2NX591KPhNTVjZjF2P2+3/wbzCGA/sP/vH/AZn1uAQLnVGri4yaHKg0otmo8/4R66QzTpSGL8liDUbYBiw8B6DR8GRn9LH6SgZSG7Swsl5hLPFozFQWFcKp/vf/7//R7t17YF967XULs/4KgUuu1CVLiTuKGDRhxOc8j5tGAntXmK5ULDqgJ6eqzkYBv85zkA+Mj5yT+syO0W/VNwYBcjLeqokc4JBb0A85bHU+aammlvVVs3MV9ncBAEcVtZHj+rA6zd08VU13ZNbqjWPb3vrI6hXJzYHViofWazdsCsOnTkC+iRjszmv7689wEOo6pujImdNRMUZl044xMr221g5GFoOpcX8enKbaoSkSpHNf6agiTQpr/yTe4XRDvlOfwcai6wX0cWjFos5oRzgv6TI2iWfXebOMKaKFQwN8IjeRQNTV/VWQrymRAp86E3lsgvtp1/oWTqsrkMclx4hxqUWfGh+4zlrhKVhJ0IZnAz5H2cJKCoTFs17NYd3C2CrVlGo2aQBWj692oXSVS9Rhtn5YeAj9mJhQrW0AUDuy3qhnKRzb1//4Gy7zf341b6++cMv8GjwNCFITEsleGP1qss/OnvYGdv/pDmuVtyyvefDosRU7VVsGWKoL0tNS23w4Gx0CqId2AMovu1VqnbjjoNFJ3TKBJ5YxEZS6neMcdEST9Gbs7tUbFo9nLZ2dQ7eztl1at8P6PuShYTulmu1VKjYAcGwAbBvIFoJlZ8FJWy9raMCJ6zCm1pY/eOvAEkEc4wqOUcc92DfNDX3nw3Xz5byONM0mFhwL1DSt/imyBghr1MfOjo+Qv9EAuUG/VhbR7bk5AE7DgtjugD/JPmRxhEfmlbNVdyT2IhCesQnsU2tQQYaUHNm2zWcFG3qx8ciUGpgEg9gD7mXU7cCgRzafy1sKO3103DJfOIPOyI+do18zdvXKZcsij7/xm38sc2ieq1evvqmYvpIDRqcD2+GhJ9WNFyE+xdMmYorFgw4RTgmNeWFuiEkLI3+MsdWsOSV/eBCawnbV5hZSlsh6rD6eBOUP7IQHRxpNA6rlCBQeCZ7jRKZT7oxHZ45CgoeVsd25dcXqtRLUv4xBRhn4bE1QOEXBlKEr5RHyk2LlM9MoCQqif4PS5VRDoC+dO8iQKkyo4bcy6koauHFtxSrli16FOotp1ivWRTjVUUJT8Q8qVQxpGSMycqE6dTuqw0r7/YuibN2LMjnFAs5AjAqxqedivVID0cftfv3Y/vjdR1Y/aVtxzCbx+c2ztpWGNdtv1+1ZtWiPywXbbJbtwUHBamc92yqV7Mcf7VsJMHGM41Cdl/rnujZ/OmsRYOArGuWZhERBusuXEzBjDA8Oe206Yz5Q1/jU62ovXf9RhEwJWTJNYuY6dxALOmdvle2pNm1q+6a5fzI6HT7L4wlbavpi+LacqircZuYXXaIWT+7WXdj+DNR8vPfUmuU91kfnBiO3B25OIEZCDkOhS3d9DIUMhzo6BYNxHIT6q8ad89SEEjXEdm3L+OztUsGeHh+7kHUAtq7xcok0hhdx03xD9d1kc90c1wl8YaPddON/1vePAUJl63ZHGPxT14/3qFZlTwcgw4vz1SU3f28alI4z5z7T6ZRlp/MYDTVTOLQHDz+1Dz943x49+tTefed9e/L4qR3u7VmjWgL4TNv/8r/+Ngy8Yv/kn/7n7INa7AloCX0PnBHSRIy+zj5QwFOcsxzqWI6Ie9L4NZ2nRXHEf/7n37Df+s3ftY8+/sTuPn+Xdbj4HDUb0Pmlwrz/w//3f7bf+PXfsQefPrQHj5/Y3/t7vwp6T7KvEbe2ypZtwq7GrL0mo6hVXDo+47L+9ncL9un6MSAO2cFR+oIpZDYEICwgzzjM8Zg9xF0JPKDXMRyu2s0JCDdHbTsGYHaQk/YQUAtYOTho40wmTYPheWj2jmfl+sH0LOh8iecdWg1D2uqU0Lcx+z9mjXWGqDD32GXAaxL+JAhfo7m6nYqd4xSk8zqOECeX4UYM+Zm69wACJBfo/dRZwA0SUPRHTlYyotoXgTZlwLrRdC50rR8j6ayNQsqKONXqp64TmJpuuFIt1lYRMtkHzZBUoo+iUwIqAWRz+6hkXtZCjD+KMVUTlAGyFEgCjuREtZ8AIy7LXl7UHstvewIK455YCoeg0hKtVQI2pfO8ENfRua1HYJHbPMLuzM0t2Fw2x34lLRtT8lDCAuhXCqalc+H13Yp982t/Zvc/uQ9o89q156/YjdV5J286BhFCdcEeLq6ojUChevHexxnkp2fs8lyW33ns6UbDrs6ksLseayJTQ2TFq6Q/gS1e/9ZfPIVZblsofGwRO7R/+Is/a1989Sv26UNsF7rm9wZxFj3b29+ye8+e2KOjZ7Z++AyAcWSHO0f2w+9uuDWrD3u2vd+yRqlj+CHYoQZsdNwcZTVWFwhN8ny9AWQGyVuYSwHEutwDwKbax7lWzBP3WxrwkeB5V1ey1msMYJJ17MeE1QFSS3NLNsI24nh4XuwTJANXaV5k+RR7FghF7OCojcM8t1vXZ+z26hI2vmE/+OBjiyWC1jwtweLrNmoqqjiFnoVcFuz8zLIdFqrIqWQuYW3sqjKzF6fjAHaf7ew9c5//ZL2oVrSw+JDduLyCLfh9bYB5Xrz7/Jvq8zoFatBkhpqy2GBK6IRrRCAnpYJPTQpQGrWkh7U1zWTs9FBDGFAf2qvRN4Oekg7OLZdPgcKXMB7nzqhoWogHFKMzmUvTMXtladZ5cgmfQh9Kntjcr9hzN6/j1Eq2c3jsznfwf/wOhAkDUMq+LLeUTXqkgdRDpEgKcYoh0HgwndXIeGfTYdcMWs2OhR5VH7e8POMMR7VWsbWVeQzuvn31R+/Zu092bLNRto+3D2wXFlXiWfaO61aoVq3a6dnC8oqdYsw1rWLEdQLROT6j5lLwWwhhrdG2x/tjW683LQU6VfcSpeMri7MJUhHLrndgRrx3+7DDGuN4Qa7HCFuftW3yd0QdUlgD1bkpVVpTz4X65NUmcSzJMA4GRu9DccTuKz18CD9bnZ42z0hnBX579eUXLYTzFivyTvowVAOHsrV+qrmdAI03mxXWCsMOI5TZ0voPT7y2fOM5u3X3eRdinQXJZXJKjU84xiWoIocpg6X6pwYKN5QBFKiCPWi4tQrjRzAU50/4t8okLoCMjI4Mn9KHeL/AB19KLVcyhnqFCrU/O9wBrTZhpDgPnt8PJJdd1JxSAZh0FsWChQQxTO32KcaL98Wj5kdOrwJcXl5bsIVM0mKei7D53kHZ7eHGwREgUIlHLcdeNXNSjML1RGV9k8moa7O3ujDr2mwFkZUmwKmIMz3Y3bedzR3XFKEG0BLgyOezgKiL83gBDjHTwaBpw14LgwaPY3929w/t3Xfftb/6qx/YV//oq/Y1mOpv/+bv2He+81d2H2f4Do75a1/7ur322it8Xs6tK/9nf/THX7P/6v/537I8KkLP2SOc97vvvme/+qu/7By+RpXVagobdQCzFxM7FN0JwuYHoGUV7qtso9kFBLL3XhwOVhnHXQGIFlxUpqpkqAnQ9SnGET1Rn2Q9RxV22kenRshWGsa7qpFLrPd8Lm7BCZ+lQglbAIm3+lELJuctMDWyuTAMbKKNAMFg0E2dK6cw5CkAd8SD0/HHeBac4WTA4rAkj2FQvcgLOhsCgOdxkGnYQgKm1cKYjli/SNRrEWRgJpGwKL87BWCr3EWApMffKrPS2L5ur4PTlHM+tWKpyvd4NPZkjO2KxwOAnYwrtlfNnxKvQqGwCxXHkRENalc3G7F6tYI7rJctklSyosKK6J/YJU5GoHWEM5S/0uQeOU4wB1KMLEMSFFlYikXQzaAVGzXWt+8AfL3W4LnZH740IUU1oqqRFviTzVR7UIXve+OuY5Rjgdnznj3GWX719/81+8GeZuctii0JpYN23K5ZuQ94Zy00kGEXeW4ibypl0jn0QaNoy8j/NE66B1i32Kllc1kbqVSNNT18XLDPZ1O2wr2WsUU7xZ69cDVlU+hvRWFPHO4p9184emJjkSdFFdHjt77zxD7d2rVqACACa9R57sbDhhWPe248mWqXJmDfGsatUkSNZBwjx2GcVQg98qHAPuyMkn380xddsNqwyPubW/bVf/NjM0BWLh9zkRCx6ZduX2Uva6zPGFY6bUvYIM23nMtEHfi6rUEYEbFL1jydhm22LQLb/mhjw4IxrzuuOoVIqIOUjt76gDmBS6viF1inSHbGjQo8494muV8ewJEvRcyCAvJRbAyg50cfPMVOiQR47NbaGs/gs8NiA2frtz/+42/yPuzS9RcW3kyAejQFpKpBsT6MKqxOYSWdaanJsddvDkEFMRLqtFNrKBNRZSgnqlC0c5Rt1B/b/JW0NdsnCOdlW7n1OYy/D8e75xode1G0U5Q5wyLPgc5iIFeFXTWMNcQDqy4yx+YOQMU1FEOz73x8+blZH8zDo4fF6CkpReeGcjLKRNMwXxkd/VuCKMN9eW3G1fVonp/KCcQ+Nfex1KiAKnowkDn75tsf20Z1D/QMGptE2ZK8kUXWgFTPicc+fHxgUTbsV37hlzEcZ045FcI8PUMQMPAjXvuoULLjZsleuHmNdemxTiewRRwmiqLOJE0cnSFYKnhWGGnKFM4DCePw6pUTl9jSOgI1gXgys2GQ6ZLFYnN20q+60FlUhc8YNTkb+dBTgIKdhm3MD/PTYVtOJC0Melq59Ly9+sZrfF4GA5WySBxjh6H1AiKEWgUozk86ABgdosP82TuF44Sac/PLtnbjLs8OKwWNOQPD+srhydFdJF5cnCnprK8By+x3moAVnTdxU/qD3Vdo7BTjdsIeD0GhcqKDfhvDI6YOA2Wf/vr3+LwLtsk1nu7v2qeb2xivrgNlAZA92ApmgtJjJMcYsGAC1M5lFGxQk3aloUeUsAUYWw5H7DPXr9nKyk27eftVW8jKkAWckSsBbtywZ4BMqVK1g8Kxbe4d2h4MX406xnyqMpWbAKAR/1bi0jKAbm1lhfVNuzP4IIr59ocP7BnK+YXPv2JHB3s40w337yLseNBt4tS89rWv/pn903/6f7E/+L0/tB+/9a49fbrhjgeUzJPHiH3hM6/Yr/7Kz7nQ08azbfud3/kDGL8f4x63/+Af/sf2L/7XX3dr/X/+T/9D++f/n//afu+Pvs5nPLPPvP6aC0mplEWfp9Z67VHHaqD1WrVj9aYaXB/CFBuu7ZgyPU/6J+ztkH8nMRJhAAO6OhW2zgnsKxAHkMWRDU1bSdq5L8HPxcwytrSwYnOzS5CauGtaoGkp07k51gq25sWRxdPIUNOst3fRdm4MSxYLgNmB4y3MxvrYvwk2sMe6nJ36uZbfTmFcrcYxBnJkmagf3Zi02VTcXru2alcXZjDYTUBkzdI5P4bQh6HMwF4E2MQUkT0AtJJMFKLVUYM6E6nlX6vfx17AIrBRCl0OADQqb4nCMv0wS519qjTOx2ep1aAylKWHijxpYL3Kfrb3j5x9UTa1zjzVzUwld5r8oyHHkzB6AT8laIkRj9HpCZyempHnAG3ZRNjVSeYUqWOPlEmrtnY6HzysNG0sg83na9IJmgdxQId1nd4FqJXz2N/ct3/23/wzB2iv3blqmVSKZ5hykb/uQOV2qnfsuaxzsTk3PQnWhcjau/d3LZ3P2HQ0ZC0A0t2lOfQiabOZNCAyZk8fHdo8NlB1meehU8vNRgBAKXu6iw4DMo/2N6zxeN2OKw13vxgwV9pUbY3NyzP1x6d2zGvPkHH1x1WnMg/3rzmhXoEMTMAENlk9rhEHm84DTFiDBPuwMiPZQa99kw4caN0O95u2+7QG0eoBDIIWy2BvJgK8v26z0zDJqTOef9Eura5ZvVXGfi/b/OKaFY4P+IyWC9knsiJdYzso7TtgFg2d29YObH7mEkA2YBvo5vJ0yi5fv+yGbyibXpNRRDSuLORYjzggOwUJmbKFmYRdWdIc4TOXY6Na97XFrN25smIJnPRCFpua9FoqEbU/+Oves7/2y19+M8WCJwJhy6UTVuhVbOQsNQIPxwiB+DS53YvtBDc6Q6nMJNWtSWmDeGfPaNI6dVAHrx20szZ/46ecoNWO7ln7+DGGUhl6YxcmVK/BWrFmGxjLDQT2KQzv0daWlTt1e7q1aVv72whKE8UYYtA0DgYj0auzSWJpVRALqHjYQmnaKIvOHxumfpPaKG3O+WkfBSxB84+s3GggDGU75N8boKZ7jx6zcVN2+8YVe7C1ZxO+sS3DHm4szdtCJGXTPP8CTifhT6GQMJowyIQFHyOwKtqW8+n0a9zbqbW6Q3tQriJUPZT/kg3P29Y71wBgv5Vgj2coUDypbDple45wHBOgYBRvAiSHAo6VmodPFYtSaKjXn7LMzF2Aw1WEdoNnwWHBjEcyTACMEex1yD2dsq4nGPJJmOssP08E8nb3+c/aNOwAm+KYu9pNydEmM1mQdhIDmLR+t25NWLbgshIIZHzAii48N+rDpHAeEhoxJmmCukDJSMnI6EuMU/WOlYNtPqvpELESX6To6kEs46YzCIXKLqaEXLSf07mBkL2K/sejnoUBULMzSef4vvHjH9t7T5+yn0M+E9lirXSWqXmFUYzORUYuDEQOluUSSwHSwd51po7D4bNywbit5mcAMQmL5xasW9mzbCps6i2qpKG7Vy7bPAxjIZOzxey03bp0CXQcQm56rvzksFC0o1LZjmGT5VbT9jE8B8UjK9bYW+790tV5e//Dx64O7NLKkn3uc6+YRjjpTFahwjKy9V/8F/+V/e7v/QlGk3vF0V5H4b7wmRfs+nMr9sbn37D/9B//A/vpL33Jfuqzr9l/+O/+qmsr98HHn9oPfvCW/ct/+Vt2dFSwmfy0/bP/139p/+Qf/7usmeZPNuz9j+67OuPX33jVKtWaY5oNWMepwCv62Gfdy1UNQtY5uNfUBzfEuqmpxBlAUJGCGABVM2onfRcJYoGAOkgpdAkgCCRYVGWqh3D8KoiP2ckZ4FJj13wRDD5y5g+6WssY8miDuh0fbrPHqpebNPWNViMDt/cYG82I9QDS1JVnjM4O1FUMEGpc+xw9mTyvWkThWD5KAEyMWACtiW4dYLCDMb81Gj0ANMwZZ7F5WLBnlSN3hKLz1aMy16+yT82OrR9U7NlRyXoTHX6HrYCJKutS+jZAt5Qwo/NfyYrO9hXSbbLuAuQtwKcSn5SlXQNstHG2AolDwL+mIUXjyub12AlgWVnmOuJwDUTYXw9GetyC5aKH5a5yPM5h+DgznGCfTdFotSb3U2uqIjZs05lZRwBa7RaAIMA6nOOsAM9jPgMdHeCE/9v/6r9zDfWvX1sDWH3ZrsCqVmenXfOEhfiMLaZzgMkwDN9v2WjMrszNW1ytEAGE6oqztJDHiQtgTNqNm3ctmcrY9969Z/mZmIWQ/aNG2Z7slZBtmOph1db3cTBXM3YtF7GV8Lw92qvaFusaRT40aUk6nMhFcczsfUdrg81C1loFQKjyUuQDIA0B9dFWrksX24BmhpIhm1IGNLIyHYPhs+8VzUvGRthpAMAwac/W61Y/ULIaQCsXc2H42UjQ7lxasP2Doj1YL1u9PbDd7W3zYGcerh/b4twS8h4E7GqcYskOj+rYqknbLFYs7uRUAwYqMEZs4yQyF805PVy7NIc96UJyBnb90qILiYewUZrYJNulLPoYeiwWqcRMN0sT4Kx2nO4MfdJr6omuaNrCwpr9q9/4owun+cYbz7/ZREi9kZCNzsculb+HEffyZgm3DyMfRmDwE87hiH0o667NpidSal49YZ2KnAtsMuJHQPHgiRioZ8sqhU9segFjlgxbKhOyZChkv/LKF+xaPGtLsK7Lz92wy8vLeP8Vm4nn7cr8LBuVtrWZabz9gt1CAD736uftxTsv292bt+2lW3ft1bsv2KsvvGivv/iKacbkKy9/1v7WL/3b9nO/+LftxedfsquwhBUMzczMrK0sr9rlKzftzotftJdf+Rk7xjGv7z+1z7/yojXqVRuhaCHQBLpu6XTWLuXnLeMK/DWN/dwK7QrOr2U+0JXCsJVqxYUaR6ChE9BNid91UMxroPHGSc+OQIRyLywZzhTmCxJ0YYuBas881sDIyLmH4qA+1q+wCaMECS8uRzH6Ml6L2LBJqwI0hiCzAIKl8UE+HF0DRZ2EIaoIPJgQEjbLg/7DsQW7/fwtEJJKRAT7XKTKOgAGtTrT5yuUV9x7hmNSVqCUQnWwWEKMnc7J1NGjCmorHm5as1KwcmHP2o0aSLbnmKHS+nW21G5U+f2+A0BKTpFy6ZzFlVrwb4UAWTbT2Z6byMLPHRLlty7xA+HTTMsRRu2tTz52mdrqV+rHQKnVXsSvcOyplRonlk/7MGZnbrByKhsynw6/+KS9EgwWsOFD0TQdJcszrqhUYhiyWGrGyjyDGgEc4RCVzXwdYVdj+fnsjMVDUcvjUHIg+aurt+2F688hU3dwunlYQ8L8rMfm3r7tYKxr7KXOJPeKRXfdna1DW9/csjd++nOuNlkJNfc+eWD/j//7f22bmzsoXND+s3/0b9vf/5Wfsls3lu1Ln3+NtT/DgHlxBBXXU/OwWLBHTzfdeLfn71y3j+8DKJGnf+/v/x375//DfwNTXjMfoEslCkrq+u0//JppdNu/8+/+fdNQBZ2vqwn8EJZ3LoDDurUaYu6AJ/RLnYimlPDM/eE9kL0WUgejkGx4A+yJkqJ6OOU6TOeItTvFrPfMc9KwVmmXvwGj1X2LeQeW8MGoAIgeXus/bVgmdAYYPEaGOq7QPROLweIU5sah6NwQp+mEAQHQtBg5KUVwvKFp8wSQ727N2s2CO08/Yc81IrDU7PJy9rx3avvlmgGFAMMCpEp2Glhn2HdGSyUPSVhuKJy2VDJrWfYyhzPKTc9bCkOvfrX1cpm9TTl9KRS7NjubB9gAFHCMalOoAeECb8pTUFRBbE5Atlgr4RzPXTavEg2V4YsrNHX84nYAk8i+RwlngGil/OCcZBizqQggwVxLUMm4nvv0dGxd/hZYKeA8Z6anAZJnFuA9GsmmpiE6FqgCDI6bdSvWa/ZHf/Bv7NH9hy5X4vO/+Ia9/3TbqicdV8C/yZrYlDKWx/YAJyKn0oS5NRUSx5FpUsnGzgF2G4cF2xZIjQEIz0+HdgjAUPjx7e9u2FVk8NZ8yjWXL43ZI55tBgA/huics3a378yY139uz8Owrs3CxDJRW0slLAYD1ODzDODfw3vVvevatTlkyusco+ZpJrOyTxMw2JhlpuP27vfXXZh3NZdzk3G8gYENJqbtYHjTKr0lbMQMgOoYoI7Dm45aDKaucp6QIgLISXNcNT+MWPXbB7DXKj5pfW/D1QEfto6xwzgxT9+OmmVEXOHzsW0BoFgKu7Sc5PlxxMjHrRs3cKSPbDGesvnpWdvbr7tWhk8e72NfGrZf7Vo4OWsHED+NNfzLH71jDWT7/UfPIFkAsXHUCgdH9sn6U6s2T6zO2n73W99no9n+k2zkzY2jqp0G1VVn6JpAn8FWzlAExableV16NMxGxk+hng6Crd6DyYR6Vko5EaoTBC2qgum2tVtbsIcjG4LAZmbTCN8JXttj+XjclnXOgFJNCpXCTJW+PcXn+9k09RrMpCOWZ/Hb7TO7+dwX7XOf/7JdunTdJf5Mp9P8Ls9r0lybBQJt+fwhmFTW1D1IBvds0IUZT7lBurr3eGLBLl274844nu1v2sPHn9grN2/Z3vYxDKNqJ74zNmrgWvDtFgpsRss2MVAHMFjVAF3JTeM0PRjwIcI6sHOAs073t6slO+eeT/tduzy/YLX2ECerTiTnGAyzanFgavnlm8SAoIxgX3TNb+2amtdrPSCaCPAJjjCJEywcVtx0jlZrxzy+Pk4AxicHxDuV7SpnpPOjDusiVLyMkbwzM2NVrnvt+m0ATIJra4f4Qi9aKKVmT8ow6CyzsPsYZVLWcgjnKjesPyBGlMFlJWM0lI2n8LaGHivsWC3BuHCg9eKB9RrHOMwjQAROlq9SFcbvEpbYP+5HjlN9TC/GvJ051uX2Q+0E+TOhK3IN/f641kIYxVj7yJhKVGCUMFydQdQBcLX6yB3Mt9kXhZDDKKcfWdQaqAxHvYY10WDyZBID77e7K2s2OMXZIBvlw2euQfMRBkfZzZrBqP6+TZjs42dHbqyRQnl6Tp07sQmgVg/K5rO1BVD93Iylcaw6qznl+u02yoVDf3Bv0zQg+OUvvWYffnjf/sX/8hv2u7/5r90Z5+JS3v7RP/oVm1vMWTqbtj2ULRZJAEY6OCnWAcallolqxtGFrbWGdRB2xH72i6/YF778KvK9BNPQcPaGHRyU3TGJ0uv/5Ovftp3dfUsmYcrcl0JjmtRRcUXXABKMYlQt5kBQQdZDZ3sB74QF2E/1GRWWcU1JgrPsEbJwpnZ96DTAcDQoWwL6rt6ecn7Dfsfy2bgrB9OoLhbHehj5oTIj+b7TV7N0kDx7KhmPqyuMoCCsSUkfiJk7QtFOtzvKwu9aD+fiD2XN40/baFhzTFNswA0jcAI46Rx8szWEQTQtgo4qDS0RB+z5p9yeh0Cgty6/bD/7hZ+2RcD14vyic4gCHmtL83YZtjAzPWNH+1uuXEylVMfo3sryLA5TZRk+FwZXqY/yH7ggtknlOSFTudO9x1vufNwjq4sj0LQRsfhIlGdz5EHHCBddlKIR5A27peHbY5yp79wPmAjZEns+g3NR8/p2/9xeuHoHnQ0CeHo4Sfwen1MqtmC4PUOzbPeowg+nHDH4rf/lX7n1/if/9D/kWnGeYd7mUvq8rOWyGQsHo9aq9G0167HnV2FQwZDtY1c1jUUs63s/3LQtGJcfRxXD5okFKrt2mt9jou3tR9swLB1zwdRg0Yb9Om2iV3WFV3FUGJl2s2/BCAAaFnxUAkSlMzb0Z+3TwwnYKZ83FbBwnnW+csVuXrtpd69ddd3Ari9N23IyalfnE3YVHViOI6fZlK3lMpZhnXpjAN5U0g46V63ZjiCePteLWx12aoVNC0ZD6E7Cktz71ZUFGKF6UTcsFlRSKt+POshoxMKTQTtUdyb2MhPBSQdj9jrkaWevbHHAYDYRxC6ObW0V5w+4fvfBR4CvjoWRHXWSewTgeLyzb1FAc6UMWUJMhwCgSTWpAVg2YOJV7M4I6Wug811AvaJc7VbF+YBJH3uJg/7oRx9KaM3z5V94/s18Mm+XZuZgL2cOYZ+iHN0OaBbBTsYCOpZDcU4xTOeuZ6J6tTpKK+OIM1U92YQfhcYI5ucwyudDHNaUnfDvTD5sw3rHDjc6GPeUO4c7QyrPcQSuQTXCqibO6l16oLFcICb1k1TbuXgGSo1C4Kft6GDb9VBs8BByAt12y4Vm1cQglskjg1J+lGJQgREV7YN3P7Yfv7VuK9ees+xMVq7Ejgo7tr3xqWuf9Bc/emLf+MEnoHaeFyO8f9DBGPXtsHZoHzzYxrB3LQkLvQxiCmN9GhiCMk6xgiCo3k2JOj0MrqYbXFlYADn3rdphgSdxSDCqMQKo5sldFFN1SR4svurGrq6oWfTYDo9ObGYN44wtS8C+ioddDMtFzdkUyifWIAN0eoKyI4AqcTgZDFCsgLbbFnMw94mo7R0P7blrl1CaC6elBu8umcA5TBSErxMEaH/zIf++KPIGqvErDCgGXQk7qgFUFqJCbHqPS7rCuOgMUoRU55VBz6mbSq/MVg385SbY75Zt7e/BQJQ4BTrD6er8WBmL+gyxMRksgRiVcoh9qiB67xiU6OX+ABE6Gxar1usVZtnYGaA4J5aEaQZgCcNBG8enMyKdCU84pq1i83wqxhNo9NWUvbS2ZlWlh8+tWK285c44BIj6A49l01mc7diebCnsM7Lnri+zR6qpZRlYJ7/YEusrZqRaVd2/6uqyOCoZ5qtLS7Y8l7c/+doFyjyGhf7ZH/6ZlQolt3bXnlu2u69ftkK9bDuFOgy3jbHsuwYaCt9qnFgK5phAprPIfgQlj3rDOGkMA8/b6LUBbBWYQcE2j3Zgowe2yzWkD9cvrdmPkeO33nrbXn3tFRB01tpKQBt1XSgUrOKcq5fnkL/SvxXCVth/BB1X0stFGZaP9Q6j7TpbQkbQMY8KxCM+lySnDjuanjM8G2FkxlbGgWuIgpuo04M9IXeD3shmZjIYZoUWRzAdD7/nQgC1kTsz13rKS0/aFsas2IER4FiD4RQsKgvoblnwXFNpYF3ch4/3id0v5dLow4TtHtfc2TUok/tErwYqOcAxI3+57IKtzM/isCWPXEu6xD0L8CmCof7HO/vr7FnCyWu1MbK5uYxzlEr0UO2268uMHFdrdfRMk17CiDrXLVfUytkBKR8gXuUQKpUacy31NFVfWwFDzQ8OI/cB7n+Cn7WbPVvTHN8FWBROS00lpFuT3iB2DQeLk/JNnbGWRfPLJnDPlXYTfQjb6vIiYBlwUarZn3/t67a0vGC/8EtfcX1wdUyWwfmou1UsEMM2ntnR0bFpNqpamKpmuQCQm0mkLAsB2auW7YVXLttCYs6wZPbR40+RUthXqWAbm9uWyvpslDArs99nQbO5UMSs5kdOG2b5M7v/4b6998FT60TTNoiuwsBCNoosWeUUJp6csUB8HuY8bVOxWdx9zCoaeD2RsNpE3KqDsG0Xz22vX7eNctEECZLYiJVsEpmGwZ1hE6ZuWL0/bedD5BI9lBU8R35LW4/AcOeWmIm5XuZqpH5pYZk9AlYAxo+rVXeGHD7z28JMCjnyW7c1sEtzADBkIMJe5LOAp4Xbdv/RR7xGoeVzywF4EyGNLgPIoQMqVxtjb+8/2AEgHeIUAbIRhORkYL0mxAi9q7SxDdzTHvvBarHXPeS+jH72WFElclYtlozbJz++52yA5x/+8i+/uZKIWBzjo3KA42bNBihDMKVONV6Q66mLSUvZOjyM5lKrCbNHoTYco1D8YDiBgcJI4l1jcQ1X9li3qQw00IwYK85xiPXOpjCStZHVK12rNZt2XK7bwXHJNEexUm3jTDGCkVmbzq3a4jKIH4cZR7HkPBrVYxgQr1F8nD/4BowBaNrjRTBmMfgaco3TP3xk6w/v2c5x0Vq8Xhml+dmkQ+H3nj6yd+89sldv3YIB9HG6Q5QnYklPBLTWtexs1GbzUWtWYd1DDwYvYKvppIvnS5HUdWSrW7euTw5hyiUxDUGPl3KzOJCBrRfrLnPWz2YrE/DoWDVeAZvLTViEtWCpbAZnsPe4BdLxmi+Gj2+NrIOh7fRYT1i2awyCQXAddUBWOu/E9toIh53NKBNQdkWzEszmY9Ow555lfEN78uieHRf2WUOxRSVM+HBmZT4LBtdvW6VwwCpOYHiwbuzFEON7wTIVW9I6wtz4OsHIOsuDsLDNsJSgC7tetBhU1q0cOevv9kD1aFGMCMYS+VGHIs343Ds6tCr7qzURelUiVF9sS+el7NreQcOmMxmcUc56o7bVQHQ6A5cpn5yCGflhwHyeBnr3WfNMSlmNXqtVFQrTeezFGZqa43v57Mv5eYzsGQwlYV1AzznPWIatNTDcCpGpHvjjp8eO3dxYyblQs1i5gJTKXgTKBBB1Zq3sO4mYOovI2KVxznL4v/37F0kAcpYywK+9ftc++3Ov2J3nr1gQJBqPg4BR5IpYIk5JILTUatj9nS3bwzDv1at20Crh8NALnY9x/Ug0Yjkc6dLMjM3PLFgUY9viXlVSc4xxVyi/0+pZAZChrNsXXn8Z+WJNAVBsmU1ozblvPYvqCEfsixL3dF6HaQdS+Jz+jHp1mxh0XZKLQqeqR04jl6gjcj3hdEqF+wI9agKhdZFz0u8UTtTrWTScUcNNz5DxjgH0mjgndZ5ShxqF6+XhNPIvlYbdg83PcVaB0DTOKIEONW1qVIFtynez4Fyk1ITdZtI4iIC1eKaBm/c5gbxP2LB9Cvu9ELSVhVUAzKy7J/fG/93/69nVmGBnR04ziUxOYo/OLBWPOIao+j7N4pTcV5stV+CudU3CasV4t3YLADeAfyyIHGDUeb2Y8wlgTl3JXJciZC6kXAHuWyVZkuUgIETOWElIJZiyHK+OA9QgQ+U/yr6fxACjZPwc8MLnKsSrUGEeBlmqlewPf/N3IANH9sord1w4Vmdgag3ZbrL33nPXo3b/+IjXR/i+DdjsWX56ns05wbn73ZnndqliszM5W5xO2bhxZo/f+sCW4mqDemoJdGo5lbD9QcN1P1rN52w+Mm3f/OGH1pvoY5t4tmTElp7/os1f/7z5QzOsUxCwE0SuJkzTRc5Yu3OcThBhQQps2MDZALZbyMv4JGBDwO9keME6J0ls2iRf7Ds6v77ZsE/3DswbO7EoDn1STJ69UY/wQChsxacf2/gcJ7ucsyC+5dXbr0oYrYwtVI30FPquwtYgchoNTwFec3YZ4BQKqVl93J2nJ7CRw27FDa64tDhvy/MzVur33VCNNiCeRUdXxrzHb20A9D4stneCTVhLs09jayDTG/sldwygo8WTCY8VjgCxrY7500E7E4CLergn3jMzbZ/86CdO8/kXLr/ZPenzgRUrgWA0Zf4AwTo58WEchMV0GD7l0KQzaDhKTCSG5dQtooCtyIsSPmLRKYvBVvvc7OGzLgg+5DLT1Bmo0xtaCmQbwhEPMXAq9tUEEp1fiJWFcF4a2qyQewR0qrlzSlqIxUE8KFKzdoRT2EWhLpJYhHAvmlp7LJWZA5Vgcln0d0Dl9x88MnU52t5t2HZlzx7tfWgPnr5nb//4Axs0+3Zrdc7Wd4tW7pQskuGaGJzOUL1LvTACv63OwI67Iys1enZ5IWIxhbb4U0JZGhMtZ9BVFN6H+iv1eiWXdEkTB92mq21tg9aVjNBvnVs67bFGqWuJRNDSSdgWn1HvYjlwfkLnSqqql3GhPLuXtTrn2VynDxyVnlNOTcrZbrRdU+MEa6jSDDGEuC+KA5uyK/zJwIQAAOSPSURBVKt5nl3sCTSq1mcYXvVo1QUU9y8fH2I8QO6wHCVeCGC4Gkv2TAlDupZQvBysELxYpwCPO79mXZRmr8bv40m/m8+3f3hgym0aqR8gHkesWLWCKYy+DIT6PCqUHgp5rNfvWLOppvogz5+UQwxABiejHizba+t7WxhtlETslP3cB3gUyj3LTSdhM8gZxibK/abicxgrHwrbA5RJAk+QoVNeE7ZLSy+5ZLVyYds9Z63OsyML1VrVZvIzptFIBxV1c0H5VvLIE6BP68UzYg+Qa1ib8xSTOB8MPdcT81B5SjASdBnXX//GD13I+eXnb9j/7f/6H9nS0ryVQNm5ZJ59RgHrcPdzXh9gn6Mhm8Fo6+xO9awnGIGARz+PuAk8ck5N1mUfNlDuNqyIkZSDV11gOh43DRNfmM26oQWXryzbg0cbXKti60+e2vOvPGdn7LPkSGUACpWKHQvniBkpaUVgw4EQty9DDLwM/xlrz55OwdC9EzhnlWvsukxjnY/pM+WAwefI9gV4kHbpc9V4QeFXebBqq28TPg02QC+CYcdwVWYkp80COodYrbUcYJjwAkhTSzDbKPfaxHEXcbLINPcGDrUaTGAmmbYsrKoIy0IdXNYod219nCYiCWjz2driqq3OymnqGhd/LpymzAAOFsO+t7fhmDyf7Nji5PkIPz+0Urlsh0clAG/PWq06pgRg3W853VLf55MJHN6UZnd6LYMONpBVDQhPRIOmjlvu8ZB/NXlRSYmiJ436yMKeMPYCx+mbgNmEAFkngNOhNUEuqVjUNbiPh1W3qfFSk1Zjfycm/Dafn7VN9Gf3qGh/+rt/6OzoL/3Cl3F6M5aHOfpZv3ZLZ2hdENDYrsNmk/64JfndQi5jQXTwpA+4QGDVkOaAZ4ulgrYAu9vZObJCqWqJVBjnMbT17Y6VABR9wF/UG7LIRNQeVQ+tyUr7g1OQgpSlpr+IPVu0CWy0Igc6W1WZjdoA6uQE0XChSpVgREPoy0C6emYnriHF2MLYaQ3KDoSi/DxvU8FZawyjVu2xPrmsHQL4SqVn5puoQpqQRV+ftTQ73n0GqDq1xUvYd1C46qJVW93j81vthpXqNa6rQfU8N2y+B7mo1oewvo4dFJpWxo4fFQ/sdNC0ddX1s/N+dOyjowP75jufWgQipOEMz6oF9C5o84tx++wLi7ZXKIv1Xcgzz6mM4C575to+Kss6EYBVRq0BGZK0hQOQslTEHQG8+533JXLmWVide7OMs6zUhRzk3U9wWAFn8NqVDoLgszACpQQDf1CNkmVMTy4yLWX8QFMScm1+Ohk0QAF/fNaqKTyEQocmnRHZ22hYJB6yGErt42G8eHWFeVSXN8mii36rXVEI9KSWSzOZCNfEaWI4uKSdgr4Pt55aCQSRZSHFWmTsNUcynmbhEe0zUMSjx/fs6ZN1NxqsUgM19Bp2VDgGvbXNz3VvLWvwctyKtbK1MFw6/9I8PxXWuzNIFFoDdFXX1+ywFhBdnfXU2jW7t190hj3BonuF9mEkxWLTVuczOEnW67wHyxAAuEhvj+JcM9EASuVxaeJhhK6Lsaq2BhZN40AVO8cQn4C+1FRYQ74jURz2T5icGoSLL3hhJmp31kPx2z2DtQxRItYaz7syrzOduDMeam4gQ6CaNpXlJOIxAArvaeHokYBg+EKQtMZBhFzJIeomIwlyXW5Exfjfudgnz6kuMnwwjkDyEAYZTrjaPU0BaQGM9raOMLCaJhFhH3VmpKQHLyDKb5rRqJIfGdxJLqGz6yTfpxIpCyMPOgPX/vW6GC2YgbJkxdwb7XN7dgDIiPsxOtwH6H8AC//si3/LLl2dtQfPnlgQ1M+bkRf2C8F86bmfkihbKjfjemJm565aOjdtG08eOaapwbhymh4Mzos35p1hl3EVS1KChuRLDEIhNK2jc+Csg8vwQKEPtw9A+LN29foVW712w7VKW56d5nUX4CYGGz8b6IwRwxuLs/anNo2Mah3zySwgbMEuzS6ClOds3PHbZ158xV659YLdWL0EY0vZ/MIlZDjLve9ZHyCAHjumqfFiUzi4z7x+295996EdHRbsfDi2X/jyFyzBNRP+oE0hI5r6cjqApegZuG11j5rAUAtsuZCYQF9oznyRLDoua8E1YNKDURWQew4ACwNAAIE49xry0uwMcDxhjL2iTwJxAjQyIIDiOOvMvga9QZ6Xz75YKLdUuriiEvsHLTs4blpmdsXCiWnkTA3JOzCWY2eIVAYkJixnP4vuqm/19lHN6gBr9ZLW/WvqEL9mb85sIb8EMJoDXF2wYH399R+F2GVct3c3kH+B7jMnR8qzrrdbVmYdJdbqVyxW2B12nM2Kcp0AwEj9TQPBCYsBVHPhGCCRNdAZH+xERwnqVqYnVBRGgFIlJJMT2ERPADDVsZmY18I4Tg0tGLIIx+WGZdRTlgdVyZSeU7agMxhwX5M4zZxtHVZs6/4D++TDDy03m7MsIL6LHVOT8iog9dat665VaC6dsUdPti2STF3sy7Bmx9jqI0Cx+krn0KWP7u3B7rAHoZjt1gEHgVMr8e/iedcebLIPgJy1pawdb7XsvYf71oY9+VDILHY1MfM5q5ZVzoXeYk9OBYABfb5QHsebg+xE+Irx8AFsl0Bw1nXLUQcwcIojLSHZbckIX92yRsidmz+eZr+D5kfe4plVU0vQ4+NtO95+ZFOhOrq/b+cKl/MhC4sJ7GTcbqzMoO9ee7jxzLVQVPs6lavg25FtdeyZscN6hXXsuwzyCHJYA3DqSKcMkC73L5KrlIsyOsfWQi6WFmK2nE/jbyAyvK/eb7CGJzaFPVWzA+C9A306WlMfgWwKufafuORIHfWpV7UmZalELhVJ2Tvf+cDJnOfu3StvyvnlMwmbzoXtbFJT0qdsLPQIQlG7Kg8oRKxTTdr14TIu5xiTUxZILanAg04gFMpR+EWzLytHZ+5wWdMrpuNey+OtVb8VQ4GUBq/m6jqol3sQehLSVbhkcpLP9fTs4eY9e/Zs172uC3vqt/bY7J599PShbRef2vrOtm2v79qffuu79rT6tn3ne1+3v/zOV+3eJ/dsMT+Pks2CUFKWy2dwjGGQatJl/EVgDjkUdSrgB/3VuReQddXs/XeOnLFSGvgBgn8IkvIHUFIMUaXRtGKr50pxAJCgupilcUBRnLvqVRVOKjQG1lEmIoaz1Tm1uWwQQWYN5Mx4nxfFOeNZVGM5YP2qoFWltqtJ/Ahkq7NhhabQTofyvVpI1oa940cKlU5Yfb8OGgLYYNBm1ZKs7bPPv/Yyjtbvkg6CwQTsBCaFQPhxdMqeVehKGZhOwHGoyiKUnVPNK3AVw+5xRkpRgXAkaVmc8OqV5yway/IZOFYMi0Ys5acTCHWAPRay534R1gn2Teevgk4ynqq7HMFwNdvSH1J3mHOMDo+h8C3XElLX+x4XN62N8VLj/iHyM3nmd63d9BkaH9bDeMZwmn/d1GJ7v2Y/9dk3MJpe+6v3PgEh+zD+aiCNPPHsVxdv4nxBrWuXYWMbro4rOzNt9+69j1GetgBrt3PURLGDduda/sJBypHjWNxa8AQyjAJ+SqDRyl9YZ/4PkKHGAisrS3btypLN4SyjQOUIbOLSYh6QAhiAdeWRiWuXFuz27TXbg9lHBTLYV42+01godhfdgYn7kraymHXAbyaXtsWFBbtz47bLHnzx+jW7c/2WpTFYUfYiwtfGFswAYPEcn/vhh4/ctJqFyys2uzCDLPpR5phlAUEqRRBDVoRBjeXlGNXndQh7mPCnbNKf5xk18ZAHx0x6fBiPiaZ5NUsXeVIdqM6c5Xg96Murr7xhl9YuYdSWLD+7YLNzC+wfTpLPc1P00XfVP2qJ5LjwJ05+5VwPjlqmKUSpxTVXK+zz4WBPu3baP3JrOz5F5+TJeP0sbKfTHtg7n+5hSAUUcXroVAA0qyzUEddamVv7G6f5N3+wT9ojOTOdzW8DphSGVxOSuo4GGi1kooPD0lEF+odxPJ/QGSjrATjNJjNc3uNKQbTnSgySo6vVMLo6OhEd4r0numEPN6Y/AlOSlbORS0ATC5UN2Dqu48i6Vubay+zrLMYXfoZ96TiHrUSfsdbufMrZHw1x//of/GvXaeoXf/5nLJ+HAeHw7t65Zr/w2it2HTmeU1IbDmBjs24//dmXkJesyxwOxgJWwVmoscVKNuPkqlit2XuPNq3JGufSmi516nqtLi5E7YW1eXvy0aE93ivZeXTC4kGzw0/37cyXstXbr/MsPjsZShnOcZR8fmQWEJFCl0+s09q38aDCowwd2FAL0hDXH/QBGeiV5tEGsQfnZ0NADuuq45qQ10UyBo2ha4B/cqZoTc6mZ67AFtuQHvWThiljS+TY0hCV0/6pJQBk6nK0vV8FRAG0WftOQxLrsz7KOgRYD048dunyoh019+yXvvTv2Y2rL2JD8/bp9rr9x7/6n9jdGy9bLj5tz47uW/esbc0epAz3FIMtKt/mnYNd6wKC/J6ROy5sdjQ1CHYNYVmeT7ifqxRF0ZCT81MABL5vAt8ksMPa/PBbP2GaX/zMS28+f2XN8vEkxsAHk2mh9Ag9DswbgJKnAtY7HcAaYBAYMKFEGR2xS2Wn1hvcAISkUlDx/BksAgPBxXaeNlksn3O402m/lY5BR6K+E6BOlsKPw1RNoxyIGgpPqMZzQrVODRAXqPO8aq3evn3w6Q/sR+9/33b3H5v3NORmYO4eFaxa1AFvzwZd7pOFPe33Le6N2uXlFevx/dFx1SKpFbvx3BswOYx1u2qbByV798mmzcwk7Uf3ntmjwpYFlI2FwR6jrIMp2HIuYgYiFdOMY7hlIKd5JoWSd6pDnAlsAqbkruoJu3M7ObhGy2NNlFe9G09AbIGgQpMX0+J1ZqLMrIMKaB6kr0bzmGecgl4HW+FaQ4DGaRfzrYJY39hGOFUfDu6E/6T0zhphDOug0eRcwK6n4taueO3Ln72DUQIxIyD53KzFVGuFI1OqvWs4gFPq9ZTFN4UREptUSryXNdfP++4asgualJ9Ipi09s2hpWFUUpcjNLVt+fgWEGbfxsOVCfDKQOoMec71CoQqL0bU1MQZkhvMIR0DwUZgzBkYZ0/JK5RIIudqxJOj2fHJkTwvbDjG2YR9q4TZC6TJJ2O9k1BmblQUQH4i4D8JUPWuUtVRy2XFhzzpjJVsNeY+YEggQp3l57q5NnfVsfm72oo6Q9c/i5LfWP8HgzjoGvQH70aioO5dz7my+B2PTGChN+EAEHUNSWFpOQIlUYpz6W44Af48RUahqivvyOWOrs3D9Ww5eDuOcHc3jqI8aVXu8vWn5dNo9vwyyktrUrEK1gz1ATC4ddQDDj9MLAb50tLEFwnYdrLju3OIKzvd5HOhN5StYv9Gz5zB+onMPkd/1Rxv23OsvWr3TZh27/FwpZqfOiYrpash0UGcmCJ9Axwh9mDjV4AKMFa/znOvfdRv3y+48MqGwOvej55/LZJFLn12/ds00oFeN5RUZkDydDpEjAJkL8Suezbqp56quobNMOTGBpJ3jigNiGZ5DSUdKftF8Resf8whel8ylJggK7+a5xtZBzWpnEYuk8xYCDPq4dTUq8GMTTgYntji34kCwDJq7iPt/9oX10PGFHKFqjRWtUhNvAQaXT6Goh0LUfK82nHrWGGAmHIoKwjgmrWMiFoN7nMCAjuzh02M3XzOB81E0QhBKWe4Cr5KRKZx1u9axFjIk+ya9KTd1kje0OPZQa6HWoqpVVtmM2oEOhlNW7tatqHnAXE8NP/7ot36PtZiwu194xWbQ5Yu2jAHLzyXs44179u33vm8bhQ2eDR3APjYBACpvyTgW1nFJSZqy4gUN3FhZY7/DmK0Je35l1q6iw9lo0lZhZ1OjgH3tWx9acDlsMypt68DINgvYsWUY7nWIAnsRSVhqZgWQnbFBp2+j7oZVDv7CCutvWWHrgVVrT23Uemqto4+wow+tffQJ21lHz9EFXwKZ0CBwbcrFsU6ANZc9U/RIg8l1VKLWjYpw1Yu77ijH1C3qROzfa2tzWRx3HxC6aClsbhLPPjebhchpzvC5C4OrC9RhXa02u6buYXevvmq/++0/slfufNFmZ29je1L28U7RXrp61TpNHGKtaZVy3R4d7tvLV69ZPjxlySkxR3QAvQWq65iePTi3q5fjSMO5S9qUrVCiZbsOAeLeFGaX/Y1H0/bjb73nZM9z9faVN/2+kG12qnbUL5k60T/dR8DVsBhUqUwzDfRF/hwKlXIg77AD3iyHgBNQDL5y0EOAecAkThP0XS2xYBidVAakjoMMg7LUyDg4EXXhk5ZVcFJd2FvPxt6eTQZBxp4BzuvEwh6QBjRZSTBqBNCD0cYiccuEEyDDobVYjCuLCyiYD7SxACLBMHkxtPEpq1UaVq/2MdoT9rO/8LftK1/5skVRiLHaKmGABziRhdy0FUpNZ8BPMTdnavsFFa80xhZNhFA82JLCm6kLhKqElzrvrXRBzyDgdFTDWOV8PFwbY8FC+HDYG09xLLEw79dueKxYBgxwX+VW30076AxQcBTxhDXTvYNBWVSdo3lBdGOM49giCZ0BT1mnPIINo/AIoJJfpCStYh0hh5WxpqsJTUyZti989pYVARJq7eXD0SjcK8V0IcnDA+5LnXskHBigsc4x+4gEV8YoyTjqHEMzJ93YKlBzPJVxzEClCrzLGX5l9XYbFRgwThjDqnpVnUMLWapFmrIsxwpjOMd8URoiQyMDq7M3jX5Sf03n/DE82t8cQh6N4NwdUz211rBp8VAMY3sRphXRbgE6DtmnRFjIr28bh0fmjShcqHAXhqo7shDycW3hGnt8boX9A5hCEX2MOqb5+MEHrm5rAoOyvlt1bP3W1Vmr1ZsuZV/mV2e6as4gcOF+IGfpVoj/l/MUneB79UaVodVvBcJa/aZt7G+C+H2uTENh1P3Kkb376IELGa3k8qbmFMoo1eQG1yaRLxW2p1IasBx06zLW2SRfGveVYE10j15Yj2pj1QBdExfGMPvF+WmYyA179/17tn9wZI1izf7B3/s1F6pW9rfCiq7JeruHTsrQaFhA1J0zh3GgZyN+1ynasFfBMXfxE+grj6lON2Fk5NH9J/Yv//lv2gcffGLLK4vWqJXt+OgQXSoCPtbt4cOHVqqUHdBzEQNkRgX6SlrDIjqWJlwnNqhaujpMz8czKrToDyRsAGtq1GGTeB/ZhQjXjWAPlmZmrTwIWN+bQv5SOP44+wEAxXjr/PEEB7u4sOgSPVyzd4EbHPVfn/fL6MlR1avHVgaw1LmO2tSJ+WgCiRpniHFrDqaMuIYFNGCAqIsrI9ForyZgYP9YbQgHdso9RRRexSbI/ikE70Am9+J8Nvp6uNXgNWHn9ENenDDgq48xV8LJYblpVT5f/bonWJ8J76TVyx3b3Ni0Vg37eu+R/eWffsOq1apNL09bg3vc2T2y9afb1g+0bGPvid3bWbdn2zo+6trAd24ffvrU3nn0xD7Z2rJnxzvuvDgXS9kCwExyu48+VpGf/XIB2ceiwcr+4ruPbAPW3DhtO+KTgQuo89qQtS0dtgGwCza9dMmdcYtc6KhjOKrjUD+1jU/+3BrdLX42toxkOeK3Jfb9VjbhBs4npffett2//4kd7D61WDaF3v5kCACgKAn50uzlJsxbDdKVAKWSNE3pabef4UiVP+KzVl1A1usqFMT+xwAnRaqUpNbt42dwbaoTVXchtSrs1LBfE01XJ/3itTfwM/O2U+nbF26tus/ZLtXt5kLerq1csu5EiteFLIr+N1UTWy1YPpHAHqStjQ0MBc+x4zpCMvdetWIVgFYjeN2rAJvayMpxTmHP1WXprW//JDwbno2/+eHmoXlwOIHwuZX2G9Ye8YGLKDUK3ix2HYsI+dRFASUR8gLhq7ZLQS3k36W3K5nl/Nzv5jxO+EHxoFO1kYtEQP04kmluInKGkE2GQbA4ZB+GmjcLuYdBouoeocSWRDBp6UgGJJ+E4c1aPpqzBSh4p9az9+49tffVyQcHou4SQm4hHAXyYn/2g49s/sod+/KXfsZehl2q520ABLV2+Yobflo5PrQiDvUZ7Oj21RW8Buxu2MVRofTKRoUN9FFUDbBtgRzjoYBFUJigBTCKKHV7bDPTaRQUx8rv/Fw3ybO+gPP+9JkmLHitxcJ7YxPWq8EIj0fmZ1Ncf1Lur92GmcO4x7By9czVaJqpCR9ObgKBw8nrnI7PFBvxhkHIIQyQbg0npIbNaiA/gQHBalkuE7V5HEwQYYyHfRZNBq1cqbkzlqP9omM1rsm9zhkxKirR0fgqJUxMTijrsYVA9NxwWb9CTxgD9cnUgX9ubhFDqtpJkHetaoeHuzaBwT0fNhyqFbOo17sYHZ892jxm8xXyGnHfF4XV8nbOmMIwNTFGDkksbDTquZ6Qup7GGsVh5Kmg0sOjlgPFyTkjriB+r3W4lm6q3VMrPPYEY1dpnVlyXucumjQx4n5PABrnOF6EvcN9DNsY6hpOeoyghzDAXttY/xQGmwX1DuzJhrJeYVBr7CH3JYSrVHQZfTcUQIBQ3t79EcqQexRgQsD/5sdynmwK616qFGyvopmCPmQFJoWz09BalekkYbQLoHyF5VQbpnNmgRP17h3hYNRIQyVZ6CaoXBnJAnNjC+PkEAELwHTE/NRmbfewDEip241ra1ZnP5SI9L0fvm+bm9v2b/7wT6xWwvimp20uj1MB2KkF2kG9bgPPyDoYZEWFlNSkxg4J7tPP84jpKENUTKd4VLR/+T/9hv3mv/p9O8QZb/G53/329wB+HltcXrF8Lm37hwV79GQXJgew4nOULKgMXkyKc2QKAY+4jtZgrKYFyEcTRhOKnMJo0PVJ1V2XkIGiIpwsIzIO8FYjAkU+Nstdl5jkVWtGnNYZwh+JZdhDjC9OIzZ5ih3i3rY27BkOvFgoWKGwbwf7W9z/Pt/v4gy7GFqYHDbqosn5T/aMPwq3SScumCoqxDWUbBcCsBXqHSvghCrImaJfyZwK7oWUtP86jxSwuBjn5uwdH1yva0oPts6jaM45hj3I88i4eizlObMMIGnn08f2F1//nv3eb/xr+8afft0+/eBje/jRfZfMVavV3Gdefe2SrWWTdkth+mTcKp22FXsjq1YA0NigYd9nVexvFMehRBVjLaCDNgVw9yPDl2ZytrlbsXt7G9iLkc3DzDKA6b/67jO792zfTrPKEfHaz96Yt196444VMJRj79DSMzi3YBoQd8mSs1dY8zN0/Zm1K/vYkR/a5ODA5n0xO3pWtVtLS3YnC0GBKJzgD6LY55tXVmwmG7Naq2jFw2esUQG5rVtE4whZkwQ2G6mD7AwMEwd4xL4CKuWUQiGAYfjUThp9O6sp4QxZ4jXVIiBx2EL3ARysweZxxdW+7xw17NwlZVZcc4ZcYtp6g549f/1VK7dP7M7yHM6yBoCIAyiqdnkmgy2ZtLV8FjA0ZQOLWL3vt84YYFIqIGfaZ+QSHZPzOoPA7OMTBvytLlCuOxs+QHN7Wx3sOS+LBLD14az96Ns/YZrBy/k3q7tNhDRkuZycl1m3NjCNtFFbqXyen7FRMh6THjEYjCZOQaGkKR5C7KEFQisejCw7j/HAEHSaZrO5EK+H8sIW8omApX1AnVEA79+z5qDuwokAQhYIIQtkILbTFvHEQWfcPMZFySGFEgsKGVOXEKVczbMg+dS0/fv/4O/Yf/yf/EP76a98yeaSMjTcU6Vnf/eX/6H9DD+bX17GQGsCeM+uXr/pUPP2xhMYRtfefbhjz92Zt9l8HlTTs+VM0mbCGTvvnNntuRmXrXY1PWuLqcv2wpXr9sLac/b8ylW7uXId41Gxo2rZJeF4AxPWrU7YTCJtbz/YsO1jDPi85j2CrMonVt0fWCqnsp2LCQhDnEu/ObYh6yeD7jmdxPhcrKdYYghmcA5YkeH2BXWwriJznRYq1IQjwoC2jhFCnEIYEFLBOPanhrZxsGeNygGIvGvVcsVl8wkVh0OajME6jnsAgj5sbQKFKLE3Tfv+B49sr3ZsOwWYRKcLq4E1Yqy9IMXVy9ecYZDNefDwQ/vRj79qZ72O+jm4jlG1tloYymnhHKIRnPKZpeMJHKTHnYspk1ahGrVhkxDCDRwDcU4c9KlzM32vsJVMmBKEhN5rXaFOQAY/bPTqvEdnGKwx9+aZGFkMeYqCToMYm3argyPhHlifDGvhB1AIJA1PeqKOLunk2fojK1VLIMqIc/TbR5rpF7Qbq2o3iCxjvb2qIeVL7OWvs4idsXTPr9CfDPzFOZ0cLa9yrEbGV+BKYX2NYXOzMLVvGOMQDjscQA/0b9B7AkfIFmNgBraH/Jxz3Zhq7lBeTd1R3WClVuGrbru7uxjMuhtHNUB+lXqvIQeK7njPB042Esjbyy/eusioLVdtAwbzzW9+x370ox+j3EHLTc9ZA2Z6gsx0AAtNGGEFY6nSMNVDy4EnwnGLsy6VYtn+2//yv7ODvSMLYuh/8efeYN+m7OioBEt/YHdfeckuX1pkjz3uzDyKjAowNzTYHVkYwxwUgep2T63B+jd5prpKBgAAfWT7hDWbxCD7BRx8fYucdy2AnMSmAuj+yI4rqo0r85w1O+93rISB9GBXlBSn6ItGZyVjOb5SsJ5zF15VopmG2gf9IWeIdfamzO8hX13uS1Il+WVDtGns84Wc6Xv9J8EWm5cjDUyF7AiwqZmT6gDkkp5wTAEhF8BNv4PO1UeuhtDrx2WeT6A/AEYxJ4yumCbCBsgJohwT9u0//45942vfsn/xv/2u/eDHH9j+vhLlhvg5gC1yoKSfF167DbB/w37u51+xm9Mhe3ltzi4tQBQScdss9O0I2RZ4PHpSsdhMxFKLETt6tKfQjcXzMdcLV31yEwDim4ur/LhvGu58PnHiohdeXxBnNWG7pYpNQ3wS6KPmDN8vHNshTFdN1j0AnGrRZ9OX3rAQznpQ34GUAJAffdd69WOL9oP2cy/dsjF2y5vy2eZew7brRVg4oCAetgy0tYzMvgswyORnLYytqu6uW6f4KbKlMLPqYnNmkCExTeV8TLBmAlQh9jKRWMScp9iShIXiixbO37axP2OFWtt6mvk7aFipU7cmLLmL/cpPZ6x11uV3YxcVGJ2N7OUbr1u5P7LncZof7xVdpvNxs22X8xo6rj2W40zZu+sHaHIE29SxeFZd1pTgE3DRolJjYPEI4AmwpJ7NbCLyqjweHa2d8AzIA4AaxUO3Y/b+X3108dk3Xr/6ZgZFvzU9A1qds429XdcSrIEzi8V/ci7Ah5yeDhE09x5HwydBdH6MnTLDaqCi8pHGwnisdjREYVBwKHAdJdCIltksxrXH68ZQbC+KAdLogYTbLFDztG9pFanOr9o8qKbPzwJeMCxsTkkmd2/etNu37tgLz921q8t5m5+dtulMzOJpDUCW46pbu1G3B+v7dvUGrwEFKfPucHfbGdcr125YRf1n9566TKh6t2/XVxdgfxdna/l00FKhjB0cVDGgKoaPWSIVsUwKR46RDgfVtFtGAyZTV50PTkut9zAGxwUWGfT16ODQeqoyDJ7A/Kbc2qiuVTVKJzgVjw82Botzmbl+jCmOTfP9VCJwjgJP4Bh0kDPAyKlWVmxyAuOietlwgPXm9UOcus6R3TkuSL3QGlkRNF/nmYowzB3YYx0U0hg3HLhpN4sg2mMcsQbzYHhRFNVGxrl3Fa/3u+xTS/1ABwDYkX38+NCe7O3zjDWXPSZH8N5Hb1m1VbDAZMDW947tWx8/gBUU3bmdag+rIPTqoOPmW8aTfsuCmFUDd3IeZC9vw1LmLJnN4siVfRsFYE25M7jRuGsTOCgV33MZF62oti/6mSqjsqksN0DBHgZLjnqIYw8lL6bWNMstmIWy3QBtUDU1tddc1HTsYmixQIrz+Hz+EY6ox7qpXvb551DMs4GtzKVZVxyy0sy5vsCgzjFcizn27QIwyFHy//qe/dEfMUzM8N84Tw3GrSvS4Yd9BZX57WFt9u3B3iYMtAQijrlIyg4O6f6zJkbgxN5m/V6+veDYS7PFHsBEG6yhQquFQsWKpQbMsmhPn+3Zo/VNe/h03+YWF3GS16zXrFqVa14ous9+GubwGoZNzQ3U7FwD1j/86GOc5w+dkkfTGA9kSvqLQMEcx9bqt6yLc1MY/RwZ+5//+/8fMlyypdW8/ZP/5NfsNmx25fqs7e82HBtqA5BW11bQoy57OMU6T7l8AQGMeCRqndbQ8tkQTk3hzHN7+qRoU+y9ZmiqNMwLAj9Hl8PxGZsH3MxFvDYdTzmd2tuv2bPdFiwqbPOwlijGpVav2ukk7BiZbePo1UVJjTFC/hgyxZcn4kJuA5xp/xyWitpoEorOz/vIrJy19ks7xi1yT5ItASQdi/DnJ7LmWDxrovpa1eSVWnVT0lu3pWxlZbnrrNJj64Dhf/PPf9Pe/tYP7ftf/wF/v2UffPcdu//Wh/b4/fv26KN79vHbH+Asv22/+b/9pj2496kdA0QkK9MY+hdfum1f+PIXbPbyvF27eQ09gZV7O/bKlRm7lArY00c1+7hSNc2CLJaHsNCiDcJn1pXex3GAEaAbwtLf78DSAaKwRiXPKOQ/6/PbNE773fc27V3us8Szl7pj24OhVXpq7o4j5b3R6Yi1sBFVQLUaKkxN+pD1SWv3EpZbed7pZL9RRNbP7ejpPcvMAtS7Zkmd5SHXioh8/sW7dntt1W4s5S2M3jWQh0wyjf0+sWD6BRzbZd4/zWcF0euy5UMd844q9mzjkTsemDAd90CitOY4duc8o0k7m4xaJDWDTYzwrDjQ2AL7nwfsqnoBgAZ4aZ+0ba9atOoYOzA8sQa6oqjM5577jK0fPgY4XHFzij/aKzs5v5RTXf/FHznOHzzZRY7PLJLQ2esxuqfogdcGKhHCRsexKUr21HGCkiKb+LJGS7XlIeuKqfJ1CFkJhWP26J1PLj53ZmnpTS3Mrfmcm+CuGqLhGKHyT9rNpWnznnnw7KqHmzAfBgYu4M4iVJZxfqqzpnMe2Ot6Lip62Dxus/ABFCFk9dIAlH1mS9mU1QsNOwmcwm7aVijjMLsnNpyYwjkP7enWgd2HCT4qPLNP95/Zw51d+/HDR3ZYLFomvgBrTVosGrPc8rxN51C6iB/l0PgonG9DHRyGtlc4wkG+aGtrS87gFQ52rVlp2JXrN1wIYP3RR9brDqyK05yfjVs2C7Ipl935mCbxl+tN2ys27NFhzQ7aJZxkybaOCizR0MYD0M2ojdNJW6kttgB9Z01kiHYPW1bu1GAekxbUGagOmceABgR3wLVEXk6aqk3suNT0ZIjX+WHYrJc6oYxBNBMYdoVHvSBIMa0pIeVJNrUN2uFZpoI614XZiHXCPc8RQqF/re3/n73/DvY0O88DseeXc87p5ti5e6Z78mAGGSIAkiIVIaoUvOu1yrve4HJ5vX8sva5a165d5ZK1tStRprRaUswBBAECGKSJPdPd07lv35x/Oecc/Lyn54LNxgwFivKWAc0ZXHT3736/7zvfCe/zPOe8533FOSebr6HcoZohoB7W6mr9v9IuINMsKU+7Husjam47c4jr+5so1KqcNFBZBlq8r8rBKEujfK/NnT0cpPlD5thuyZKLDblKA7//9hZ2yOTEuUESEqfYXtuFMo5p6MfWHpLlDDKNCtKVFAokMfVOgf3QJxERJSbZD2LQcqLfPbyP9eQOCiQhEhJO9v8kMHaBICKZYYZUCLvZGmqsr4aEocYJKg4aRqed9RvizltpGhKrCh6RPWzD4zOhTpUqe5wVyb5CS+qyeTjBOjRSDRpdFye+Fkkyb4kOszITUIpNOfiwnU+WZVV0JE4yyQEqn4n0FgOsDK6oFLHCyhxz3HPCzUb9HIthqhw2Ld9BR9DYze6rfd9me4iIW86tTbBPwlbnxC/3SgTGGhnyHJ9BUJHJJ+uzYr75LEnpJfGNhdzIqoQEWtDQcC8szGBpcQq1UpXPIVHKZEhK22qFx+Hy4MK5RXzypWexzHEv0U9yVG6Hu7u48867JBsdTM0k4PGIKuM85RyWaCvEInz369/Fmz94GzaHBX/3l34ONvaTZOQ/zuZgJLHa3jhChuP/M1/4JEmvjyBpJpk2kQh5aQvEyYvjh2DpdrkQCoT4LuIEY0AkHEKExERCEKr4wBLezR2B32qHhQRNljjFq7hQEhughdGqU8ukrc6YRpjEm0rPqO2gVSuzqRuwjak0qA4sbF+15P8BKMoPBy0MnJ+y0iQhQKuSoo39JNepHWheq5Zm2YdCVGT1QsaXanv2gYb26+69Y5j5vg635PakSKARlTycEpbwN/7xv0KBJEb2/2UPV/6UFQZJ89VqNFEiUSkS9Kok0zJOREleuHQKiyRoL7z0DPtkBrFIEHXl1WpBhCrtzvu7GHL+h6I+/OAWVZDZRMIXwgGB8d07+zC5+C6dCcIJlwIJObctkbhCfjMBRINqoUPyosFqLAiblqB5N4WtnRTGbhMkfOHRYQZapx52gq6wPANVlWQlkbjKYsNl7Ilq94RnYXYssK1IzlsllRShmttGg+NVVqkCBgsWFxNqn9zPudei6pYYwhMCXYACx0pRI9l7ivUigczJdnPASgKkmSQx5bLi1tu3MaplcSZA0j+uqb6XzDPiL6G1BilCfayfENAe+2JIQHu02iX7/lZbhPeKQWMk/hj82Ly/xWcbUGsLkdKgnK3is8+9SvvXxXRomkRdRxtNoKaQiXr+FDSl3DgiEaOYMBsOMenSJtGGNJuylcgBwX4ewIGBdgotzTkS9CViyhSM7kX4Iyuw+1YohBIkdvMUU3O48/1vqHvqPvHiyi/L4ewo2Z5EvTkuFqmwKP9p2YdkkjV2kpkDsEnWOegOMWrTyBDwRLpKwIO6LFeQmRSzBAgBl4EWTnaasMnqgGyTButUZBpb2wdqadJitVEZdpHP1KnAxjRwJqzfPEaO6scW0mDt9p5Se5L6qt0EYoFHYcxkGc1OQyT7dNCIjDZgzMGbTSapJIp44+01LCxewqnT82pGNamG8lRDcyurrFMfqd0NNvIQ+7kSohywcX8QEme3Kvs/VDIOdU7JhCqZ9H4xhXKxqRJJl1s13CWT22N939vYRldXh4vqWRxljpM0UsUOphN2LLh8ZM4VaO1jeAimZ0MRbO8WySLJ3CSe7bs5xW5l6UeiA8mh/fJxFX2iV69BQ1tqYEB2KJnEZc+sLofIOcHZaFTvRTIeUYxjmGigxWjKIX7JHK8hSPQlXqSgM9nkoMYBahqiSBW0ncwjxfsW2xKge4idUgF72QKSuQZubiVRHtdxby+LW+tpPNwrom5osM86BLAix0FWHk0ArGH9OI07GyW4/GxzWhw5u1Zg+1SI1KUi+8JEMsRxkyxLxJgKdmjY9ytJfO/W+3jt6rv4wbvX8e0bN/Gde9fxMJ0k0PZwKOEQBxI9KIM1/nRoMGUlpFYa49s32/CvvASrpoKmREphO/g4PnNHDRyu11SEJ7fbiAHfSVJEecmmvQQGcXaSvI4ep4ukoAvJMWkxmFVcys38EVx6J84shX4ImJymnDwizAjcZM1y3lFPJi0AqRyqyGjFoUQcSARUJWSjxF4dEbwCoSBnj4lji+qG3+8PO8hW8+w6KlLeM8jJ263rcT95hJGRBsdE8kVgODszr8aaGFlh+WLAzSYbVSuNMMeJeNpKnUQlST2i0SjVXoIEq8P2LlPd1eG00hKRVIh3tNRbxvvSwhRevHweywRYIQgVGrvM4TE27jzAc594hsbHQNUp+/Yj3Hv/Ib76W7+vFNGrn3sKY5+O32mhXSY5keV9w4Bg0ESNyrZE9ff0c0+RIE5QbrQ4LnsoE5xy1SIJoI2KTEJeCiKRUFPxBwN2pdQkDmqZ7yQOMn7OYQfBQTeosX0e7XMfJ7O8R4MGlCBJ9VSoSCYTCQxgJfu3wMj5IVmTLCQeHhJbi25ABdumLWqTuFP5TvhDVaplX4hKkrkte10SuvCR0w4Bh30hq2TCRMVhiHRBkU+xWzo9VZTRijafKU4/I37HaDPyes45tgtviK/9qz9SffCFf/gyFp+fxvLlWRpQN58zQWw5DitVzcy5OC5dmMNTz5yCPxhAOknFw7Y+tTxHku0hkcmrwDHipDcVDHOOGvBgPw8H1VGI9kyI8EGqAJ2B7+MQQGgqD3yTS5Q91R7rXM43FCmRkwiJsAtOI+egBE+PJ1iXHtbubdK4iy8ExyPthoGqyEoQjQRs6oz9mPOVeM+iweZmHkWSW184AbfvLNuGNHxQVMunnRptAgm1SWtGxOFCLO5CIpKAzxPDpaeusJ9NcKrlWadaFerS1r9/9yos4iiqoe1vXcdK0IVxnzhSz2JpahZjcegZ1WFFGZpOlhBVV2EHtRw7Du8U7bqbbeOGhNU0GOysD+exrLbx/jqSAostxnoukLzTxkm+UI6APu1lxB/AZ5/9jLyUKn6X80cAU8o79/+QLZjmO2ZRrQ5pq2hHckaq+QT77zL6xiXUKy6Y3B6YnBL9y8lmIsbw+XJmdTIh6SDZn41GcPWPf0vdU/f05Qu/PKJMlU1aOas5IAJqCYKnY2wsZ5CViyAatiBFw+1zxpRLujjt1MlOKPYIAk642bkuh4kdOIYj7IDLQiMx9GFvvwmHf4wLU5zI2TSN2JiMmoyZRsjERhNDJIyuUelwUEguPTLJtoGsysrB1UU21cdcYg5LcwmCrQT8pXoo58lKxHtOAkVL4OEqmp0B719QG9HBgAOdRo0NUcb2ThIrp89yqBAst+6rySSpyHw+B5YScdgNcoB5grnYLAJuP+I0hOGoSe2F7VBBXrqcYGdIlBsPQZRqpk0pbenxWivfQRwqBKc0vEaL1ekYtg9qaOsHmOf9AyYXzB7Wk/efsNETzmkV0Dvo1WApTGbNtuo19ZwIZJEeB3xsjyYno9dtI8t0sqMNCMS8Qqaha5I9DzkwxbOX7MjrdxFA5d9mmDnRjVqyVarn+Skv7OzsII2wh4PQ2iOzHJtwTIXzcD+HNMFDUv+QCFJVjOAmQzPTQLfIUNMkAFZO2nZTAspLlpcxJxdVKgF6zmfHYoyKbaTBDCdQufRoOcfvNcDtpIGiSrLLCgSBYNRkv+UE/AHyTqQOa9g/LKPByV3KcTxQXWlFnnEiKwZPtp8k6JOHkY07EXcFoHG5+Y4+DMtpHB7SoBBwxJAtRNwwWawqrqhFN8R0xM93I+GxGuAnkdGQiRvIICXBsM5IYCEoiUIQIEplOkh4PFhdjhDURgQt2fR/5OghCqRKY7HFsSGqVdS97AdLkIiDdFmtGNSo3jscb5lMjoDcoaIu0yDmkC1kqKpJANo1EhtJmjxCc0BDTyaeiERVtJI+CaaFhrTG9zyzOE/Qo4RmP8lSIKvAMcLfsd0kWL14MMuZZdkfFi/r06eWMDMbxrF4Tq7vKvf7pixX00AKMZVEyTa7g31GYCdQSOCFwJQP/qUAsscFVItVtV3SGepw/Qfv4I/+1e/hzns3FGA+/9RpvPjCZbVCYLVpEHBSObCOHQKQpFJ6cH8XR2yTEseAmX1TZx3z6Rrfv632al0WMyqca5JnVjib7B0LmRNHMDlvLV6qsmfo9saVs59xJPu0PYK3UanqckOAioqeGCUB+8kllUK3E2A8DolhLUG/25wfNGhyjpftIu0l5FFAUI5NCa+UZXBZTZH+kaVXNptafp7QQMnOhyRH5gxSWCgBOkTNSJQzi2wbmGTfvU3wlHrp1BK0APDW/T3cvXoTNqqnyEoY3oCHc3FMEDIiuUUQCOrw6qdXMU274SBJkADpIYKHkQrNynax0Pbu55Oc+32V7kzUb4xjeibqVcnt+Vdcngqo/I4r0wEsxgO4/fCQdqxKJWdnW/WxPOejGGmh0SHBLnU4ZVqIygoGxw1HLk7FYsoOHVMdSt7HupxgIEgNDHxHk+TwNCjPaFnHlntIgvveQIPuWKva0uZcJDAQ5AZ1dGhDJ3rOFXMdvVIfetqO1qSH3qSPEe3cWDti/e6jQYW9vrXH8S0D14yxuYl87h7JTQGn4lFEHVPY2stxjjrxiYtniAsOSOYmn5/vnS1zvudpB9awt3YDBQoes9MNCxur3eW8paI1WCVUqJfEMgCnNwyjlbYgHIeRqtjknIGV6s8XXcQeybXM37mQT0WTsnMuiN2SLZvHy5sbab7jIjSmGbQGIXgjF/lzmio7Sr5ggNP+aA5JEBU/+9pgpOXVkpBz/kk0oHaLGGXUw0FGf+1bv6fuqXvuc4u/PKTxpl2Hl+pSSxBr9oZ4+elzVF09pCReZk0cSijH7SG4jDZWzIhiM8eBTuOr8+DSynPsCA029o7YyBzwVAESXUL2l4QJB60eAkoZeg4qDbnToEkdzoG7EPRghUymzVE+mFRxbmkGrz59kTJ+BL0kyOV/HhsH1ZI4IwxUaqtcKs/BI4mOuypf5sbmBoa9vtprkeUjcZFPJQ8VuKbzNZw9fxESJDp7vMmZ2cPWYR4SdMHj8OLO3jqSmTwiLi/ZJic8Z74EU8jVS2RpcRXJ5ZMXruDC0pzy0ut2rXAHyTz43uOaEdPeEDxmyZlHZsdJI0Y0uVtHKGREv0RFzsl8cFyHx2/DV372FXz+hRc4YLLQ9idkW21OXj07fIQvfWIGvokbd9cKJBl6rM64+NwVOEi4RjTQujJJwWYTpqhkc9epQAknzipyUNwd0MNFo7JAluexO3F6eh4LsRDJjY0EJKQ8Kjd3MwRYAy4s+tTZI7fVpwKHD8YC7kb4Qy6EXQ4qjAnsDjNmp4Jkwn5oqC6eioawGPbxOxYUykPcepBFbMGHhYCVE39apU6L0JhfWZwhq9ShICHQaCTOzUWwFJ2hEnQgxnpXakNMhby4tDTLSdvny9EwTIcQ89jhJqhIBokw2eJwnMG49SijCm0wDTXB1uzFhfk4zs5PkVxZVBDl6VgYdtZZw/EgIcusejlbR8JGQLTYp8n8Q9jd2qFSIYNEFw6bQx0pkkPah8ljDocBQa6OYq6Kw2OOFxosiVJl4wSRUHRyzlbO4Ul7S8Je8UK1mI0kcFbsZ/eRKmZIAkkI2lXsZSpok3xq2RayhxSlAQh4JGVZD/mmLHmZUEi3sDwzo1TfgGNxxGslCk+fhqnXF+ctCR1JdcH6yzlOORYxMy2ZV2gQZX+W4C1Oee16m+xcT0ZO40nwkEAWojolNrAcQSlRCWrtkp/Vje27+wTcIzy4fhNHO4fqCJnZZsFT507j/PmnUemOkB0SNLodzNDQxdw+PDzM0YAZcGZhBvfu7+Bwex/Lp1aoHsnIOc6s1EcaviuxhcAty2YN9pkWMc4XiejjYJ+IV+xeMq+2X8KxONUL69ur0FBJIH47Gk1J0EzTTyN1ZnpRbbNkCyQsDq1Ss7TtaLDzRemHCNAGGn9+pEBTwI8zQHgX7UuX85skY9hHkXNlQNUiRxEmRo5dsxsjKoc+jftg0FKqUdpbnM8kuLeT95UoYZUGbZORSo4EVxzZxNP2ztXb2N/Yg49t7+WPLOk1W5Itp08bVIKZzHMq7uQcMqHeYEN0TfDaPeCoJpCwT/Wy3DxUhK5L4tZojUlWLdjZL6FlbCHhdiMejqHId71Pw/769TQOKg3E58MYVikqaPudJKtypl3HeSJH6GweM05Nz9AmOlWgmMV4nGNRiyIFjITnS2822G8OtsVQEQgDAWFMYLBzzBrJjmWsyPFBF9V8v82aauNwuuMYcAzLufExSXE+uYsxx4Qk4/eTnA+p7i0E5lxtVznbuDm+fHLsi2xe0ujlKmmS0QBm/DGkU1VsJzPKhs7FoiRhvAcVdVS21DhGU5my8nBeWgii1Sji+ve+i1b9AE2qUpNRzkjTjjcK6JHEtTiGR2PJqCT7uWzP3oQAG2SbJOAMLCKQOIX8gM91jZFt64lNcmIAuLe5S9tNRvJBuZZkC5JEa6lgDbSHZo5XCa8oe8Ny7laWdmVLTY7NjUgsx7RfOhInC/tXHAXNdgI5CZ8c33rna7+u7ql79sWVX9ZQ3YmyMlAx9bVdNuBYhR8r12s4JJMeNIywue341KcvKUccrb6P/cw2xnxgjSrxYKeG949KGOoqqmIWCxk/2Zfs1djYGKfIru+v7ZFxjGjMHYj6/WwEMj8a/lAwgp62A/24h5grimylizsEvTxZVaXRVPFaq+0iOmS5+lETpVIGR8f7uHXnNm7fvg89O9HlcmHt/jbpZR+HR2n+XrwQCwLPOD7Ywt7BDnlZD3Wy2yMyXwmq7DBakC0WUeRnklGgSZbSJUMWJryfLbJuwmY16A/rGHLif+PN28i1R5hb8XFAkyFzsocDXkyFp3BcOFJpfJqDJrbX63CHzFjbqSPf6iJEAJRocJziuHbvJr7/9iYqbBOLz4JerctBQ6Xg0KHOwa0he6uVG5iNJgjYQT7HRLbeQYyAtkDVmU7VSDYm6symngAo/SR5/RwW4AuXn8V5guX+cUYt+3EcqATFkhfV4TKTJR7RWOoJOBoqSDGu4iAwxKeefRanZ6NUsy0qQAkzRrVCQ/DiqXNw8vr7WykCnFVFvRGjtZFJ8r0kUAGBlsZ9lirZa3WpzBKLU3GVCeegWCKjHGCaEzmXbaPebbF9CG4EDmH+Z+KzytW/RUMW4KQykCQZKTOE/XvsPvZ3mYqlAcnW77JPqCarnGwjTr4g2bpT7c1sHlawsjiL/d0sSV6XqtaOz3zik1TNRbV60SWwHB3usf96JH8jGhcaVoJklnU7OMxg+zCrwqUdpQmYyQLJQJPqRKIm6dWqg4bA1hLvZlpmCU0hsZEFbMWRQCJm9cYttj+NIidYk+pSPPmK/FOS69o4biQKiYvtcuvWBnb5HJtbz4lqxcb2IcG6hky+gD95ax3r+RQ2U8cI+zz48qdfwtJsgs+3Y3UxjqfPLiMSkWwpJqQODqjgCUIkMQIWVpIU2b+TXI0mzsOJ7IGybkcE70OSN3GiMMl+Fn+XT5bgktWViyQSVJCJ2Wmszi+jSuJ2Zs6LrXINE763g0Z9ORzhuO9jO3sMd9SuonUdH+UIIDt48RNPw0QlJWnrxINYjne43TSsGknvNcbp06fh83pomG2sy0B5drdIQnz+qDpqpBEvWbE6VPqym0Q7paK2SFCAooyTYZPjW6/OeMu56QLr1eAciZNcy3EhOeQv+/jixSrKUUJwDsXYGx1U0lQF8EBvDZBMWPg5jSIBHjpR7nJGsESgp9oi3Iqns5CbgNenFHej0ySYPwpcIdGjrKzrG9/4AfK0A5evLLNP/JSoWtjZtw6TGdXMhOBkItkm6JIM6A3EH87pYq+FFJXh2DZSTmbHe3kqrUckACPOF35nlvNaAoRnKUjWUyn84NoGrl4/QNsxhG+OKkviKhtIfJq8B1XlpNtGel2Ok5HULFGRJqaUJ/SQ8zXijar3qdcJyp0acoUhypqWWjqVlHwji5Z9I6seVrWaIum2VJhBTmQ5JuhwLpMsBFErFWBgPQeDMcrJhxwzA4oDk1oKluXhsM8Gt8OOWNCP3XQR79xdx34ugwsr8xg1OBcfHGFz/RAgcFmEcJMMhL0OEh4J9CLjUo8339nGrcNdxL1B2Gjr/I4Av5eBHHObGOsoHz1Evyrzx8m5JQ6WY3RJRrVj4hFtwUDievcrkOTmrWqBoF9Sn5+N2PGwBCyTlMuKg499ulsZwydKmOV2wcT3scJE4WYwcRxZvLw3x4mR4kHiIqvPJNISCbgvTlJNYKbKlew8OoOLY8xGMqUjDtnx5u/9C3VPXWgx+styiDNHA58bNtBuc0BwyHntbhV4WdLu2DkIMmwkOZaSzaUU63mwvsvJM6RhGSFXpQJkww/6LarBMTttwEqbkE0VaUyHmI+5kTnOcvIVYfCOVKzX7e08zDMG3FlPolpqY/8wjVStAMnTqBUGSZAzjcb8nTib5KhkXLCQ3Uj2ik1O4hTBpdZoo1ysodtqqViz9Q7VZ7PMRhL3fz2/V8GNnQ2spTbVOn6LMlyisJxemFMDQK+1IyO51Mh6swQYjDvKQ1Gym+eKEjaKdaFCCXndZEYS51YOOzdhpLHqdx8d9BfPXckmbtQS3Dtsh1qTk26MeMQMDRmbyaZjO7H90hV0SQ5yGYITSUWVCjOecGPS0OLBTg5azstwRAuLfohCoc0JkFdKptqt0whzArmMSBcamHBOiQLqq6D3At46qiwHqvU8GpJ4mWy51ClzkmoR8XjJNscqfZcQlIjPqYKZN2RAEggkhq7spyQLSXSpAo1E30a3QWPRVql50tkCx8UQDRorOT4idErS/0ibuzwuSAi8+qTDgUUV1Sng3NIU1agV3XFDkRwtwXw7ybaV84LGIT5xbkblUxQ3cjkw3mafSO5E2ZSXrApmGi5xGClzskhyZsnWIUHzc7mG2kdxuLUcnyQONLbr+1lOOFGuCXRGNba3DZIUN5/NKtATFdfmpJIUUxKb00xCaOU41pDw9XVsY9kX5vuMDBxUJllpkj0MUX4SvJlKkL8dTiSHaotKkoaIqt9qowFgu8k4y5OdS2gxPohMWNLmsY3YN2N+x0clbyXhcdl8vA/bqyaxLNm3tOEqNdZIT7XSJXBXEZ5yImgn0JJkZvJJJDNUhZs7HOdNbG6lsUW1c/PGbTUuJbOEilhCRh700Aiw6kIaxX1+KGBCO9EleEtOwPqI/cLf+znGVl84g6VLc4jOBUlEgV6zj0QogPnlIPoErMN8GnI+NsU5tJwII0TFdO+QgMd3D5L01TgeBEAKmQI++elnlMt/hapOkjHIQXM9xyBhiGRZlrVaaFJ5FqtlFQxBlLmNZNhhcWLYLaHIuSZqY0xCbTXJmc82yZYfpXqFQEPA0lPNWEwqMYEEjZD0V3KsQwL/tzjPJYSjBCRo8B5N9kt7JNkooqgRNPtazjmNOCQNCYasEcePKEojlcWQZEpSGToJepLQXOaMJPuW3KzHx0lkSLa372/h5lu38b1vvI71NYnGM8EnXzzLtgrDw3p5+S4xh4NjjrbIqCGAGtkHJnU/CWEY84fR7DapmgCXSYJncExxEnhsHvaXHnESo9mpGc5dSY4wRIW2IEXyN7PswdlzUyp3b8Cq57UOBKlEJbRclIJAAij4nT62kw8uEtoq7fICVb2fQFYuNJGmfUyy/RqjNkwBM9rFIbQGKnCHrEbpYLPJVlhPLWfLNoE40wiQOdynCCRhdCTZvrYHHdtP9h+hbRDAGojYjNhln+/R9gtJLOfL6JCofPfdWwR3s8r7+dt/8A7S5RJevrSKqaif5NqGp+YW2Z9jXHzmU5yvAuhdTMdlJcjEa5tIFivqvLArRvvLuT6gfahsZZDZ3YRRjoA4/QQsThYq3CHHs6zBiy+BRKeSEIbSv1P2HqKmFqb8Hnzt6lt4VXxZBNAoUFq9Pv75ezUCpux1S9QvCdBC1dqtod2iAOP7VooH6HVy6DeTaNXSqBcO0CivYdjYRKu4iZ3197F57TUcPfg++2sLbn0N17/zunqG5q//3S9MAh4fimTmEvvROpZk0XZMR8JIF+tqkIrUl8gndjJ/u9NMELViJ5lX6ySVaoeqgwBLQ5qrtODzyUFqEztIjzIH+ph/XlyMYm2XIGmlFNYRQPJt3H+YxcpTPsyx4eXMXbdPcKCMlvtLx5YaDaxGwzSgZNYECfHgs7MT5RkbBxL5gg3Z10ISw64kyBA4mNo07tV6nZPBCbfNrs6BHRJ0JY5l2MHJS6sVdPsQCAYIgjTqNPaigmrNElLHBZXaTFh7tcEBRqCSc5MwaBD0muHQO9EYPnLbV96D/JVsWMs+65hWV/Zjenx+qdpT2QfEQ00O5Y8mEm1C8lEalfHuNiZqP+HhTgm+hFFlgzlKlrF8IYT5qBWpVFN5k56eCXJg69j2BHoO/WFfFDfVcrtJVi2DQUc1JN5wGg5UE/xuM9waGys1UdfYqaRl4pZ7VfZhG5wzHKgWdZ5Oz4EpuTe9NCBypjBdKJDJkrHzMwEr8wfLFbIHMtHRqBy1sLPfxPR5KwcukNsvw+imcWIbBZxUmuJARRB59SlOQp0d337nJiRgt46GQmcyUVgQTViBL1y5AAkZx1ahSvfj3Vu31Rk2WWqT5Uizxkjj6kCpRUap9rjIolsSsxMIBlyc+BKWjKSME+HmZgn+gB1Prc7hwfYaJOemnyShRSUmOTDrHJcjKqAO+1Bijko8XFnKE0MouTMlyAC5FT8TZxFZftVTAWofgSZZqnh5CjjLHpiJbazl3z1uL/sEyHBMFTgOnBznLrNZRT4RBS1LlRIJSdDr3Nyqeq+Jrofrd7aV05O0ndtC9k5C0+2SePFLFueEnznRIaMecG6YBPmoxIY9s1qNkdUacZwRj2orgVdjIql16EhqqUJYdwn6JQ0kikmcdSQE2DEBS5Zo5TiKfK78RUlEJcJOvUWlxXcM0JDqrQRbGiQZS5JQXfZEL7HtfGTlN7Z2leJ3kkh1Saj/53/2DSqaFr785c/jH/wHfwcFEgEJdC3LwQaqWtllk8P9onblmXwi78t7s45a1yIBkSDS2FMH3ockn9KOsswuQc3tHCMtceLhtWLkZQwK6RUHI9m3kk/ZRervcnhEHLhknMv99WY3DXiQRI1t1hev9i5/xWvUDy/jd/R8r/Ho0fKsBGHnK+M733kTX/vqnyCtPOQ/vFw4t4T/6O//LLy0j5Uq1TifKapDtgAkcIfaO2X/iBe0gKbDYmW7VEjaOX6opky0D+K1rKHtbCriJOdMrZxrDZKwEaq1vrJ9TpfkgXSwTR6FjtSK4xkJsWxxWSx2klPO326XRMLPOSoAQvJFWyk2Z/8gjW9dvYkxyWcpM0R03oRXTj2H3/vDryE8b8fZ1RlkxD+k1oK+T3VJMlIXZzbOSZPzCwjELiJ/vEZwq8JFItXMbyN3/Bb0pSFeWV1Ew9TFudk4wcmNYp6EcGYBv/P6d5DwG+DQmPFrv/u2iqf9V195imPFjGjcD5dRti+qOLO6wvewIEh1ff3WNX7HjA4V9jGxI5utoKTNE0RzIHdGcotEn6TV7bdTVRowdeoC7YuPhMjOcWzjmJrglYsJzPjsiixms0eo1bME9GPspvZwZva8Wu52231UxeJz08HVh+u4f5hiJ7UfKdZhDZLqTJZmzRz7NDkwcWJLFDLZ5pJlYItJ+oh2h/Zw506SY4ukdtaDK6eW8I//q3+uxoXmy1/+sozvj8vH5Se+fOaT59R+u0RvoeTjhO1zYpEkEB0FfGQ5U44acAbRIBFMxHjTGAv4aPkXOTIhanFINiuYKUZaFJwgjji6uG1OdY8GFZiAsV5Ait+XSEsyicS5SAIakJKo3I6SicdJcJPQhTUq+H6f9IqEkPDNOxIeCApypMCksyn2zF/Q2BIYCZwCLIQF3lOvolWJE5tGnIf4bj2q2X5PFuclLrERcmRDDmFLXSXEnaSiGo8fOffVqc66JG0CGJIiTLJ7CElo1AWkhffKytCYhFSC7xuowCywsQ1lGa9DQy1LepI0/sbtNfzf/1+/pq5fXV3C//G/+N+rjDxmElG7OO2wrQTLJHCFAmi2hQCjfNjUxgS9YB8dUYlSKfBaSUogHs4Sy9rG+vNVCA599p/sMZGQyX1IWCS/65j3EhiWs8OSNFxJ6g/+UASWoC9HuNr9jgJy8TQV8iJ5NO0k6uLo1qCxFp8HC9VKKp3Ff/mf/J+kcqo9fT43SZlH7eEFqFxi0ShWZmMI+QPIl1vI1AuQtG4GA9uF9bXSuDs5jmQMdbvikwu02ScFioxknqR2LMFfDHju1Bya1REkcHs8FOL7ddAdtDAbi2N9/RDVIdVSfIl9sY9Kqqy2YbzOMHaOUyqjR43ER7yRjSMjVLoyqjgNCSpFriIVp5eWcXiQxVpqFw8OqmiSYMYXLfji+afw+utrSGcq+N/8jU9iv5fDdqOEdneolHdbVn5Iwp3BzyMQvYJSdhe9VgkWnxWlowLSG98hCe3j6cgcQjEHAi6qfTjhD7rZdzYkK8foVFP8Xgs395I45p9BlwYXTk0jm2lTVVrgo7qW1TyLI8y+obA5+ywyxxsc82M+q4Jup4rrD7bwjWvXMDXrhUuF29OgmGrz+Tn8ws++gl0KrfupLP7m3/oK5mdnUe5q8cbtPMnJCImIEQHTkO29jzfuv46/8swX4DQ7cG/tPrZS+xQ7erx0/jL7cRGp0iFee/+7rBvRuWPgOADOXIhxDnU4jE4IMmcTB5QQbAFTyacr45ejFeXaAGdIgv/f/+WvqDHzMWh+XH5qylkyUUljJUs4sUAERbJY5e8wGvDvDSpyWQHQKgUjRw0k6pSF6lDU+pDXlGtUopxCAY+VRkmnAC9brqJS7/MzIyelncp/qFYnZEVCvu9ymWGhIdlPFZDrlFWqK4/NTUNDRclJV2t0YaJyFU/NSlPOWvK5NFyidOX4hXgWCkiKsZcMNFYa5k6nQwPxKMykJNy28lluu42Gc4Kgw42Nw30cJIvoUbNHIz6cnZohQHLqU6GahCXXCZKc+BJF6s3Xt5EWxThlU84bcbsLtqEN65ks2voRzE6qIX7HMOL7kEwkQl48HY7S2Dfxrfevk5GbEJ4KqGXTWq6C3//NH9DISy5UO/6z/+IfYfXMCo1mFmUye6PFQYNExUSCwDdURog4B4vnFOtixqC+DdlmFPU3YDvkCnUa7y7CIT/ahQ5KjSZiU16sRkMEywG2D0oErSZMPgnY3UWUakdiwQpQaamM2XwIyfldgsrOcQF9TQ9jWeJlm8oxDUmCbXfrCfpaVIo1SF5fl8eGzEEOv/GP/wnra8JzX3wOTo4JEGglP6no2KWpFSwFPWrZ8/69Y+R7NTRaDbRp8C2si1MFabBgyHocbzWQTdeRuBjGsCJL90NMn5IoZSRUrQnGNNKSDKKaq8EWcSAWsWExNIVf/+3vwXflecyeeRbpB3+EUb6KoNuKS6tn8faDh6gRWOT85fyFGbQIvBKUYvqsH5OeBl6bAQG9CZdmVuFkm8vZ9tv7x8o7e2Heh2cXT2FjN4mb949waW4KZ5+O4U7hAMX+iCqNYD/og8IeY8tziM69jEpBjt0dwx60o8k+Prz3Haq7Gmb0ASzMeOAIyKpVFJ965SXcvLOGXKOI7a2HyuelPJKtjEUUCVy/+MWznENjtToxJFF0cc6E/FGEwqs4deYsbt95gFOnVvHg3l0SmzY21h5g62APhUoFPU0H/pBN+ce0Knp84eVlKscFLJ46hzsPbmOjtI2Xn/ocIu447+n6YMYDV9d28c+++k/xH//iV/D08oUPPgXSpRxB+Sa+e/NNtuk5XFm5iD/87jfxYHcDM3M+RIOyldBTTlOyeqGVEyT8U4KrcGaCUwXV8ojEhXPKZYdDH8RX/6dfU/fWLS8v/7L628fl4/ITXsQDfIes26jRYW0zgzce7qI+bIE6jBM4ikylgAMawmFnBLvFDg9B8b17u3j9zkPkOzW4fGaYxfGllEYXEtBigrW9LA4KefQIlhLeUHKw7maOEY+EFXAaDOKtq1dLxz4a1M5ggncebsPp1aBRHOHqnR00Jch0r07Qk1RRnKj8kchXLdatN2gqBSKZXsQrXIJgyHJ+e9hWWWDaVF8Sx1XOSObqeWwc5DE1tYr4zCxVpAYHqTw0NILFfAV3dtNIlcv46pv3sFnh37t8D4L29joNkSxTWsaop7S4fbeAuqsNvd9E0Baw1KooUMk060nglPiddo0Jr313HXc2j9G2aGhQugRELRaWwgSgJp9XxXvvvY9XXn0eQUnv1STp6Mge6jL6bCNJPD4Z0vQYNOjprKj1dDjOZHBcrqiA2aI0W62hisVsJXCLOmzQqFtcJrL6WYLkEA8eyh4on+t3UBIaUW8CdbZvnaprREIykf050dt9Le9d52c6eAiKGhiQTdVUrFyb16xUpwR5NxFgjVYzaoUmHlx7Tzl72RNhnF2OId8eQMO2MJhNqFbrrEMcfYKtRAx7enkKuwcVbK5nYGT9KiRLbYqTNttNR+Uqaau8JBGDMmBLGEkorARoPar1AZxqb3PA6nM8DHrKa33QnmBzJwfXzHlobGaMWklcisXgc3swIoERX4CHHDfd7gCWuAMOGm1JGCBL0qV0Bc1Gm2rXpPal7QYzgaqGzTXeYzaOi/OzvN5KAPbjxsM9PhkIe0MoZgvwyHI9u0SWjiV5hcbgg4H10ZucBNEywYNtybFksZFQDeuQoxgBu48qvUoy5kCUdbx7ZwuvvXcLizMhjtM+dKz/2DKLYa8Bk26sCKbEd7VZxbHMDskCZLZ7VQSshfklZNIphKPTODrK4qvf/wEibCvJxjIhIZRwgJJ6L8Lxd/bM83D7Inj7ja/j4lNX8OqVzyoibJfjWo+VndIAu8dHWAgGMRNLfPAp1LNXZhbx6qUX2Z8V/Nq3fxufeeoVnF05jes7D9g/JIscLz0hSmxanfwny05UxbJKIucp9w+a2DvuwBOyY3U2hmvfO8ly8jFoflx+SkqPbLHQbiISl1yEVC4EPS+BcCk2jQun51BpVVGstuCxPtobGuu7NGCgYW5CstC/cvEiulQT1VGTys6KpcQC7Pz8UR5QMy4tJRBxuZGq1nBhZg5xtxtmvY1qzIK5eAJ+k00dB9ijERMPc4/BiocHKXT0YxVtx+02wSixOWR5UhyNNBJ20crf6dXSqZE/EltX9lXk/KBOzh2I0iRY+x0ufqePUlOP/+w/+s/xiWcv4zJV3u7eHn9SCISDKjZsJtnCxK+noZ9Hu6yBz+KiMZqgpRshSJUZsATlAC1GlgkBRdzwaUCJQE4Co4sgIDlz3WbJcxlUKcFkKdtIpeyUGKKTIWpU7otnEqhRuVWoFB88WMfPfPGzmAkLiRghlU6r6FZyVMTEe4+N7BgTmbrHD72uQQU/oNo2Kq/xtjg28X6SYgpGajy+szg4uc1hbG0DdnlnOdBO1SZh5SplAhtvJwnyJXKPeDpLNKCAw4ZVOX7E9vLxOlmq7lPlSTIDj0OHTvVR3lYjnyN7+fm9JDbu3FaeztOnZ2HRUFE0H537k9RlsiR9lM7hQeoAjiAJBQlMstrGwV4JZhIjkFDIsrmo5Z5hgi4BW/b5O90KbFFJeNxHlgpZzmiHPHb0CHA1An3+oIw8DXjb0YeVQBFYep4KMoth+QBzLhe2Dg/QHtQR8LoUERAv1EI1j5m4H4tRO6ISIIJK00ogFk/nhNdHkNNgO5XE+kYNU34/+8yGdLsAh9mOVq2LGRr7N67dx6jcxsXFRVjU8n6L6q5F4DSSSMRgd3kJgOLk2EatvIHk7kMV6EEvTkwTC8mIOAJO2N8ZWEmC3A4tLp9dQrtbZ7/xf+4lmJ1mHB6nqfjX0df1cfPeIUkmx1EgQLKlI0iSzJKUFNnnizNxJA9uo1yqIZerqvcJEuibwwGB0ou/+plf5Dwy4vDoCM+++FlEI1Nq3/jDyu1kBZVOB71ymnX6U6V5UmQfeT4+iwuL5/HdO++QRIzxmQufwK3jXXjEu7jHASjX6cShTrwtqDr5jrIaJWnqJJSghB5dTPjx+p98DJofl5+y0qWhvLuXQ56AIJ7C1XSDwEPWaOphL3uM/eMsDYEYRiPKnLyyU3ZpYQ7ZXBmTng1v3z+AxkfjTZDMd7oImsWhoIc3b25RcWiV9yVRDLceJDmJNTQCZPmtJsxULMWyZCOp4+C4iq1iGgGXERF+v01lNDRzMsqyIpWUxHAd8TNxGpNYuWayXXVon7cWpqsiFbGOsncowfCHgxHKEi3LJuny9Ih5XNjcvo+rd9+jWrmJr/3Rbdx8mEbD+UiRvn99H9GQD24DWTQNTVM82ntdGiQqLU7+nT2qThp3CdGnpUGQwAoSbF+SJy963XCxvTQ0oAGSgzmqMKud9bSM4JbQhazvSPQIQcyf8CG5laXiLKNcr+LilbMIOiw0yhoq1gJbSodCvq6c8CQ+s4tqp10tIbmeUufg3H45lsJny/5qi6aM79al8nQSGOYiAYKfAdNhE4rFCttV0sWx/Y1UAuwb8f50OAxw8t8WvkeHKszk8ELn8kNj8VPZeJCYn0cwGmf/+0iO/CQxXvaXCx6q4katjLtXr0LSPkVOBfkcDySQhORTlFBvsjfcpIpvEWzLpS7u7BMsp6bhjCzBRtVkdjkhMaIHPQNBigDX0cNOoBsPuqhUBvDOx9nHVKO1Ho31HI22i6olg73NPFWzAR1tCxLb1B+bQiW1AfewhQVfgO1s5VgQJTtQJMBDwrefL2A5EURU74NN60HQGYScR/bYLCjl2/j+1Ye4f7gH/7wZPqsLM2w7PcmL08z7E7BnY14SMQc2dvLwUmmHHE6YOOaOCw0k97UkLLyv28tx7USvX0O3lkSzkoLNqYPZJjGvq2j1ezi3nIBhYkKu2kG+1mQfkBjk6qgOhrAHF2BxhuBwL5DUuDgu7lOZ2nF6KqoIj0TWchGAKrmMitI2aNfRHOgQchupll04PCzi2t1jDKxj/Pxn/irYA1TpNSrMF0niSFL+nPI7NzkXxY9gUsSzp/8UNCWyUbaUg9lkVsDp5Py5tHgGdzfWsJs6ws+98Dkc5TbVMqz4NIgHtET+khCKA0kaMiF5JXiazRxzJJ0uVwBXv/0xaH5cfspKdtiENUKGbLMh5jcSAKh0ulXlyCJn9triid0dYN4/hdWZEPwENnHbf3hwrAyxOq9nHsNMNWKkYc/kq8g36hDcnaXRPjcdwYhAmc5W8OB+mkBmoAHVwUNWL6Eh//jbtzDSmwi44kXuwLQ7gKNkDfsEi1ynQWVJo0xDLWdSJTi0hECUhSFx8BFIljCAcqypTUMkji0qgHR7iLevHhNoPPjKl38Jl89fwnfeeB2HpUMUc0WqXqpiL0GIKjYWdcDrNyFMADmo1DA20+gXyMSLBMygm8aF4FQfoXBcg38miEGL7+oAnluZw99+9kUYRnrkSyWlymwGC7wETnH1z9UrkKTRq0FJBK1DmWo+6KdSiruxQ6Kxu7VP1epCOB6lMbdTNThxfFQggEwkaIwK4qHRewg0DjSKLUjyZvGssjotVLlU/DRKZoMRjVQbXrcZL15cwkzMoTKP3N06RqYiacao0ql25HiLpFALsm0NRjeVbJh960eX7SeOQF22c4P1a7Evm0JoCPQ+Guz2oAUD7+d2eHhND+9951vsOy88UfG2lMz8duVwZWe/S25Wv8OMRNSMJtWa3juHqdVPwBVbQHRuCXbbDJyuRZWH0h9ZgDeyiOD0eTj9C7D7FuCIzdMI+9EspDDUtbG5lUQyVUZgIYZWuYd6qk9VbWC98zCxrmdjERKjDtqTDiJU+LTSCtiEjD18cKjaoTXi+OwPlKNSOdugYupRiRs5tg24e/MAwXkbvD4rYoEgJJ/ucKJHTZyUxNu3r8O1nV3UxZu8PuS4dCMQJLiV9tDtWWELhSA5T/sER9mDlpjT0PC9B3pcJFmQeMwSKN3vm0EiJrFYw7i9dksRJI2ewOuZphq1QG/SoieJOdIpGNmG4tku5+Ef5WGVlSAJvyonHiJ4+cVXsUMi4fX58M6NDdzZPMLP/vznqaCNsE6GSMxdfLRM+hFFzvC3xUHtIE+gM7CN7+FnX3jhg98C796+gX/yr/8ZfvOrv4/jck45BXocbrx44QoOUrsqEcSLZ17E2t4tzj1SQZJVSfRBevZoLk7Ec51zUHkrazimCZonqcE+Bs2Py09L2ck3kZh1IeE1kWlrYbNosLdXx/3tBo2bDRK0GuSx05FZ5JtZMtEKjaMbt7YPEAuH8QrV0nDSgGSJ90qAT/LmSocTicw/YnEiHvfBwUm+SZBNHjSV4bF4jAjanepM8v2HRbJ2C1wJCyeoERp+973bafQ1ffRqsiw5hFmWOWmYTAQJSeouXqoiYMcEDwGQRl8caOToviK4yomkPzZgPhKEkwalS5XopaHqdxs4TNdUjlG7TYujgyKcPr06Lra+n0Kfimkm4YCmrsPGA4Je4FH0KCvrO2gOYAxa0ZmMcHbGi7995Vk4dBYaCx3y5So6ox4Vlx5eu51/Wqgky6jSoNbrfSriCcE0iq988a/SQFPFaMa4t7aHu+/fI0BMMDU/A5fFhlDQgaG2T0Uhjk99FJMFeEMJ2HxetmebxnmMDkmMvKTVYcKYgCDKzsF2l6W6bKmIA37n7kYaGhpjF5WwzuqByy8B6CNU7Da17FwpldGt52AclWDol6Ad1IBRA82mgDa/O6ohTKXfHxeouBq8hkQol8b1H7xNgIti6swzyCWPVQg8CZEnR9iquSa+/9oe2kYNFs6F4Is+g2prRINvRLPcgiT9NpKkiLenlmAmalrP9h6wnyTsG0AgcgSpNJuo5bNo5EiEemM4ok4aZyOMAtAeqqNuH59gexlolCV+q9fjgHlsxwEVktMi2UAmuH1vB9laBx1TXwXEkCNgQbdHhf2TxOfF7IjgOIA1YEJdwJLvuhQ/RdVrxF/7hb+NqZk59s8GiQcVnmGs0sZpJxK60417N7bZhg64puNUuaw330eSW5gtvM+wiHFFB2vPiIDkAWYfToXiiEbCJC5mlBpHiPqc6MoevS5AbWhS+8YDgvVw1CZhKalAHDWSutmpOMe3RBUqwm1zEAytVPVNxKbn4XO68Ob338FLz5/FS88+g53t+7h06dMfuRwrmXd++4++ht++dgvPnTmDG7tZ5XGOTh8vn50nwBvUdRLM4U+u/kBF9TnOp3D1zi18861vgaIXn3/pU7izfw9RTwBnCM6bxw94/SMCIJGsxCNdfMNkYsqRLFmKD7gI7h+D5sflp61oCAQGix6txgB2uwYH+03oHHr4Ag54qCqHNNbdGid0tYJSt4RO85H7f7ZcxPJ0AH6rg0ajiwpB00ZDbpIlTL0EghhjMRGHz+OnMdJR/eygVhoiFpJMJ04EqOyS+Qa2j2qY433aaFHVTWDsm1WCgPCMFWcXfKhnCYgaA+wEBpOOk5RMVvbY5JiF7HMOCWKkt5AwegKaEpqSVlbFEE04vejQeFpoTOLhgIo7KxnnJUh5rddDo0aGzH8fbpdQaI/QZzt4XSZ43Da0ywN0aASczjGeX5aQlEBp0iOwWfBXz12Elc+pN9oIUHG0e0MUq0XWbQS3xU7mb1PGUFK3lWsEnYELo6YEibDgk89doTpjfWlhJNjJxv1NAidV+fIM7Pye3yXfHaHSYwuSeNTLJbiCUzTKLrXfRz6Par5GwyZOI1YCHJWRfoI9SRZfrOEwX6HCdlOZxuAOJiAppOwW9nM/yz4+RL+Vp1qu4vyUF1ME1aDTjRhJTdzrJtgDw0FPcABuk0WdNx8TqMdUaPlMDu+/eYNA5cSpT/48ijsp3L75EHUJ3UV116oN+S5UgRGCWPg8OsMg24d9Q2UlLyjeu2P2icVmQrc5JLh9YFz5UIPTTMWlJ3gSSA1u3iuDAkG51erAxP7QcxyCoBRlna5MkwDoJBiIFpUmlaacT3Xq4KPKlyVyl92Ke5sHmLitMiyQT9VB6Yagz4Eqx6jYdck7Jc5lpYxEdTJAZxnjS6/+Aoq5PPuXqpV91yGpqNbbqFermBiGSJNobOwfcEzOkEja0dZ6qZqDbCvZ4+uSzDT5PgVIyMVmpYMEQZVwSEIyJpE5EB8ZNLpl6Nkke+kyCi1ZxpTgigNUC1nOvTIcth6K9Ybab+yz74/zJThJGl489xLbr47trUO0OxVcu34Nh8kj/IO//3fw3be+jldf+hK/L0dcfrQkjw/x7W/9Hv7lr/0WVlevYGVpHg+Oa6yr9EsH8yQyPq8sNVMtdzv47t3X2f4tqkZJTG7imDVyPh5AYif/zPOfw2u3/gjPrr6MRHAO64d3Zc1HrYrI/q7EnjZwXspRMy3Hd9gbwJvfuqbu/TFoflx+akrZ3IXVooUkKa5n2zim8XM6tVSWNsUch2TuQ4LCFBXG+aUZhANuAoNDKUsHDbmWLLTc6JCx12kQJf4sRQuBTUuj6DOYVUD6SreFfaogSSYQj7kJTBJj1kMFNsbdtUO4PXay+jJMnPejyoTGgoydAOpwmmgcmjS2OoQ9VgIGVeS4T5Mn+3oCoHKOVDBTSyB65PLepREVh74gVUinpifY2fHSS5dRqGWRInvukd/3eU2tVqMhlchKeqrBEXRUS+roSb6FA4KSg4a4WaKCsNLIJUs4TlXg8Frw4qlF2AZ2tWca8dnhotGR/cf9VBL9YQNeqnCHzQwNDW+9V0eDhEIzNqJeojElCDh5/c5hCk+dW4CDYCCKc4vA6Qp5qOz9MOqMKpawAGeN4FKh4RxraMQ0FpidAeitknhADHYAJpuXoObkZx4Y7UHW1UND54MrEKax0/DvdejHOQJmjkqvyvYTf0dgJhhQQCk5NaUdxaFDT2LisFlh1hmoeqn8qZhr7DcJu8cupNIsK9AU4x87/QrBl/2aPoQvRgVoJuCx71vdCTzRVZgdS8phiLYUw/4E7UYXEtTD4uLTRVUN5JiPnmRqBC2VqWSJkWW9AVWkBHgxkHi4Iz4M6gN1RtMWtiBotsNDQhXmWLGxbyXiVJv33yapCARsKi2XhIaUvbZr9w4Qmw/B0CQ4kgx5qMJXfSFEQ3Z1HOny6hTKORIaKjc9CaKkY7uweA7HR/s4d+Eirw9gb+8hK8/BPZwg7gni4ukEtjdJSOSY0rCPGkehg3PBYPZQ8ZMk1noEthJVYgZaM8epboROo4/ZiB1jtsvG4RZu3d9GLBDiIJfMMccYNg85YA/4jEP+vQHjEJhyOzEd8sLIvpEwmrLdEJ2awamVU8J8UC8c490bO3j2hctU2U6lUs+t/qgzj5TNzW382q/8c6zMeJAlQZhbPItQNIL1XAVsZrZ7H/MetqnUiUWOi/3ea79LABTHMckfa1BngiUCVIqk8OzCMqZI4I6ze2yvy/C5A9hO3mcdxQlIyz5k37HeUncJRSgRmd78eE/z4/LTVoq6vlpekwWa7Yc0rGTe84FHuV81EglG1MBER2OjV7k7HTR2ctTh2oMdKje3ShmXbuZVeDwLJxrninIikMg9GbLTmm6Ao3oRmWIDvaoGEarMnl48YKlgyML3jktUfzr0tARaKiIPjd/uTglWnxV+vw29Zo8Ttw8bjbIswUqw8l6HIEdEF5Uph6xlb0VizsjScG8i0ZCoOQcG1Cp6nDo1i738NlXCNjKlHIqN1qN9GBqbZJFG1mhCOChHaWg8qJol762AhonPc9Dwx1jfeqaO4nEb9ogJf+WFZ3H5/Mu4eeMBzszYVcxYryeM/aM06h0qA4KNjUhrtzloDIfoEDh7VFk+qtcYjWCrJ2czCdb9EdKFJkb6HnJUHttr25g9t/goDq/ZjIhkT+K1rVYf3U6TP2UasT7fje2kNbGR1ZvDxOtFC9ptBpgoHox6gvRQQlTyZ0IjP26qQAwxGjhRlUGnC16qMQmyL9+jfVNRgspUxXuFNI15FwOChZHqvDfqYcT/oLEim83h5ls3+HctIiuXkIi4MGlX0exLBLMhUmyj0MxlquKLBHiqKCe/LxmOJnKib0ww0z5SmZKah0CtpTpWR1oEPAkiA7WUayAI8Xq9GdG50zC4/OighCmHAas2J2IEr+10FtNTLhWU4GHpUHlI+wmoVqNRtZWG/b97XFRnTT/3ylkCUAJbWym+s5Oq1YZStQEPQXnvgEpS21XHkgwkC6cjIWh6WhWYXeK37h5sE2AS+Mpf++t46dlnIdmhDvezyFLJL8Q8yDXZfnoHFb8NVgeJi3nAcdVmX26TNA6xMOfFvasHJBsV5d3d63AeJIu4cHoWsaAbTotJhbNLOD0I8/tTviAWp6LqTGiZarI/GLD9enwvPQ44djc311Wmnmqpip1kCp969VX8zu//Fn7hy3+Nbfhnj5RIEWD/xte/hlytCr/Hos4IR2MzKAyNqLHvZT5rqNgTHKYJSb/2Qbmz9UDlMq2lOd7d8n56dDkHpb86xgY+d/5VvH7z66zrGcT8UxiO+kgVjjj/hNKyaykz2f0cq6R2jo9B8+PyU1gG2hZyW1QjegKNAIXfBC8HfEWCFtBINzhx7bSsklJJ8po2CYQ6TridVAoHVF97hTLqui4BosfJa1TLNIKc7R5VQlecGMYY8e8SJeTMqTgVjgf1RhMuAkumVsfyagTzNEKSs1FjofJoAYeHNRqyESIxK2r5Bp85wuy0Fy6jmYAhy5ysOOWPRCIZEphEPYkhrvMekrnDabZgc4MT/NNfhNmjw3evfZuqjcad1EDOKIpjjJXkwGV3QUcV2+c9zPxzTBtv9plJIvQYkUX4qG5p2mm02uiUuzDyXpfOXsAvfvavUEWk4eW7mG0etSfUIcAdZJKE7ZHaP5PzbB6HH1ORBJn6EB6CloSJlCXHne1NtiWNVdiNS+dW8WBzD6VCFdnjHJYurhDQJ7BojQi5WT9eVyq22K4aODwEuD7JR6vIN6lg2KIK7RfQq+UQdpKIaNswTSQpdxNGeU/WXpamAzYXDvZqWJqJw+WwsP8IaiYCFH8n+2BGvWSvGBJIh3AS7B95btrR7DZQ6/Fa9xJ27t/G/Rt3aGztiK9cgS9oRiW3y76UbC0m6ExhhKcvo90Xr1yjcoQRciOevhoqSavsS4sxJYCLg9KAymzQ7sMieXb5n5wDHhLw5PgHLTHarTYVoJvkpQNHv4WYxU+QbaKvH9FYu3FcrqJK9Vyv9tiHGngJhJLAXcuOu3l3G06/HVOeAO7c3cXYQ9gmqGUbdfhdLqW0cyQs+/k0YssBPtOKT156CflMS3l8+sIRvPX+NRKRCF55QZZGhwStDZKuGioE6zOzQXR1Q3SNVK4keTo9CQQHrk7TRL10oHKmel1m9mcLrUoPn37xkjoLW2Bb7e9XcH9bjjxlFenb2i5ic/8Q66k8idBYZVK5vXEMh8aBMyvzJHVjzCVm2IaAyWhRgeDPUnX6/AEsL84jEpmW0f9nSpMEyOV0oF6v4tr9+8qjdVEyMEVnsZtrEEi1cHrNJEVyVEqL5Yg4Uj0q25kD7KSTbFMb+93Occ22o3qXMKXsekz7ohzfYX7eRsAdQsQ3hbW92+q8NJEaRkFMHefUZPiB0iTRYvkYND8uPzXl7FyIRslM5quj0RnBRHhzUrQJczcMqRibGrx4ZhWXFleVIRXvUEkofHdnXy1RVsjcG72+ygXabA8x7I9RLw9UtBA56J1NEpRLHXjdTjy/PIOVqQTmpyJqSVVCnC2EAgTWR8CVbxMIqiPki3UaiwlBQnJm9jA0UfGFHbDRwEscZtkzJTrRCPexe1TG3mFJxWMtVbvo1CXxroNm2Aato04D9I46imKm4hH1pJH1RRpuieYjsTm7VBCy7NUnQ5Z4mgKqE7k/DbhkZBkbRqhUGijuV6GzGzE948Ozpy+xvQiUNMJsJhqKiQKbvf0kWgQ1D9FNjIeZKnaPBqhOlSgKvU9WLoEd7DYNASyK5y+eUkEOxJhvbh6imC1i0B8gsUQGLw5QZpNKzC3xp01WIELDeyYewgwVq1Un8Xd18FG9hV1W9TwJmTcRJykFmBoF3JKFxGay4IBEZG4mBAkuIWngZGlbAE1+pC98XjckWLtZb4LPSVVGdbR7WMS9W7sw2nyolSu499670FvMCC08g3q/i/31B5h0CLT+aYSWnuG93CoIhdUm8VIlnq1sbvFZVE+yji75FmUfWo4okEop8iIJFLQGHUGb1eb/aUjMZCz0qUgtVGOSmLLRPMTGVh6n5kPwU/2Yeb2c7U3lyiRFFvaFHnFnAL1mG5VCG5sHBRi9RgKPHocHefS1A+TLdQXKElBB0zXg3r0MGuMW4oteDNnfEk5OQPbqu9v4zdd+H1YTx4s4cjVyaNQ7yJeO0e40cJRtkLzpEIg6UR6Y4fF7SRj8aLEP2y0CYStJkKPyJPGRI0R2L5UrieT2YQpnlmNw2s14cGsfV1aXqUZjCiClNZ59alk5erWqQxVQRM44Tke8cFvN2DmqwO0NYYpK0cF5FAjOoNvvw+MNqLi8jxc5AlJK3iU4H+PU6RUc7KSRzlWxNB/DwsoF/OrvfhOO0JxavpccoxHOwSUq35OyRwBf29tk37G/VFJ/LXrlDqxuG8eghWDZxEtnXsC7a6+TPFxUpMvr9GN9756KvCTe1AMCbIfv7Hf58fZrH4Pmx+WnrHzxU5dw5cISlmNTODU1pc66nZudw0wohrMzc8qrU6K+jmlYUtU6Sq2qSkTupWG9fHoO5+fjmAsEsTqdUMmBz03NIO4KKjBcjkfgNrnh4aQ6NRuCU2eFpJcSL1NRiL1BH998awOVThMZqk8xLk6akEKhjx5V55CKRTI4eL1iGA00sgQSk4Tt0imnGLlXyBtG0ESDSYHbrPbRHogTEoEiSFU8SimlLLln+z1RmZJMWJbw+D78bo/GdCIgrKXSITOWg/9mqiINgUf2FA38u55gmt4qo5buwBdxIp5w4cziOZXk+XB3A7UaAVGOdhjsSCclNF6N+DCG5AU10ChlaQAPqwUF9hEqUKvNCDPB99TcND8z49rGPRrvJjRU6Umqj+PdI/S6PcTnE0pxmrUGMnuncrJoEogkukvY5VHsX5Si5C210Zh1h120ui0+W5bH+A6yWs0iuXkFIPOFLmanwsoRih+oZV51HckH8YwKku3VpJFUn7E92AaSkCLfoNLzeNWy4L333mJb6RFZuIzIlA37t9bgiMwjuPwctGYfdAR3jawAsC17kmmDAEnJyT40qOXZEe8tQDmictOyP8WDVrKXsHuUWrcQkAX0BVyNlOKjSQ8j9l8uf4CJV4NauwsvzNDTMJvNrAf7oN7rIhEIw0fwyJdrVEMmHFVrsFjHCDm9OJ0IYjEaQ9TjRKPVYz+RHFIN7x5W0WjIUR6JNzzE3voeFsIxFbT83tZDhKx2fP/6OomXDhvHWRwl0yQXY+wel7EwG+OYBt595xZBRDJZuQmSDbRytzm26rCbhJgQKEiUUukiqiSDi7EY+p0JNo8yKBcGOH9qBh6qxu1cBpGgF1NRj8rS43c5sLmXgaQBmyFwylhaiAbhIkkgfKnA9F6qvezBGmJTy+yrDzr6g7K3v4Vxp4BeT4fE9AIiYSsKpSI00l7hOfyrf/lbCJMoO91+RbKaJGnPTAc++DZQrJawdriDTrGJRqYDg1mnVnU0kw770cS51MKLq8/geze+i5fOv6K+I6C5l9lAqV5TuaVldUYiTQW9Qbz1rY+XZz8uP2VlYqxBsrnIvpLf64DX7kOd6q7SaeHW+j72GnkcVqoo1Bp4f/sIY10PUZeX6sWEXLKL3b0SIl6bcmFv8HvxACe6eEa2NWTGQczHw5j2u+A2W2CiAZXjA6JuxHGn2RvgTvIA1WYTxUwLs2EPsvs9PNyrwD9L/k3VE/RZYeUk3NsqYr/URGvI7xHQ+BHuvF+gyiwgNO2E1WDBc2dmcdgoYCDZGKxUK52x8ooVZaOnIhxrxBhraIxpmPl3yVAie26SENxKImCjAbLwx6AxqIPbsrw56Y5xuFFDsz6CbcpIw+PE+aVLmIvHqWoOEI6G4aSyNBD0ijR6W6ljDLUjhP1BWNgmNrMdm8Us0lQi4hRlsZqUodNpzGzfdexnUgpMJL+tkAPJdSrAqaUCSyxMoT3q0bhRUTq8rOsEqXwJpXZLed9aDJIxaKR+L2nD+jSAhDwFiHxFpcZFMRj4LhLsYCpKZWLkWxEkpQ/kOpVRhX9XgfDle7TBskcs2VckRyPsY3hcOqSPCrh/TYIbmDF76QX+vo9msYH45U/DShUk3q8TKnVxCBHVaLGNUc7cRaO2hW4vRdBNweV0YSgR79n3Aooi+kcEU/IJtRogGYgkO5MEedcaDGoboJFqoFk5xsTQRs8kXrcaeI1UwrxNq6dlv5lZdx22H0p+VReNegfrmRzCBNRnz6+SQFG5R3xU3HYkMw21T/z5Fy/g7FKE76XHylwcs74gLswtsL/GMJkHuLgwrYLFz8W8VPAjEo4cFWeL7TFEXIXokz1+DaYDRswEDSRIfgTsLsya85jmc30EF8nHKRmugjYHSegC6rU+Hu4cYz4RQW3cQQdtpOollBtdjscB55MdpXIVT51dIanSsz1IYAwTlAm4x5kkXr9+l2r7CMN+FQ5HWEWRmplfeTSJPyhCRO/ffRvpVJpA7MLt+w8V2En+2qv37uH5y8/j63/wx6h3kjDY9LDZwmhxnj63QAAVgqPKCJup+yhnSXxqBEqXmSTJjexaBRoj+4T9PBua4j0mCJC8uT/w2m1wLh9mN2GTRO+8V5/kze/24e1vfYTSTKVSeP3117G5ual+ZBB7P3DjlfK1r30NgYBEr7Dge9/7Hh48ePDDayuVCjsi/iPXPVke/14ikeDAMmBnZwdvv/32n7mP1KXRaMApOfVY7rGx5Npyufxn6phMJjE3N6euefw+klA6xAHz5DudXP9h9fi4/OSW0cCIWqenUtKlmyX8zrfv4nZyUx0paTYJOL0RnFoTzAOqS68Jg1Ffxe7Mkc2baWzXk4fIZlvQ2DR4WDjEjQdbyIqzwnEOfvFW1FlQLJTJyPtUCjT2NMj1dhu5ZpUq1g6bRYuY14OnVhewEp+i4dZjbTMN2CYqAo6WYG7icw6PalS8NJIEnUFrgMtzs+gORnjz2jrMHj1q/S7y7Tp0VMZdGlSXSc7P0RBoORfJll00HDaqLEk2TJut1IrkcxVPXA3vq5fPacAnY6IGDb/ss8lyrgR5yByTRBTacAUJ4B4DicAqTi2toJo7UEbES6VjIMBLqrb04ZEydJJrM+qRbPi8HwHhkAzewOfZec9cpYRMQZJj15XKEqcPSbkWIjOPxULY3DjE3s4BamzH+HxMgbB4uYZphMRYbx1nMKLylxy4kg5LUoRJGD7h+GL7KJwhgesFwIimvM5ARdylIfU92lskOMrStHKYwph/l71heYZWERvJ+CKIW2tJ8u4unwmkj4sEzWv8nRmJcy+yrQTcojCHYoBJXJIkswvvR6DQ6YdI7r6L7NZ1jLVdfkaIqOXQoeLGxAaLcpwxc+yxR1nXLoFSgs3LcvSA9SWLgATPN1B5Cqh2yk0qwBTb3kzj3EE23YSbwOrxWdCnwj6grXKqo08TfOf6QxgCVhjFKU0/wG6mQvtWxvXMnlo2jRG4ZxJU3FS6skcpxEwy3hzla7i+tY8B391rc+G9nW1kGzloCQJejw1z0QCmwwGqWxI0fkfqOhT1TMbZgguZ/ATJ1AYa/SZsBgdB1E3g9KHVGuHmwyMCSgVe9v+501GMrQSqM6d4rwBVZBjn5xMcK17abBfmp6Zwanqa49WOr337Nv+9jOWFUyqn6yLBd2V+TiV97rUbCMdmZAr/sFQqeZKUCr7zzh0EQ1ZE/WEsrl7AjZvbsFsjmI2HsPVgjYq2pLYRJLavxZXASthOYH1kx8UD+fsEXulLyXnrpFJ1ct6XJP0iCZpkOfJQwS/GZ+Gy2wiajwLB63UmtmebYKpFps5xM5ZcqQGC5nvq9z8CmgJS0WgUly9fBn+H27dvIxzmRCKgCPiYyMrr9boCIwEeuUZA6Atf+MIPAfPJ6x4v8ju/36/uL0AlQCjLKHLtyy+/rO7X7XYVMJ6A2Alo5nI59XdhIY/XsUl2L9dKdojj42N86lOfUp/L9fL5k9dLvT+sHlYyKvn8cZLwcfnJKS0aKb2WioXgclgrozniwE/2EDa5EaKRlnytBpOYxCGOaGSGmgEnuEt5y9UJJOsECTk+4vDrUJ90sX3zmOw7CEkTJCmP1gkA5VoLuWIBlRbBmcw6R0bdn/TVXprfHoSbyrXZaaDWrKk8m+s7FRjdfUTiVpio+mISjcVrhEQjWgrYcSY6AyPhbr+UJXhTadnMyPPPAedEtVzh2NVQcQC9oY737cGhM6jlO1FQGoKiQf035nvLXBmppUw59ymu87LHNqDxFZASBSMZVST/beagCbvfjqUlH1anlrA4twyzYQy70wG73YEhyYUkKW7XmzgoJVVw6yjVpod1p4BBoV4kfpN4WG1shwZaBIo2jZLs2dr0LiwEp/DUqbN47unzMFn0uHd/C8mjNO68dxdnL57BmCpMjvJ4aaQkFVm+UkNXFDeBjjyD/SHQT8CRd+Rn8idRUalMvipq9aHaV5Yl6AlBUt5P5rioTgFQIfoy7wU4BwRxuWO702I7dtVzMukqHlwX0LQisvw0lXefCkkPV8hHtTtUy9lge+kMQ5QKNzEZHqCwXoI5SFVIYjFs92iE6+hWqRoJLEoBk3xJEHQTSY1EWpIML3JmWKSqePTK+JC+sTrjMFLJ10q0TeyvZrdPQJKjTzY+T4dqVULxdbFB9VU11jEdd8Nv4Qgdy15mFXWOaTvr5jZIEPeJIg+yxL97lMX7WwdoUc33CX7iKTwVDCHi92FEkicJvsmDVNjHcqtKMKgg1+6rVYNSv4Vb93ZwUGSfm2ZxvFfCYf4e8hzH67t5SPJ8HUFb8noaHXa+Wx/H23k8fX4JeYkeNNZjKbFIED2NLlXs+n4Fd/a2EGd7EWc5bmJ45537+A/+4d9T8ZXdPh9JggdWux2ZnKxOSKhGyWRDQsH6jIbiWU2iFp/GUxcuYnbmFElnlIrfg0gsSpyJoErF/PZbN9CgetY7DVTdLXKqMVamZlW7NHskMZwrz59+Di+eu4IvfOoVfO75l/D09EV88TOfxOdfeBmvXnyeCnwKe9mk8kZPF4rYTx5zXstevo+/fwGv32U7cB7EA1Fc/967ys58KGhKOQEqAT8BMfn3w4cPsbq6qkBSgOUE1Pb393+o9KR81HVS5D6i+mRgC6AK0B4cHGBhYeGH18l3tra21DKPlA8DzZs3b/5QOUqkjsXFRQV4cr8TdSv3l7/LOz1+vShQuf7Jesi1HwPmT245dPRAs4IK/9/lIus2TBCasmHs1qJr7KCjb6Kn62LCzwvdGtmlpDySpLYWzE8nsHmYI9seE+BcaGs45kNOFNo0GCEC1qSOYwJt0zJEg4ojR0U0cY2oVI0IuQLINlu4dvgAR1QRX/36LVQHeSTEY7YwQrGchYYqNBJ0k3UT4KgANBIC7L008jTq74kHYqoF/0oIZr+VrHkMs02HrdtZFA+6CJI9m3R9eEcE71oP27kKAapNkmeE2OUJgbXZJTASjCSpLs0I7ZhERKLqpMLp0ijxFTGmAt07kOXZCabPunDlwgKeJYkMkBhIIIBmpQgDiYWZxsxEFenm/JPl3RfOXqTylCg9VZiMOjgNFmRaJWymMsgW+lgOz+OZ5RWszs8gHgrCqLfg6t1NEowSEl4/lewcrysjmysSsNN47uVnqWLaKDbrSv2ciicUcbm3leQzunAHbMp5h9ZZqWSVVFqAlNgp0rpH1W1kuwe8DhpzcQSSvUuJ5kILrROHIAKESEp+b8h25l/Q4pxv9vtqaXvj/gG2792F0+9EZG4aobkZGvtDaG1uqp4mMNjFwb3XSLhuUpWk4KDSdkfcBKMxMmtl2CXYQHtElTZBMZdB4XgD3foGaqn3afQL8IXmAbM4AY1oU3SqDqKcBTQNVi3HZhQO2yn4556HLeBCsrpFG1glIdJjZt6HB5kjbKdKyiu0S1AtE6RrVDwLbNsEFVzYQcBhHyzPR9lHDrXnmsxncfH0LD536WmcnUogbKcSp4qs8/v3buZJdix4+fwUquMoBoEXYQ6cx9iyhJF1Du2eHQ+vbcLkPovAwtPwzc6h16+wji1IzlO1/zcwoWV7AX3LDPSTY46rAVqTDsHEDa/RAy3nkcvlJgEiGbD5MJg04KbiSxUbKvbtg4ebOLXC8TG1qM5SBn0BuJw+5cRz4/46x+IzJEF2dbxJAiWILZbctJJqzkD1bODfpYiwkXF5dLCH1968SqWrg4lkT7yNk7fWcJrPuLQ4q9Smg2TPxeu9bpdy+hMPcy9JsdflURll/LT1HrZn6jiN5cQ8LpPozcUSmI3EMBuNwWmz4ezMMr7/gxtwhLxYe/Mjghs8CZon/xagWl9fx97eHmV6iy9m/iHAPA6aohA/6rqTImpPrpNlVFmKFbB8ElwFcD8MNIOc4ALiJ8pRvr+0tKQaWe4pf8rP4+VJ9Xyifp+sx4lS/rj8ZJahl8aV4GHmBKOtQr02RoGsXcymHNjW1QmkQzMcRiuqVBSSad9ncZJEibuNERuHBRoKB2weI8rDOoFCJqkZxB1OaE5Wnw0Oh0mpLfPEhFnZ/6K5T9ZyyLQrsMgRiMlIBQWntKDytONou4HtzTyByASP30LjqSGTr6GeJhMemVEbt1AlgPRpGIw0xt3aELl7eQScVvglpumMlXNIh7u3srj97gGNFVVqkIaEysjgMBJ4qCIIPHoqmr2tgoo605FYYQRPncaITKFLg8cGoHEqt7oER6qcZE0p2fhUgCz8PCLhAPKFjIrE0qRarNNAV+pUf4MOBjTIevFadTjU32U5VOLnyvL0braAcqWHFy+d5/UtPDw4RL/eJaC3SLbFMYZ6ZyJHVHy4fOUMbtx8gHQ6B0nbNL1MRTDRUKX2+SdVJ5Wj12lTq0UUuXwnKj0qbIo0WZUlEIpHNOGPKmJI1S2OR0Ef1RY/FLCUz6VI5JxHyaoN6lhIjypLlnYlLm2+W6chNmCdoLm3dh96sw82ZwK2aBhjkqgR61JMbvG7XZInK0weP8eCV7WVRk/DbXJiMiJRIWBLIHGNlYaczxpwzGmpMvvdoVrJ0EBskJ9KkmSt3lbL0KKe+OUPFCfHqQho/tthEQegDkaGHHb3qipIQfK4TJUqWV44xmJU92zD7GEJrUZXZVkp93sccxw/WsnQ0UeYavKgUGCjPVpGt5jtcLjMOE7msJ/JIN9sYj4SwvxCHGu1IOdEH+1GE83CA2xv3GMflGBxT8Hhj8Al5xz5cAvJ06A5QqWagVdSs/W76HBslAs7KJHknYvPKRUrXurTIb4r3zHscaj3rLAdiQRU0HaOVwcJmBPv37oLs66u+igQjKo/pcgxn03e7+LZcx988uOV3/2DP8E6VaF3KULiZVB5QA2WMaKzEVxaOPXBVT9eWdvegY9A6vd6PvjkT4t42V85fwZrR0d48NaPqTRv3LihVJmowfl5ovEHwCPLtidA+Thobm9vf+R1UmTPUSbGzMyM+r2A4+zsrFKnJ6Al1wijkDoIUJ6AnOw/ylKqgKYU+b2ArdTx5BmiUE/uI0uuAvYn5eSdpHxYPT4GzZ/sovcbUMo2oWn34ejY1Vm9Hg2e3W1Gcr9NJm9CIuqmEpvATYCzU0GYNBZ17rJIcM0MGiqGZ4ZzoFQaKIXhNTsRoLH0aa0I2TwYt6mJaPHcDhsKdSq+YQttFWJsiITHhYQvjGatxWdybJpMODMfp/GqY2jkd/w29V2rNoi4N4FDqgPZqhyIA4iLipcoTSEC0n+C3wXYwhcIVGOkCknYgi6YyahlaVMSVtvsRrQJlLXGEB0CR6pQw8FxBy6fRRkwJw27LDNmqk2ClkQTGqtQdjYHP9srq2VNT8RGkK5i+/AImwQ8r9+Nb77xDr5+43W8s/YQd3e2cIME+ObD+0izruGAT1aAFQiYWWfJs1hpdAicJSp2gj4BzqQzQkeiIQBio9rSmSzYPygQAOyIRHy4dfshNqg6Ljx1HnYqRSERbao7OSbj5/x0sx1yJdaPn0sQd/G4FLAkxPCHYKMZYTwiII61iEc96nei4tTvBYwEKTWytymxbQl+BFMB3P6oh2KnBq3BhoPNJHYe3CVARGEi+IUWz/I6M9W5HZKtw+JJwB1bIJDMweqKsc0IrO4Z2J3TcHrm4Aot8meG18bhpar0BKhsPLMql6gvukjwWSQBmaJadhP8PbC5Avy7nIP1wWjxQq9z8U+qeAJ4jwDosnug72dIjnoEFjk7GUOEvw+T3E27JbepFWt32tjdScEVJkCIUxOZRISiYiEW5Dg2YydfUCHrZv1B2rwRNnfTWKdwodBEt9OCjW3gZB/c3Bkjl6qhkr1OwErC4p+BN75C8hBln3HMB7zQknAM+rIHDNTK++xDHVbmfMgcbqLKe55z+JGYTeCoXcUCiZcESTgqpZEvF7CbTuLa/QcEXTnyI6m1HPDw/e7ubiiHs/W9QxRJyOanZ6VT2Vca3L6/icsX/mKg+X/+r/9b6DiunREvSY4Wpd0GOsUuupM2vvTKpz+46scrV9eu4+LqWVgp8D6sSIaU5fgUXvvmt5QQ/FDQfHwp89y5c0q53bp1SwHhSZF9RAEkAaIT0Gy323/udVJOQO7EAWdlZUWBogDhiQOPLLecPFfuLfeUzwW85drHgV0GnjxDwFUA8PH7uN1u9Z0n30l+nnvuuR+ph9Tz4z3Nn9zS0vSgr47h13ngtZtRFC/PgAF+iwGXl+YIYEHMTYewTOLlpUHWU47m8w08IGgcVirQkVAbtUNYtAacSgQRNjipSk0EP7vYYawVDrBN9l5qtWH36FRs2oTHjUuJaSz4IpgPhjBFI2ewWZBtEEg4NufI8O+spagkJ5hesKtzkAIUUSoI8bh9/+ouLEE74hEyciqszF6BxnMW0+euYEhjlT3cQrOVJmBS1RBRjU4CPVWElgrHTAXYINh73JLRhWBlmyDo1cNC4z+CG9WeHt5IGBMCmYYG3ETwL6TayBy04PYGoaV63j5M4q3ba7ifPMQP3n0f9wmeqWIJw1aZ86qKdqeJRquGHJWkz2lHwOHi/BxTsZkx4Hypt8uQwOIRBwHBoCWgmqivRjBS8knyZ8ksUmu0aWzaCAaCvEaDnb0jbK9tEUTM2N/aQyGZxe7GDja3drAwO0/1ZUGTACApyGT7hH8oWBSElMVnPp3zfIjpKEGcJER8gDS87uC4hBt3DqAzatgmBFQCsXxT0rjJmdFap6Gy3Wze21bnMq3OCFW0BYn5FWzdfIOIX0WNbV2rpdFvH6Gc3MC4lYHPJ3tmNbitPVgtLb5DlSDUgZ+kYNobIVEKIErCQWwjo2BlCMxavQdd3ZjPYF/wI1lyhByr4djQkYyJV62JAGpifRqtJsaDEhVTHU6rAW6bFS3JEKMRRetCNBjjj5wBtqAlUZF4nwDJXJj2z2M3EZCNqLbrKNcbSKULyBRlby5JUpai8h3D57ZiJKTJ0MNxZh8Pr95A/vg+zKEwQtNPUyyTMMi53tFEZX4xkei0m0W1N5ovbHOcPwossc9xPNU14XOXZnErdYggAes0x76Rc6TXa+P+0Qb2i1kVDetUdBrzoWnkSxns7B7DT7BfikUxIukZ9IoEIquKQSyK9t6DN3Dp3DPSwz9WKZXL+M3f+T145tyweqzse7aViX3c7Cui/De/9KUPrvzxyh+8+Rp+5vlXP/jXhxcricn777+PIypOzZe//GU1Hj8uH5ef9FLQDxHo22BwazG0auAmziwJ856M8OyZWdD+c3LLWuWERJ3qjMzYZLBiM0sDk65D4mTaqfYkaDltMrqjOvJUYnNRGtehC+WBLDlpYaPBW4yFYaERk2VILY2y7IXms1RIBoK3uY+Hx0cI6q2YpWr5p//Lm6iZBwjMeNCX3JGjgdqztFLl7N0tQeMxYnrOgSJVodlsQ/ZhC0tPPYWhpYHC3gF6NGaeEAGS4GS26jHud6Br9HBm2Y1KiYZiJI4vNqVkApFZ9CZzaLYNcDg7sOpGaFB1tbpauDxajOtNqowcxsMgGQIVWO8YmaNrsLj4DKeValyHXrOLMEGAiAEDDX+PhqjU0SDu9uLLzz6HDo38hGAl24WbmS1UC214CMguhwnNxgC+kJPGsoOj4xaCQSuVaEOFPvNF3ASuAv7ZP/4NFAuVR532RIlNx/Hf/Pf/NRx2G/ZTxzSIj5bbNaIYBTInQ/6/DfViH59+/jTrId6zBEci685BFe/ePMLT56M4tzJNFddRKaH0Wj1BuIXtcpLAYccf/eZreOMPfxfx88/AEU1gevElbN79Axh8I6qyIceGxO6l5R+SgFExWax9tpeWwOhgk5lgpcp1EuzE81I/MnGsTAikwEH/iOqrhc5AB43pIkE0TgJjxJCDSYM+eryvZMHp1XvKm9loDbBPoiTrTWzd+F30xg9wJuaFj6QttUt1yPG1sjyD2ekIQcaEjaM9rO9vocX+KHMc2fR6ksEFnJ1boGpso1yrcXyPeK0B1VoX//oP38aAY/HC+WW88/ZDjOx6zKx4kdpvopgsI7y4itmnfw7depcAxtadUI2GZtUeYqN6gFa7hKP912DSQiXAbj0s4AvzYfS9JiTZ/1+4cgHHqSo+86lPoVRK4vvvvodvXL+O2YUgnk2sIOiXd5PAFi7MzkSh0xhwcLCFYX+EvWwef/wn7+I//MqXqd7NJIURRIKPVvrqzRq+98Zvo9Ex4mc++QJq2YJy4PpXv/0N9DUt/Mf/4L/A3/9H/wncZ0k0XR728xg2EuNhcYgB++//+V/9XzAfexRdKJ1J4gff+l00RlrsVVzQ2WcwJuG0R72IO8b45Iofb9y+jr/7+Z9T158U+exffO+rnB9DNKsdvPD0Bfze/+N/Ur/7EaX5cfm4/KQW15QHhcMajjnp5ghClyJxGj2HchvX2TXIFss0TCMy8iauU9WIgpGJ7LG7CYA6FYT8mCw2Xa6i0a5BT4MpCW4nxFk70fDSQgLnl6YxG5uCTWejoTRinSx6/WAX1WoLdx9mcSe3B4uXhpxG1kSl0CkD79zYxlDOVsryIRWaJIAWz9ZAxInIrAd2ons+1UT+QQuzy3ZeKOqojJ1rVJmZLuvxCJgllq7VQQAotjFpj6l8LBgbaQSsT8MWfR6hhBzMT0CvG7J+XaT3cnjw7pto4hiV9AEa5T3lpRmbewm2QIJgbICeas9rrqKaPMbZxQjCNNRjDGEi6UCnh16rjnatTaWiRYt1jlNVSTzZmqh4Arx4H9baTSQreXhdDhr0MYFKjwq/IzF1ZckvHA0iGHVToVNRHmxjdjZE4z4k6JI4+Dystx++oItg3EWlWJFTGjh3fhU+u0spzsZQli2JSiL3SXb0VEYS/GFxJsJe17JtJFqvjm02IRExIB52UzV1qS6peAlasjxb53tUemRN7IOt+7s42NhAeD4Cb5RKfBLCWF/AgCpI9sfcBI1IlAo0aKCKtMDcMiBkc6i4sB4qSIde9vi0rK/sYdrVmDJoCa4GgpWuiXKmxHpXeN8WyqkDlDL3UGtus1+0sBJAJEXboD1g/UQ1atinPjZ1mVXLwGHivdj/+7tFeKj63ARZi2RUYZ36vS7mE1NYiE8hwN/JXmLI6SHgSaB9qnwQlPJCUCQ+qwM6qrjnL1/Ei09fQodUI9WuwOu3wsTqNwmEpoCA9iJGtY4KSm5iv0quzCFJXb9bw7hH0lHfQ5Bt4hgYMeqOMDfjR0k/wblFjjM+z+0LocvrStUKgr4IQjMxGIYd5UDmDs2rTCh+bwBLC6eUc9bdh/fh9s+x77W4e28DToL6/NJ5lKtZguwj0JQwjtfu3MSFlTPQ9ieYO3UBmzt5vHvnGr786qfQ60zw9t33YLKzTUYkH+z/cbEB44iEB128dOVFBNURKbAdnGjVUmyfIQnkgPYhjfvvvgW90Y6/8emnsJHKqLR7Edbx8fL1H3wHm7v7HA8kkW2ShnAQm++9r373MWh+XH5qSnTGhs9eXMJqNI7z8RBcNg8a2g52csfYzueRrlSpyKi49GT7NO4SEWZt/wiHhTRqYzk63ke32cKoMcTLT53Fs2dXsRKIYDEUxPxMUB163zpI4iBXQSFdxPr2IfaPZBlzqJj9cDRGncbIYjOqNGOjdhezkQCV35iMvIBOg0AaFY9WwGayQkcgqg6a6E/0CPmdShXmkk0aXx1mowTHche1QgfumB3lwzKNoAFaWRql2nTK/uLkPEJnvwx7KAKjpo3q3lWMK9fh6j1E6uh9dHQSh9WDamULGm0excMSwpEYjjYKOHx4C55pGl3bAJd8Qyw6XbCP9Tg/vwSr0YpCOQc9QWBCldRvya4vVSrrNSLYLSVmUSMIjSc9KlEDyr0KdlJHqLZabAcqICroZqOvHH4Sc1Qbhj4N0B1UiyW2RxwXVk9het6L5Uuz8BNAQ4kALpyZhTfgwPbDI+xt7SI6P4NIjKBmd1JJ9NEY9Gh0JZMJYGYDVqmw52bDGLHXHkXuYdsatSqIvpOgYTRRnXJMWEksrAQVuSZXq6hjCZt31nG4vUuFo0e/b4HNt0jFvksAG6jwahLRJ+QyYtXhR8ToxSwVkERA0tBAi5uPyWxVS8+yzE6sAWGZ4OlW3r0lgs36Vh7jkZCGPoGwpDyGoWd7Ua1bZa/TY8W4OyaxEieoAZzuEOs5hr69SbJR5rto0G2M4Pd4FUEZEMQE1GRJUKImiTOTRE4qVgqw8j3lKNXadgq3dtl2rRyOmmkq0YJadv3K3/oHeOHZF7CX28V6+hCS7UMCG5idbozbDWi6RipBKmY5itWbEFQTBPMuet0qWuUNGAs5LDgDVLthdLUkNRqqUoLuLAGuRTC5cOECr22gXqsiNruC7713FX6nLEVbEQtPoZjeRbZ8hIPkOglYGTWSy8TUKuIhB8lVF8GQG25PEI1aBiGqXNmaM1Plb+8+xJmFeUz4DiHOv3/9O78Bu3WC88tnkStV+K53YXZZ1NgxUgn6WhZEHW6O+xzOXjiHWRKLk3L33ntqD1i2F9xWKw72Uug3S/jrP/dpfHs9g1+48qP7qV/76veRI/m2kzRpOX8l3vL29Y8ATXGQedx5R7xLv/Od7yhnmRPnmccdaqQ8+flHXfcXLXKfk/3Jk0AF/6Yie5J5Gsi/yL7kyTs+Gcjho4o84yRYgjgQPe7o9P+r8m/bxo/XVX4+6h1/3HaT62SP+Ml6yHf/XfT5X6aYXHo8NTWHUNCtMoTcTR7g1uG+CkfnoOoLWVi3Ho0c1V6yXsZ2JU3DNcLpmQRO0UCvxCOY88Xw9Ooq7DRM5WKNE7Sm4saKx6hkZnjvJufHLarUkRaVhgDtGCPDBEPzGLfu5NDUaxGKmmDg88VfY8bvU9FRHuxn4VsMQKPTUyVOCCgGFQpt2H7ElHWy9+Q3UExpcXhQhpVM2eyYh3vmNLwRB0r5EgJTAQJnCAH/acSjl+CMrKBEY3+09nWkN76rlGS5W1EZWfJUggPk+Z3T8IWWMaU8I1fgcM5iQkXdah7C5aTBtNnxqbMJhGV5bkz1SyXisoiSlIPuA6VgNFTNsuxFdCDAjxF0eRB0u3GQPeZ7EGypwOrNBvIljguzjwYxDLvdBk/UiM3UGh5srhOEPHhqZRVhV4yqUc47UlF0qA4IOHL4P+qy46mFJRUcYHc/ietvvYfNjS2E4lEsJqYhCbsr9TrHrxF2ixVOu5XgJqA3gosKV6eXZeS+2iOTI2hyPlOUjWQbGVEJDvlzmC8QvLS4/sY7JCdZTC+HqXQTsLpmkLn/AMNuEy6qVAk4H4s4ETaLM5eLwDbk+3XQHxK4KHbb7T5sRgfKhTZ6VFQuKh6NgQSCBt9jdyDXaaPe6KhoTZ4gDTVVtCRAH7c98Efm2Y4SC1Xalv2uZ5WMTkwG7Pd717G5vo9yZ4yJeYJsp4R0r4iH2SyuHWxiOyuBBVJ45/Y6bm5uIFnNK78PPwlPoVDCYTqNkNsI29gAHdW+L8CxfOF5gucE125fw9bxLsmQZITh+CRglzZ2gYEZ7sQSycgYZqsXZiqu3rCEXn0Nnb37WPSSNM5Hka/m8MrlcxwLVF5DM1bmZkgZJmjWSgTvPLKlMa5t3ed4oGptSVQoD1Dv4w/+6NuwyX78cIAux6Xkk/WGpqlASYJGDazOzaPdayIcnCKglmGnclZzmeR20u/Rnnjw8M5D/P633qEa9OHypct48833sJ89RGjejzm/HwmNjX3WxMyUX51L9gYDOEtidlLa9RbC4QTbI4FkpYyr79/Hf/qP/jb2UiWcX5hB2P1nY952iDX/w2/+NrQ2Dfqc43aq/VgsjrWP8p4VAJH8fCcBDcQbVgagAIP8Tj6TwfjNb35TGWGJ+iPGMsuOFYcdATe55vHrBFjEqIp36uNGXI55PO648zgwyrM+LFCBDBKJNiTX2+12dd/Hvy8btWkOHvGyPanjyXVCBk7q8Xi5evWqekd5joCnfEfARerw5HfkM3FOOqmXnGOV3wvYPF4vAY+Tf8u95OjNk20hgHNyf2FYT7aLeAI/3qZ/XhvL9z4sApMA3IcFq5BnPv68TCaj2k3qetKeH3YM53EnLCknY0L2Lh6vn1z3573bye/kM6mPtL8cVfpxiNFHlXDUiaNsGQ9Sadx4uIsqJ6NuoMe0y0djbsdhpoY7hyQHNL7TCRpMowafEDUZjlPdWVEudeGw65Q7/vpuFne3j2mkSuhqejSibtj0Vt73SIXjGmj6WDvIw+gzos7JLyt2ThcVStiMoEOiv9AaEpAjbi/WNko4KHbhW+K16TZGLaoltxmVFo3ngEZf0pkNNdjbKyMc98ATisFouwhr8BRsYQ9sNH6BuXOIJi7QINBwja0YNCQ/4zG/8xqNYh31oxr2309D63egpSVI9AboULU0OkW4qJb9VFMaGsghjXdvbFOeq7XKJgFjFmFHB7XMPsJ+L6xUkxL0XZxQxDEEHE4jOSYx1kHDsdaejAiSBiT8QbQ6XVQbZYJknEZ3gkKlyHu3oDcLuDawtbejMkmcm5nD8xfOw2y0UYEBzSrtS8iPDkFKojJFfUGsUr1GfBHEQgGUKjWkMgXk0jm8/trrNMolvPziC8pzV/btJMpPUI7/UNGzSuqYw2gkQdHlPB8Bg+8oUYSkDAdDXq9BOlPFjdskeHyn/YebyKUyVIJWEh4f5s5dQXJtDd1eHSaSBp0sR4qaZ1vYdGZep+O79hRgSoB4QXmtwUhFa4bXZ4eRhGPQa8sZf44zG1qjDjJy3E6OpFAharVUdlYNiZGLajQCo5nAQ/UuZ2LMJE+S/Nnm8iK7u4784SEfokN3RCVKIlXlSw+p3Ec6DVVbHg1CXnOiR6k5VEEvAiQPy4kY+9eHAMHzwtwSTHoXHh4W8Pd+6W8SlKbx9rvfxdVbbyJZboFcD9NzbjRyNVT2urD5qfbjM7LKzb9HlWJv1Q5R2HsL3g6Umm+MariwMgOr1kSyFsfCdAIep8TnNaFI0OyRROSrFfRJglbiYZhsTjx/7jm8c/0qNtiHF0+tsq9sykvdTfvUajXR7TdAPMInXnkZ/S5JXF/L8VOAm++g03OeEECPkmvKIW3YbeHSxYtqqdTh8OHrf/xtNAdd6DwWzFNRLnB8v3N1He0u203Oz1LpPnflT51R9/e2iTsF/Mk3vovvvf0uPv8Lr+LKpfN468Fd/MyzT3OsyJrEn5bd5BG+ffVtGMySqk5L8qPFdDyI+298REQgMYLC1MSwCRAIWInRE+N5YiAF+M6cOaPOR8pRETkeIkUi+og3qnitPn6dHCmRc5sCvGLk5TMx4GIw5Vox9uLNKt89UW3yXXnmCQiIMZW/yzES+b4sC5w8+/Hvixesx+NR9X7yOnmWeOU+WeRzAbpSqfTD74hRl8+f/M6T9RLwkHZ6sl7SVo/fS4BE/v14W8g1J/f/sHaRIm0qIC1F2vSj2vikL/5NIHcSrELa6PHnnbSbAOzjnz+pov880JTyeH2lXz7q3U7eW44GyD3l+z5O/CdB/y9SEgGXYsIjsk052BxlvzhoqCWSiihLMUA2fr4aT2AxEiLhtyBba+EwVcUPbj4k80wjmW+h0uyh3Z/QyMuxJ7vaY3PazCQWHXyXBtcU1UBDo2qzETym5fC0EaU6LYB4KNKAW400onImr69RCsvq1KJnabGtGujTaLsjVGE+s0oNRT6N0kGdynWIEOuvM/N66zmMLF4YvCYamQmcJjvCHi/GnRr69RKGJKnlygE6zV3Muyf4zOkpXIoGUCn2oLWM8dRcAHN2Gsb9LupUf3Z7BaNaHQ/e24BnKgytmcqpvkkj14TTPw/rIIcpAredxt9OQ2izSiDxMX9PdSf7moYxjAR5yWphhOz9tsj6RW36VHYJk8GkbEaylFVLbi2CYTqbhtvqwzOrp3GaY9PB+TehCRq0aYmpGg0mM3wcb5LeajoYe+RIRTUtWUVeeeYSXv3EMyg12G/Heext7eP0ldOYikhKNyMVfl0pR0kBtrm+iZt37mB9cxvX3ruhiOh9qsa1tQ38yTdfI1l7C6997/t48+13cPPGLTy4dgtZEtd+t4cxQTO6vEo1v4hiiaDZqFH9jZFYDLIdBqDYgxN2tVfZomGXZdMRUUfCDILvPeDzVWo2mxaegBnXHu5jou8RmCYwODSw2/RIH1WVdymbiIDroeGPwkKFPyZJ0hCFxz3OGwKrzR0iVtaR3r2PAcefmWNr3OgTmBwwaI0ELB2Ob5VAIQ57wqZylDo5Vy5wvsrYOODYleM3EtBgm4B5l+TwM688r/ppfWeNJHATZpI6B8dU2D9Bt9ZGLtPFwsVPEMB1MLDPPbE59gMB//h96Ms5hKwetDQ1RP0ezAcjqDUntA8zWFmaRz5bwLg/IFCN8LU338ClM/N4gfP5OFuH0WTDpNnEg/U1BOecJCodHNcqOCxmsRj1Y9xtI18swkLSWirLtkUR1VqHKnwGm1tX4Ve5LbW4eftNlfXFRHCcjXmx8eAAp84Q7H7wg0ee8QkDZqbDmKEabkr2lnwFy/MBPFg7xM/9/M98YBXITdhv//1/9yvwOW0wklD8H/7RP8Sv/slv4iuf+xK8DrLdJ8obt29iO5WEhGmU9HwOnwXhgAP3X/+I5VkxgmIQRTUI0Igxk6Mkj4OmKEsJMiC/P/lcviM/oh7kc7lOQEiOfMjf5XO5Vv5+osBkoonxFEN58t0Toy/3lM+fNKIChgJQ8n05M2Mjg3n82RIQQeosyuWjrnuyyPvIjyjsWCym6ijHWOQeT37n8Xq99957SlmJepLvPP48+a4A5Mm9CoUCTp8+/Wfa4uRecv8Pa5eTZ8t1UgRU5N+Pt/GTffFkeRLkTv4t93r8eRJSUNpNyMnjn/9FQPPJ+p78+8Pe7eS9pciKgnxfjgz9ZUrH1EfA5cZxJY+jQhkPj4to6ztUimOqBSDuseFzF8/gLJmynFlscFzvFUt46+YB32uCAA2Uz+N7FACaxmXimGCo7yPLNm52B9DQQFTaTRpWGjzdBLMJqhDCno5wUG9LEmITasUqNrYKGNmdcHDCT3ncJJ0G7KdTyBy1EA66aHichO8JGjQ6Wq2BBoxqi593216C2qcw0kcQnJ2nse5hyjRAos+5WL4Hc2MdLk0G3c46zLoUno658IsXV7BIJR3nxL64GsEnL87jlYUILs1E8KlnFnGJADBlo0Iw9qic2ijnCrj95nU0qntUtBw33gU8HddjNqDHmArKYLDTWEgM2zFuru/j1lYeLYPsp/UhCbRl31CixDgsJqpoH2wWF5V7BZO+pCHTqD1hu8lJcHPhlcuX4GN/GE1sfAJErpwluSgjwLEmS56yd6gleFQ47yYEIA/bighCxWaCyWokeF7A2uY+x3sJNqcDsdk4jRzHFJWXhDb73d/8ffzKP/mXePftG+rn5o27ePut6+rnrbfeI3iuY31jG9sE3cP9I9RKRb43FREBU4qEAoyfvQAHVVNy87byaB6PSXjGPcSoIJ1UjnYqblGPvZ5WkU3JSOJ0iUjokFj1IImeZ6IhBLxWjrtjdXbWQTBuDmsw26lK+X71HttOHHX0BH1HGEaOL1n2ljOoRt5/wvFJisbrqUbHx+jUe9CQgFWzLVg5LoxEQxG4GgmsofYL5cylFZ+a8sPFNvSwjQt1UeAEcKrkTr+v4im/+PILmApG8f7Na8jmj6AnuEt8X51miOPNGhW6HaHlZ2FkPY0kOFZXAP1eCq38TWgJQvEpp4radGluFq3mALGZORhY51q9gUDYh6ODXXzn7TW0qX9DnDcNkqyQ24J8mqruW+8i4LNhcTaisuNoOA+ruTbqBQlBCIKexCzOYTt5rPZT3WYH2wwEpzB+/V//Np579jlo+0NU+d0HJOG9YQ/JVAcrq6u4+vZVNCYdWEIEZ6rAkNMPPxX37mEJ504lYLLb8KKsTHxQWs0GvvWtt3F6dRq/9Pe/gn/5h7+Fy2fP46nlsx9c8aelwz79v/7qr7I9NLCQYI8wgJVk0aq3Y/PdW+qaR2sYH1LECMvyoCiPDysygKRI0POPKnIPMaACugIkUgRYPv3pT6ufP6+IepPnnxT5nqgqKS+++CK+/OUvqx95xkeVH/e6kyLXnLyXgNyHfefxej377LPq3ifl8eeJynr8XvLvJ9vi8fJh7SKAKEW+8+fV/8fpi5OysUG1QYb/Uf3w4/bPh5XH6/t4+fPuKe0p7fHkd/5tSlecKZwG7LUaqHEyLXPCxn2PopVMUfE9MzUHq8aM/UwB6W4Re/kktnMluOcI4EHKSdcYbW0NG9kMHhTzOK5WsZetosmqlUY9rJ4K4isvXsSnV06plGH9nongKa4hWiSCNipbLbJ7NQJDD81BG6OJCp6m1LQkTq63SUBp2CqtPkqtHgZk031xl3eboHfEYYu8SkW3CGciiGHtNpZGd7E8foig/gAJdx+nwk6cIji+PBXEz64s4+W5OCY9kgL+aHV6xCNUbZKfksrGajbBRyN7hve6sjCFVf753GoQL5GXXEposeTzwCLHOcxUipoRmXWXgH0F4TMvQyvulRo9hj2LUs60tIjQqHv7VJR9icajQaokxwAGSOczuL51Xzk0nY7P4fT8MowEVIverQIeyD5kgw04IhCJw4pOI4HyBTA0VBsVqsmGAgArCUuzo4EvtIAXXvwUyZss+RrwzKVHqzx76zuod1rIsk8sJiuufev7+P7Xv69+F6QKScwE8dRTS7hyeRkXL83jzPlZPPfyaTz34mne7zRmT81SaYUQmv9TBxEJuKAz+6m6K2p/btzrYcJ+Ho/16hiDjm1QG/SQKtdwi+qlzzEl6jHkdWBhbgovXj6Nc8vTNKhUjn0tXFT35QZJFZUm5TkMAwMBZ4oAbMCIElFH5jbok34MaXZ5TbdOcs/nGox6ft7hc92oV8ew+kkmdCOCqwF6kgvNpI9uvw1vyApf2EZwEyekFo7qVdl1VsdxJGivChmo0aHXJQgP+pyPTQKSjfOrqbyPRx3eWztAmer38CFVvWOadZU4xROYHC51LrNRvAvHOMs+6RJoc5iP+dDsUdmzvQa8TyAcIoGxY339PsduHyuzdswQMB9sbGGLZN7hjuDoWOZMHwvzUfRGHD8kBeJpe/3tHRX1KB6RTCoeTIXjyJWqePveBolMgyq3Jad8sEgl+6u/9r8gPneats2IGRJ8m9Gstj/6JCALsyS2JCP9Wo/AW8OQ4BYKRTA3H0KJ804CQNQbtUedzGKh7bxw8QL++t/5G/jOd76PpZlFfP7ZT37w2z9b3rt/j4RNpzyju+0OSY5N/V2jYjs/Kh+qNEUZiBIRpShq6SRazsnvRD2e7P3JEpuoBPlclINcKwZe/i2qTfayRB2K0pN7iFK5du3aDz87ufbkuydqSZSIgMGTgQpECZ08W34EjB7/vuyPSSCDp59++of7aE9e92Q5UZoSL/fk3vIsKU9+R+r1+B6d/MjSsNT78XrJMuXj95qenv6RtjhpT7n/h7XL4eGhWoqV70p5/D1P2u3Jvnjy/eS+TwarkL598nkn7SbtLOr58Xo+Xp68n7TFibp/vL5Stz/v3U5+J0VA5URF/2WKPWzFnN+rvCRXONl/7spZFVTcRnV0MTGDjd0y3tvZIECXsL2Ww6RpwOosx4VjCDsNm8E2ooEsYWunDK/LCKuOYyIWQSJkR61ZxlQkAEmzlGtm0RlJSDoJbE6zJ3toZPxiKDbu55XxSsz74TZqMO31oy1xae8ewRxwkb07cLSeh4mKxeekyqDa1BsiCM9+Do7ICtUAjXXl+zil2cYySYCRisOo1Sqg0hsk5ioNt8EIs1ai/FCZcDJLCDk5vN/tjWn4RkpNqCwObFetXpYT9TSMI2j5Y+R3An4nDo9K6BNcg1MrCBm6VL0mnD17CaFwFLvbGyizDR0uEw53C6jToJ+lcr00PUugNaNVaVI9muGWkIMWs1IjJRrwKV+IBraDeztb8HudcDvMVPx5dJpN9EgYRE1JIHipZ7lSoWHrKSeLVqNPNh/FpUuXcebsChw04G63B7tUMh6PC1//5g9Qo3L6/Jc+TeDs4J//D7+C77/2Jg2+FqefP4XI6TheevUMnj0/j8XlKIIzfkwvxjA1HSCYBuCJupElr5w4vIguxJCl8pS1zOipFURXP4l6ax8TY4kqmaBJUmChmnP7LWzfIduhRQLURCk/hFFvxZWLi6yb49E+GEFUlpwl6pBkWRnLagT/PRPkOPGEEHcSYAw2HOaK2LibJFEYEKi90LDdJMC+rqdRqlBjZMtY7DBZfEjt3EQtl2K/yWqHA1qjHS0qezk7KcmkLQYJHKFVScp3i01YOR4WwhHYOacGBH3xpiXHwfrRNk6fmcMS+/fW7feQo2Kr90fIZZvYulUjsHJsXnkGdm8QnQrVsT/G7zVQOnoLjYM8EpYgZmIzSObyOEoX2c9WEqEJysUS31uDYbfCedDD77/2OiqlBhJRHy6eOgUPn797fIxkrYZQzIZqp4R8oYw+54bF5AJlIIJUiEO2WaFcxXG5CDvHlMUyJoFzcV6NEfogmPsffes7+OQnP6vIk8liw9kzF5HJlXGYPMThcYEifgQzlfVxJotoxAM755ubAOqwGDAzs8z72T6wDBOEIyG88d0/5vhYxhc/+7kPPv+zpcpx/N/8f/5nKuIC+5rzasR+5fzrUXWHvT5sXn+kNP9XCW4gKkLUhiizf9/Lj9sWsjcjAC3E46e9SHtIwH4B079Msc2Z8XNPXcTX79xFj8D15Ytn0C5TJhKgHVYzbtxP4/2HGyqDfCwYhFESDRMo85wslVYbZv7bQAXQq+rh7mmxGHfC5rEhM+kohWPk72LeANpks6VqgwCmV6pCFOV4pOHnAwIuWfy9AhJnPThNRvzS8ikUCzT0v/8OBjR406cDONpqwWvXwR21ot6NYu7Cz8MWnMagXYC5/AbOW9OKRZsISLKMF3DaqHokYwkZr06nHF0kdZfDLlFVrGTfIwJ2E1V+R8iLlv9ZrAZ0aMQlMbKApN1u5jWsN9tDMqS8dfcY77c0uPzK38bnw3JsRrYmEmpvKFfOwUAyEBQHukwZ765tIJFw4JnTq8rbdW3vCBUC86mFOXgJAOkirzdb4aQCbLZbuL67hny1jM9eeopX62kwBwRxPa3NiERDSIKG9bFRcVGja2VvfRlLvJc43Eg7GvUaNBtV/NbXfwfaYQ//t//2X1C9pHH+whkkUymUChV+T4O/9UtfwHPPXMTv/eAaulRWz52P82n8LkGGf0BPoiGrDKnCAO/dymBk4r+NRpQfrBGYSjj/M/8QFk+A19+C1jxCdb+IscECZ9gNLcnLrN8Gj26CaqWFhDmEalaLX/gigYYKkOiv9hDZ9ayzmFBKJAJBvllElvUTEhVzuNneNXxv8z7ubmcwpsAcas1IrLyCwMwqOpkWPyMpcoiiNMIZWkIxcx3Ha69x7hPswzMwO8X7ehujvkROyvCd2EZ8sC9G8tIc4rw/iJ97+lkqSTN29lJqbBymK7i3vY+/9je+hH/4S/9b/Ppv/Areu/s2UlSrWxsVHN9PwWr2YPmTPwvXFJV3lwo2voh2ax1rN34Dnr4er5BQ6M1jfPeNa1icncPZ1TkUWlSSZguWYtNocLzc3DvA1//oXbx4bhlXnppCYirBBjGh1iogXa1wDBkIjHncuJPGKZLYlVNzeJNtLwm7Naxvku/TrPTwieVZhBIefq+HFpvxCsHeqA9jpDHjX/zWv8ZLzz+DC2fOw24y4s6DdXz9za8juVOA1i5wOIHL78K5+TBsJH7xYETNm6mFM4jFFyiGWjje38Q//Rffwv/uP/xFqtilR8biQ8qvfuurePe995E5KME37UWfKlkcsPg/rEzN4+v/4z9X1/2I0vx3WcTwi1IUxxdxNPnLKomf5PIXbYvHVehPc5F2kb1kWdH4yxZvxIgL8XkqmQEqNXGu6aPSHOHGdgqtfgUb97LKuCyvJqCxT1DXtNAYSkDtCRm6HgmXH59+9efxM5/5EpWCHmmqyx2qqkKrDidBTiLPSMgyUXe9fguSoFZ5mFLRSQoknYGMNuzAzKqXRgl8/gjzQRpyqsK9bg7VYgfFUgeBVQ/8bhoYyxnEl74Ik8NPo5+EpfRtPO+RlFMDVAk09W5HAbSEHAt43FQCkraKSpRAIPunKm0Wi3iktro9vmsHPSpNCdvWo6podrpoSUQTCUCqExAxoN3t0pD0kKWxatnknNspxMx1zDjH0BPQvDTgkofSQ4UuatFqt8Dr9hHvRhyLdow6rI/Hh0AgjEgoChvBUvKEDvj7FNVMwO0lwzdgO32IdmeAmD9MUO8RUmjeeI2eql9SY00mDsRji3jlE89R3XoJ9n206m0a7hrKpWOC9TFyxxne34Qzywt4452bSKUyKp6smwrsymdpRCMkNQTqpxZmMdb3cFwtQWsiAAmxmEiaNPYP/94gwLU6E5T286zbGH7JDhI9j+jicygc3oWR7z/q6dFujGH16WisJbGWGWbeK2STP/U4l5jD4UEd4ZiLSuZRCEGFzLy3ZFih0FTh+2SPLVMqo91rwed1w0p1KkuFuqBeZVrpjiXhdVkFR7e5XGq5VsIO9tjfFpuXZMcFoz0CZ3AWGr2XhI8K0+7HaFBiv3ZIOLSoF4XgaRD3WrHiDmAmHFP7wuu7Gf7Zw1omD41rCIvOqKIGFfIpZEtJ1DhO26x3l/0fnlmEw7cAg8MGV0hyv45Ryb/LoUziMNLBRgK5n0zTXlVxnqQmQIJ3L3eEtf1DFSZvK8dnDWoE+Q6CLjcicR/fswmnK0jVOYUQlfbp5fMYjO24ub1J1RqG329Hb9KGzjRR6fTqJKqdikSiciASC3IM9VQqvmK+hJ3UFrweP0nKL6LbrmDt/nucUySP2gHM2j58VKUyH0OJEMIhH4nrhPPPiC76KBPQbTY351oa125/G1a2889/+UuIRj9agLx26118/a13VNzqMZU/H0Q1LufTdBhyDoVZ/613/1cIbiD7VeIxKT//PgOmlL9oW8j1/z60mbznk0vA/7bF5jIiYrNBMuFHHS74rAE8oCExO4c4Mz1NE6dXB6JH1iGqvRp644Haz6FppaGkkaHKeO7ZK+iRHd/fvIPDSp6AI4pyAqfZrM5vCfCIhWx3+mIyoaER3D6oIiehzao0+gSKPkHYQjDREb3mgmTyky52ShlIEHiNyYz46YvwBy/DHnga5qAHvcYdjI6/g9PWDowErhYNqImTVuKKToVciHhd6oyoLANKcAYjJ7IcVenLcQoC54iGkDYb1XpXgaWcuRMGLtk/rDTwkgNSEu6aCYbdXh+7Rw3cfljARI5MhBYwLB3BTDU9GYzRoSETVSvvJmcvq7UmHLxOIqIsLiwhGAzB6vQgHk0oj1iTSUtF20eJwHBzfw1WkoopOY7S71Dx5NR+27gvS7NjFXu2VOpSASzhqacv4fTpBUhGEnlWlwZqNOwiebCOQxJLDYmGLEVLjFl2Jy5dWMHa1h6iNM5f/hvPKfXca/dQbDQgGU0WIhEFSPt5yTbzKILSmD8D3j9JEmIgCMgZUHmYLbSMxPkvYKIropZfo6rtoUOCpXdQDWt10E70cFMJ2wlMThp4nYBNY4B0ugWPx4tY0KHaVxSfgI1aqiN4ivq1W+0oyx4p+Yxqe44pAXYJegAMWMcxHCE9apk2HJ4orG4ikEhQApUsQeqNVJD1qtoD1unkh+1DMBhRwZZzx2p/2ci28bntMPWMmGZ9gt4A9pJ5XFvfxW6+gYlFA0eAJI/P3Ny8h3w5g63dHApsr3aHpMtihMu7DI+cl3Q44HLFqdxu4GDnTY45C8Qfa0iyNgDHNJ8neUjbOknlVkKx0MW9tUPkB91HuU9tnFWccxWOn/1qGTc3kziqFRVQ5nj9ViqJYjerHKEO8nkV/7fKMSb7w1rOvdGEc8JiQKVXxt31PTw4SGGnmEa+28LG8TbJrBWXz7+AWGIBh5kcfv2bf4zdQg1Xr26jSGJSZL81Rh3le3BUbSDToJLmmN3JZPkekv7uU1icOUXi8+HB2KXc3V/Hb139Q4x7I+QLbc6DHkw2HfodHcw2E+eYDlPRMNbe/ojUYOJMIvtSJ3tWJ+fqZM/vxzHi4qwje1gn18rSmygmWWp8vIjCkHvKteINKsbzo4rU6UkvTimP11XOZcp9PuxeUqd/0zM+qpwoRHmGHBv5y5wj/HGK1PXx/dKTM58fl39zsXsNmPUFyNzNqNIQJgtZTs4Wgpw8S6EIzB4jCoMCJ3FdKZ8ejV6Hk7bCSbi720KVwJRP7iOT2yFwtXB2IYanF+eQSRVpPsawGE3QjmmM+12y3AkK1RYebJWQkkP9ARPqVQNVjRYt8QylAZ1wvMz5YwSeNm492OJs82L+6S8SNM7TcM0RgAl1ye9hqn0Tl6lEhu0xFQ+NqlVPpu6E32OHQZw09I8cZ4iBNMJUUloBBQOVjU4ZZ1nynPCZclh+wIkv6bBkmZMPVMZdljul9DtUnQRkn8tAtQccdw2wRlehax8jSzUy1oliHODU6bM0qj4CahBBtpvFYqcqjFFd+klMnARtE58pXpQ1HGczcNLwEjtRpiLPVosI2nwIef2YEKhZfQKWifW2Q2twUFm+inNnV6giRCnwl0JAmlUc7G2gVs6xrlAh+nL5MtISLlBjovGj6qVaWL4YxblLM+qohoF19VJ51NpizJvQawxYCUfU/qA4h9R7A5TqAzy4mybZIQmQo0AeExp5LXyxywRkA0oHb1Hp1NQypwRAwJDkgozL7LTwfbQEMAO8VrYgQT9XLsNIYBx39IiQ6PQltB9VsJyxlCJLtewN1oP9JMeN+Pdur0sg1bPduwTSHNLHRWTSRXV8x0YV2Kqz/fle4ggm+2ajgY7/9qNdy6GUfAvZ3XdRLyTRLR1SLe7C7iIR67EvCWQjSf82mMDG9ygXmrj2/jFK7SxqI1lhIQHR9VFIsX9SJeylm7h9/RgjJ8kDAaB6XON4nYHB7oPDHSWhmmDzxm9RAeeV93M2V0Ey10CTY0lr1qHSbuC4UEa10gc5GcFUg3a/gValQ7LB/rUDefZ7spAn+ewQHAl827tUqvtUxWXoeFGN7TwkyLUrXSrSEYZ9DTokB+J4JRFHBsMW6rU+8rW6ck9tN4k5/R4erG8psrcyv4p4JIa3b3wPIbcb/oAVIZcJn730NOa8MZI+PaxDIZ1sm2YfrVoV//nf+09JYk72NT+8vLt2B//jN36d7dwnWE7UO434fl7ev13pUfHbVChHF9tt5/Z99Z0fAU0BJ1FD4mzyhS984YcOK48fXH/8WMKTRl1AUMrJZ+L8IX8XMHgcfE4cRcSb88OCETweGEHKk6Ap95NjEnJoX74r4PxRB/RPPn/yGbL/c+JEI45CTwK7vPe/TYAFuebx+0pdT0iHHFORvbuPeq6030kwAqmvfFc+e/z7QmJOggNI/zxeF7n2BHSfJDzy3X9Xqu7/H4svbkPEHcbrtx8qV3ZZLmo3tJySerR0Tbx1b5eGhSyX/T4QlaDpw0aAyhU6BB+y+eEYreGIxonTmL+jEMVhMoPX3tslgwVWpv0wiHUkehVrPewVmxiSwFYLVIbmIKIzFxCMnYfdEeWk1/MyO2Jk/W4y+1RhCNfKF+CPnyHYBaDpZxBsvIlV3RFiVDji0CBn9tqc+A5OdB8Bs00FV6600e0TXGkrxbDLsQIJJ6enISF5V8c/+gQIMd0OqmE5cG+kMRe0Ul61BG+1ikuAkmTOkoS5RTB5732Cid0NR3QZl8J6/JWnVwnUARXJxeQM4N4Dzq9IlEBnJcB54eSYleWwWr2tQqZlMkdsmyTevXMPbTJ9CVZglzRgmWN+R4sE+0FyZN7b26UiqHJc8tkGFz710rOqPuJAJjFOs7zPnjge0eC2aLBL5QqVEZXN2IKl1aewvDiPvqQOG4jB7rEtWmpPVhxUpc1kb7dcLyHP7w5JFCRQhcuux8PtFLbWCygnh1QpUvcB+5MKMvgMzA4/hq01ZPe3oadik1yn9WwbVhvvZx5DazGpvcaA3wgnCUu31VWqf3EmhuUp2pq1PSTTZawsTMsahVIisq8p7yWKWgjO5sERwV+8VtknVif7tYXDQgGljBYTu5lqUwsTu3UydJNUGEmEtFS8TdidQQJeGaXUe9CZh0gEJnCgDp/PhETYyv6l0Sa4VvJUWGwDiWd8dnFKHXGrt5oo5tooddoILcYwbuhQTLeh90j8WqrLiOzTkf71LfAGF2AjofOG5jgfJFfnA5hMPWjZnipqlUHHcWpUisvC+voCDuU5bCNwR+JOtqeOzxvB4rJgLuGExynZWnoIB71YSURwke20Op3AJ85dwDMr8yqw/LnZBVxaWcGFxQWcisaxGA3gFG3cmUQc56ZmceXUaQRIwBZiAZyR5OBWB148cwqzfolL3OL4MSFu1+LUdATPnZ7HJ174NJ5++lWcWT2Hl648j/NzszjP352bm8FTJLvB6ALntQz+Hy3iW/Ib3/gqfv2Nb3J8jdEjsRl1ScZ4f09E3k8Do13DaafjtU2+nxv7dx6o737k8uxJui8pAh5STg7Wy7lDOax+cpD/cUP8UaAphlsA4iQIgXhpCrgI8MkRCLnu8XvKfeTfstclACCg9XiRewo4CEAKiEsdZJ/nww7of1TAA6mTeNnKZ5ItQerzeBHAkvuegJo8R/4uAP34fQQEH383WRZ7/L7yLnJvqbOQgD/vuXLtiXeq7H+eHPl5/PvyPGk/8YR9si5y1lH+ffLuJ+188t2fZtBsaFvI5EvI0VAYRnp0aHhb5hFyVBnrpTwqoy7slDJGFeGFanE4QGG/ShUpnooWOO0O9Kgim1UaaRrm3WoJG0cF9A1GeEIkJJUWjTbvV+0h16e6o9ppFLUIzT+DwMwVKt0Egc1MY+5FMDgHkz0Et9ECjdUPY/RZOBIXabSaGNevI0AjNWsow0JlZTVL6ikCOQ2a3+OgYbSgXGsiXyRA0FA02z0CSpcGQMKu6fmnXEtEZxFlY6KhEwcQAUoNfyxUSw6qO0nPJV6AAk6SWWVA4LHTQLc6VGB7JWi8Hthj8/Aij7PxCN9xCcHINGxOK1xOGxWxX0Xo0YmnMNsql6OqTmeoOIrKwSYeDdK4jPFwdwdD/jkXTyjVu5VOwu+kSuZ/x7IsTaD1eU3IHnfgoVEMBFwE3TTVUxr721tU8EaqwS5SVDiNrhGx6VWsnlqFzThGhypUzkZK5gvxZmxS9UBPtCAwdbrSLi11trbFfis2qRJIMCTCkN9hx+F+EW0Cnjp/abbC6DmL0Ox5VEp3kNu5IzwCJhfbTieKSvqJQD6UM7ha+L1GhGhATdKe0u6kJS6HG1G/D9lCFbuHWVw8M6faW3T8qE+SJcSE/zZzvqXzBYKwlf+mWiEI1+pDPEzl4Ir5VYjHiM+FmI9EgP2q1wUxoSIFx5PNHsCQoHd45yr0Vh18NgtcrI9SsP/f9r6sSY7rzO7Uvu97790AGvvGZSSRtEYzo9FYngk9zMPYfvGbY/6B/4sf5sEOx8SEPQqLGo0c9EiiSBMkRQLERiyNJhq9713Vte9VPifhpErFBhqUAIRB5EFUoCsr896bN29+5zt3+S7/3yO5by2Wjf1Zj8zkcJLPLUVnuUiFpC3dUkeDJMMo27bWGPZ4Hdt6voxI1o1Awg/tczoy+yaiuaMIJ6nMKRPz25fRLN/E+EiOTj9tdaPG50/HpFFHY79GBc764TuzS5Xs8XtZEz1EQxQPAS9yqQC/t9DutViPcmLseHVkAknayVafzkYoTKXOCiJ3talKJcml2u3OJjw830cHLxL08xyW1tVBtVdDz9bBdGIEu3SgQh56ee0miY1OTTSJz29eRplq+sixNxBL/nb5kKDA98VGF3dv3UCMDlA4MQqXdqsZwvy9Ofzt3/4nzO0vGJMESRtw8yFWK9SYVP0Oamkt2yrSMfbzBbV77YhSlS98ds24/olJU0ZXH6kbGWEZaxllrbGTIjIN/0GkqcX3Oi7CMdMwlx0IUnzDwQjM4AA6T8b+oO5ZEYPKJpUnVWUufRhUwoML94fzELmYqkykapbZhNJWmQeVoKB7GkxHyygG60dLV37xi198ma7yHiSu4d8H81U9mUpT96c1oWZdmdfru1mXw2VRPZlq2gwkMHjtN5k096km7lzNI0ultEkjsulroMSXk3aQL68bCnYddPWhTZkVN7RetWFzjb/TG9VM2lBYcWEbuPHhJppe/lZvoVG0w6XuyL4HC8tFEnOXhMaXuE+DNnIe6Ylvw5+YgN3ho9qkIae37XRR7fljiKSm+XcC6wVeQ+O9uvobVNbewWnfJsYcHXhoKBVQ3FhOQu8+Fg/Qm/fT4JZIIDUkE1SCQbW9LsqlurEuDszfRQOmdW9a8FBs2bC4VcEmVYbGZZ1SkyQ0jbX56SA4SaByzOokyggJKxpxG+HI7q4W0PIGWP6TyDl3EfGF4M/OYvroCezsbeHXv3wPUbbNAI320t05Y9bu4vIy75PkwTalnTe07CJDpVYpV7FCFZWMRpDlNRuFPZLcPiaSI0ZZNBYV5H2ESeR37xdw4dxxYyPqxYVFaKH9Nsl4ZXMf2emzOHP2LMJUND06F/a+xkI7fFYbhtHUHpRGMPMW1XenwfezymejMVEbCaNmKFztVFPkezCdzGJmIo6d8j6WvthFbOIMxk7/K1Rri9hZ/gQNKnhfxodasce/+Q7TcHdpIL1UUgo+EFOEHBlTEkRAIQR7bAes9SSfq7YruzO3Rachzuu8xiQgPT91BzhJGnbWd6Fcg9vTRjzMc6iYVpZK2KuW4E6BCjyATMgJn6tHsq2gVtFQAd9T1qnWA2p4YWdrDvt7m3TM7LhzZR1z15bR5LOvNPFwYhcdhwsTISQ9LhJwAt22DbfvLRhOkfYjDbNN01UwnkNlK4+tzRIJIkAn7TTSR8+RTESidPJaZazf+ifDNo7PvkWH7SRZIYVwPItux0HFS2fF0UaraUOlRC/DwRohETs8dqSiXqMNFMosFI85mWM6EMV3+By1zGmvWsRn1+/j/UtzmJrIodtXG+5ggTbygyvzGCMvKMBDQ0FDWlV8cu8OdkiUEba50dQE/vEnHxubBbj6Xb5rU7RhQZajhGMn/pjK++D4AdFIHE53CJvLC4gmcnQAH0ZWE1bW76O+ex8/ffun+OjKHQTSHoMQe3wPNebZYj7+oAdNKuh25+HEIr1vYR/tpyOE+atfkzQHDa/+NtWNDLu+mxBByJCbY39SXiLVYbV1EGkOpikPVr+LHJSGjg3CHBOVstJvStMkTf0tJafy6+9B0hzMQ3F1zfOkKs0yD0KkZRKNyEnpKN/BdIbvTd8H09VxQf+LzNSF+6h8da1gXqPzczltgfTb6weJcFA9qyyK3zp478PX6vg3Fa4YG7rHjyJfxKazA4e3BXffhh4N48mZIPy0a6VST8vrjD0iXRrkp2fpimgBc8uYxDN2ZIqmJo1oKkdPmqThT5BMZ5ChSjxy6i2S4RFks6/QEXwd7vgMfCRojy9I4xGgpx1GJD4BbzBLcumgW12Cv3oPqfYytu6/j2BrEa+MRTATiSITiyJO4+CmoQ6HAhhJ8WXnS7qyWcSDFXXTeWmUY2jWmQ7vRwvxNWbZkEKmkZ5byONnHy3j57cWcXO/iNuFMvL0lK9fXcSNByTdZh1tkpneHwXsjlIVxCNBQxU9ICl/cH0bLbsPY8dOY9RbwWhEEWlGeF9JFLaX2I7uUqXVkMpRafKaBgl7v1hALEI1XteknbqhODTu56IhLVPB7GqtJtubAr8/INH5XRqbTRuzeDX2mY5T6fAdtFNVVqubxrjT1nYZbTsN7ZvfY95UOZU8+p0mHD0nDVcF7UYFG5u7aLTttBkBKtkWhQ/V/t4+CaFtLF/YovqcX6yiHyBp57R/Z57Pk88ykcRYLo5Kl2SRvEhrV0Vt62Ns3F2WeIErzGdPE+SlytSeqxE6FLY+yYzORi7mMsYyKaHokJOkqdRFjEk+bwWFv/L5Ig13GFNjfHd7Wi/LWjKIkyCRdEkhG5vbxt9epxthkpTbQyeuXUSN59O6qS8XxZ0Sbn56A+lp2hhnkElIbY6QQLt0omqYTFOx8T6310ro0rhHxmKYPZLG6bE4oiRnHxNpMD2fV2PGTvzFn/4b5qP06wi6uygVNEHNi5GTx5Ah2SRzpwzVKIUZCKaRX/kUvfJ1TFN9eiKzfKZ0qhSRyRfG6Oxp3rMPO+uLaNd6SJKkaxU6Zyy7dtzRc6g16cxoli7bpt/dh9/hxamxCaPHZ4/PQT0P9Y4d01MZVFiXmuBVrLRQprIcTYZQp/zUuPvaWh6XLz/At86ex3gyRcfAjo8+voWGq4keHa7M6BhSfJ6x9DHWe/phPT8CcToRkcy4Eac4kfjtll+3b/yaTjPoxOVxZ36DToMX7XofPdoCLVPpNOi8FMsI0h5oeZSHbZt+G1p0CjxU7ot3bxvp/F6k+eqrr345JqePjLUJvaS6VuOf+s0MSDCchkmaOv+gYATq6jTzkJIbNvaa1PPpp58ahKpz1AVrpiVSGVyg/6iAByIbfVc3qP7W9YPQ998nwIIU8mC62tvu0qVLxrlSlsO/D+Yr0hwMHqAuWF0zeP2g8hwui1TqYCABORWD136Tlead9TwcPpux/VYi6UYm7qFh4ItQayEc4wtLssnnqcpohJfm+EKTUF18WerNDnKTR2GzHYfddwa5kxeRyJ7n5xyi6dcQTJ2GP0IyDGUQiU3CHx2DN5rmS6WlJXEauBAVhp9kbMf26h1sLHxIlrmCXv5TJPt5ZGhk1/b5fzaGoNePkajfWOtXomK4wTLvaKIICW6LnzWqHje9XafHg91KGYt88e9RdS6sF1Cn47vf7uPGQhm/uL6BLabhHx2HLzKGPvPfLOxjcbWOG7fz2A/a8QWJ9bbGuJwKfNDGCg3C5dU8fnV7F022DScJJzt1GlnXHhr5Mol4E5X8itHNv8n2o2GGeMhrxAitUcmWSxWqvl06jTSc3RaaLXUROww1ms/XUFIXJWl5emQU6yTNvVoJKToe2pVkc38HpVoFZ2bGYSNjFQokf0cER8+8gldfO4tWvYQm2766Sgv5LWysLvF52PFgiWrLGcbxU+cwkhslIW5BGy7v1xqwUbmubebxxWYdG2t0gqJU1lQ4kbAD25sVEnMN6UQcR1/7Acvlxs1LP8b2jSU+Jz8y56fopDhpyEk8MT9KxRr1nWawOujUUnF4NZWnhzJJR8o+5KIq6faRjWeo/oMs1xYqlTpOHxtnmZ2Gmpfk7Pe6xpiruq/nl7eRjGvuRIvG147F9XXUWG8rGzV0vXRimG6t0KaiLNIZKsMXnyKZazlRjO3Sh3LxLrLentElKvWrjQRCWRdSMZIwHZ7yVgPj2SjCkQRydLrGR+jAOb14972P2Y62cf/eDjzJVzD1ne/DnzwOJ4lQY9pdEoE/mjUmT926/g+kwDL84XHmq+hZ6vnuo7rXRCLi4zlF7G2uktbooJDQ2x1tb+alA+Q1nDkFq6A5QoDvnXZq8WhCVm4S//zOTezROfvTN88hkHRhu1hBsamu9S6+2Nrku+UzZohXGppMVMTiWoHPsIqLJ8eQTkbx/gfz+PQKlaGXDtRoCOePnMHk+HFjz89HYW7xFv7LT/8zHcJ3EQ1ncPbE78YZt7Ub6LCed0slbOwWjE3j/akAiszX2OOWbdimJVt+B5/ZwwD9bi8rhA5cIpTEFzcfKs3nEtzAgoXngVKoiBboUFA1aawry5fVT6YsbTeMdZddeZIkyuXVKq5eKWP89RFMnj1GY3IcwaDi3oagHS5cPioOKoU+vWQpBSe9zna/gRaVT5VGu90q0bv2od11GF5piwY8v7qIanOFnusejSBVVtKPGFXk69E49tadeOezm/T0w0Z3X6TcRiwZQd/nwbVbm0hOheEgQWl5htvLM2jUgr4QFj9fhjvmRc/jxPZcAfExHwK5MHZrNCT0fMePX0A4eoIGjeqg30SJxNSq0HOmGqj1C9i7fw1tGorYRECOMx2yNvwZHxQc3Uui87kSOHr6r/CXRxooLCzhk+srNMJ04EgCWsry2oWTODYaYXkaBulqmY2i02hykcfrwR4dgVQ8RkciguJ+Ex9/fpcKxEEDN41CpYBLd65iJj2KsegoFrbWsVfaRSaYQb3mwmmS4NFZjQl2jYXy6uZz0lhrTWFpv0RHpo2l7SYJ9VUav2OIRMMUfW3c+uwyfvXuL7HPf8v5Xcwv0Ri7/IhSyVVJKlVec+Fiynhm5f0qJk6+hSPH3kKAKv+ff/yP+PU7tzFyfhzhmSiiySDWN0vw0DFQoPlQj8ozzHv325D1+xDydNCjqnZ1qfRJ4I1KD6eOzOL00aO4enUe/+eTZfzH//BnfFYe3gcplmKzS9WioApS2zceLMBNEo8GwyhXq5hbnTO6LOfXG3Az77Os6w06OVsb23iwYMfpv/y38JIwA9EMHSc/ig/+ATHHFnb36NDcWSLBVjB1Jodi3UZFn8Y5zWb22jCWHkPMH0G53sYcyfz+F6t4/+YN2MNenHnj38EeHWEzVjc9CYEOi8sToqo/gdX7lzE//99BDmb7CCKa+R7GphLo9fJYf7CMeKBKjtvH9VsLqLZtKNwvInUkiri2qHMo1jIQDmmOgIukXze6Z6P2AP7mW2/hv/6P3xhbfv31vz6PO2v3sbhTwCZJ6ezxFE6eeZPtZhRXP/0ZunRQymwri+t1PLibx7//q+9Qvcfw6Wfb+Psfv4fkCQ/Ofuso3jhyEd99/Qd0ih72Tg7j0tVf4Nrt9yj6bUY7UeC+N87+OV45+S14NVWc2FmfR23/C7z30R38/f/8NevHj+SZUaxd20AiE6aT1YYn5+c7qPCWfXjpHGhdTY/1Opudwc//7u+MdB6pNC1YeNFQdbXgSSi+KRUSG3ylVOXBOvxkodo+VWbTg502vfHsGZz7wY8wc/6HCMVepec8TZ6gu2wXR7bRbtSoIgq0gGVUd+axsvhLrC3/b+xvXMbO/d+gnp8H2gvY2bpBIp7H3spNFO9/jvL6Gtx+O/whH5JUi66GHUm3D6+dHKdSa1K1kpBJtDeubaPt8WLySJjlpCqO+ahgIjTSXrhIhrVKG2mq0aO5CRJVF9tbefhCEdTs9HrJabFYAJFIkoR5gV5w0MgzGA6gX/Og7/Zi/PRRKtkRIx5qs16EK0gjTrXS7jzcYzIYjlBl0kUIxKmEjmHKV0GUhrNIR2N8hMeYVpxE4Hf0EXbZ4HDZjeESBSnQpCKnw00SpaG1dejRh6hcusY4Y5Bp7+7uwE7HYyJFcuSxhc11ZBNJzKSyJI4uCWMNy1tt/PH33qCjUKVqpcrRRKjqLtZWFljvTTQ6Dtg9UfzFD/4cx49KAXmggA0FOiMff/IBKnRaRA7vvrcCVy6KsfEoKsUCalRH3pADa4u8n5QbwUQOidx34G3T4egsYXw8jiIdB7h7JI+usRSkQ7XvJmlqh5c6Vc9+voUOCSKtgP1sNyFPF/WKxp9pLB2auexCwsM2RkN8+foyTs6OU3nSyeLvmojVIzFpMtD91RWsbm4hSxW4ubdLNTxnTHRpNjrYpzPmDbiRYllDrKteoY+aZl+fOEOVS4+JatUXSKHEdra6Oq+vVJYBKvogNtersNMZ67A97a5UsbhbQgM1rG9V8OHNB9je30e14cSdqw8QScfYFl5Dp8/yUvkqzqxDO6YEkui0mpi78t+QctYwGg4iThUZse9i/e5l2LfvYMxXgr21x3beRkA9H3bSEB2bvqQqnbiGAm/UamiWKkzTBw0N+Kn8nW0nLk7O4j6fu5ek3dHaVL5PJybHMZXMGt3YyfgIcrEsfvbTd1m/HkxQWdpsfuxQcZ84NoJoKECnF/iEjolnxI2RkRgK64twNHvIjjyMl2tCE/c+/PCfcPvmVbZLB9urGzubmmzHOs2v0ZnbwegYHWO2zZ3CHp2DMh4s7vLZLcKbpbMT8BgB3vtum7ExvS+i5VRdmgKqZm+Q7+h36JD6kYrYcfvj5xDcwIKF54n7jQJsDho7KsoEDVmKjd5jT6Jhnway30Lo6HeROfZdJMYu0lCmYARi7jbQJqNWSut8uXewR8XYbm6j2aHiWb2N25f+BcFYCW2qpNp+5eHsVipRd7eFrM+HFFVFgkYyl6DaITEFun2Mh0L4k+OzOJ6L0bi2cTQzAnhbsDmb9LA9mD2ZQTblo7JsY3VuH987eR7TVKRjkRhmMmmcnM7AXncjHfJjdMKJjfUylu9tIzYahisa5Mvdht01TlVwGiV68LrfroP3QoPu5X0rzqwvpNHLGPyecQQzQfTcZRqSJup7daYTJLH50Gk6MTN6HOfSXZwYDbDOXDg+lcJ4hgTu1877ESNouGbqNmlki8WS0XXZk/KiIc2kEvDR6GlykMb5EwE/SpUaNor70KSNNIl+c5+Kt5jHaDKFQl0L1peMscGN9SKmSXatagHF/DZ2tQ6QarXviuH0+Qu4ePYMQhGN8WlvxT1cv/IB/te//ATL2w9IEg1cub1qbACdHIugW9mHy0ZicPWMrnjFA67WgPjUm0gmE3AXrlN977GcVLhnJ+Dz9bFK8q7slGhYm8hRvXu6dpS0RJAKu2frkWgUPq8DH+vURxXb6dSNelAvQNgRhNcfwPraJmwuJ45MpB+u8yRU6+R33Hpwnw7ICEaiSezUCrz3vBGOTeNkLtbdxm7VWKvpoqpd2aGRjlAtZqagCFOdDlUcHZowidXTWIKf5XWzTIWSuvEb8MbCKK4Wja3g3KNUYhNZnJmcwKUrn2OeTksjYEOV9+X1Z5E8dpZ16EO/qzkdJD4+K7c3gubedUx7dvHWzCxOTE0i4HbgTy78Eeq7dTR2avj2iRwyEbZ1tieX14lUIoKJ0RS/OzES92EsQYJs2bCXb8PnZvnsVNh8Dzw2J85NzJDcqOKrK/j5e9foVPZwdnaGdWnH519s4J33PsSdO9ewTtLNUCFrizmXz0WnsIEmnTMveTnBd6hcKcMTtiMX96LXbKlnF146csGIlK6Teefxs5/8GLWNJbBWcf3BGtt7EHO39wznczwe5btdxvWlaxjJThtrnNHYx4O1Vczz3C6fhZuEqfjM2oxe61W9Lo1N24xu+dGxcwglT7C9exHy1nDr0iP207Rg4UVF0dtDmC90gupN++Y5/X8EJ8nSO/5teNMzJJOosRZTyxjK+U162yW0+Cnv3sbG3FUUd+/R4i1i/dYV9KtLcBQ3MO7z4shoEk4SU4OqzxN24MKRUdy7XIK75qCK9aO6T5nRcsLRppGjFFRQc5nPj+fuUwO0mT6NdH4fdm8fWroQdDqo5Cj1+g4UyjTCEXq6fFHvLlGByjLYeU29aay7rPcbCI32jQkdy3N5eBNUoyxTKncGiWQcNRk5ls1NY9a3M32qKElmhRXzRWjsqZoC4XF4I2E4PUUjsLvWf2rHiFQii9HYDF4dccLXrz4M3tDv0eh34fDx3kgWPToHCkAvg2vMKKSx0pZeWjfZpiErlTQOKfUbRjaXxe27XxjxVps08pO5cVCkYr2wTTtkp/rMolivYH2bHj9VqsfVpuhrU2FUSQZdZMamcObkLEZHR0jWIZJpAcsLN3D904+wsfnAuLd4LGZ08y2tUpFSx6RpnBc/2+H9aCzTg8JOC4oZEYwfQXrmVUqRL+BvbaNK0t8hQbf6HUymUkx3H3PX16ie7AjFeP9hPx0oPhvNNm7zPplGfquIVCqMIJ9bq9MwulpH6dxoNxOf343cSMbYi/X4TJp1Q9JQ8HySntRUpU0HpVND1MtnyxpVt6zGO3njVDB2YzJauVHFTquPKuvU7knzeIrk24aL5G5zeRDJHKfzRidk+T7W1gp4cGcdsUl1n7rgDFF9+zwIUBmdYX2NZ1O4v7CNzWYNoZSHpNlBKnMM0ckTdLCYJ9PrMT+bs8L77CFVW8DFiZjRtVpqKPYP6CjxeVMN13otPiPWbo1OXiCMOstvp1LVc+7zmcepzrR0Kx70we/1Yf7uDtJ0ECNhJ5ws26mJSWND6Xc/mePxJC6cGEUo5MJOsUklXEVuKosgVbPXQ2czFWKZHGjaWwgFFP2oTcfCAe1h6ubv/pB6fxSzuIu4P4rVpQ1cunUT46Oj+M3ld2DvafVGzlgiprHn6YkM0sk0n1sIx45MwOl2w9FvolLNIxqOoV7axq2VdXx+bxW+GFUledRG5Vwv0ZkMB1DeKiGc8NFBbvH98SMQosPdc7NuWrj5/q9lZr5KmprNqYkAgzNGzQk7g9B5Wl6hCT7yMjUp5evAnP06fJ2Oa+H+4CQkTXQZnGx0GNRtoGUXg9eYkX2GgzFY+OagE2wjm3DxRZ6CP/46ShiDLzFpvPAdGutKnuoiv4FavUAjJY+yic2lq9jZ+ISqcxsNvlBJTxvT7hgm+IJNJVIYITH5aORePzaJsWjEMBwpEt4rx47R2FNF0Ug1bXU4w31MUKUloi5E6IVnklEaUU0CaTCdtDFb1+ZUhBwaaVsIaY/WP1LhnRxBhIoiHvUiRmJLhUNI0kNOhMI0zA5sUaGIBpNZP4o7dexuFJA+MotYcpaqBKhSLbs09kLTrIDnigGrbkSRnNb9aexS3Y4eGmVfOMK0to2JJc4OjZQniSkqzSTyhlLykAy0ZENbSdVqbRJj0yB5ozvM5jC2bcpTRWoCSL1FvUfiDFBN+gIBI0qQFsY7nR6DNFtUDF0qj/FMFqVqGZulPJ2ZGEZSGVTpEMzkElRaftTafsTT4zh7+iQNYRapdBYK5rC0cBefffI+lhYXaTgDJH6P0YW9t1swxq3OsN4KlQqdnjZ5yGfUQaNQR6Xcgkdjsr6jCMQD2Nr42Bh3I99hn21AW3fxZxryWWPvxjzJTJNztJ1Zh2lphwwbiU+RdhTcPRxzGN2ovBXWbR/nZ07wOcVJXDZMT4/jyrUljOaiJACeTw9BYe+kSCusn529HaqkLMnWg4W1FdjcZErWoSZLaSnN/J0SKg0v6JYYm6d7vTnYWY+aU6QoOU5vkM7QDMpsm7vbm1SADbQaXaPbs0vSCsWAiUTICKWXjAaNdlJyNYx2UNptGIELfKkpEgcdnkodtfIW24C2nduCu7jOth1kXXcwnk4jR1Xp6NlJOClMpuOIpqMk0y42WV8B2swLM6fYllvY5fP30mlzqZuWbULLiEZHqeZ9uqsuQk4/ZjOjWGX6mhj35qnjOKe4s9EUSdaPCyePGDvmTPOdyFFNHhtLso7YFhRcpNbH3v4+6l26miyLQiS2+g+HA/pUgnGfds4J47O523TC9nCRpJgKJ+jEKPSfD6PJHLK07eOZMCZHsnxOtPUs+4jeY9ZRqbyBpa1tLKwv8Z2AMW6uJV96rtFEHNVCjW1cSpxES8cwHOjwe5DOZozpNHHjVw+3XvzKRCCRoWZvaoasdtgQaYpARXA6LmjdpdYE6qPZmdrWSedqbaRw6tQp43+Rr2CeM3i9loGIiId38RC5aYspzZ7VLFHlr/0oFZXHLJtgprG7u2uQt/LQTFMTin6jpS5m+gq5p1muw2XVfSrqj3YdUV7KUztu6G+lN3ie6kBl06xUa8cWCxYsWHi5ID74itLUkgctW1B4Oy3VkNKTMtOyCS2PkHrT8gUzyo5UqD6L9Aj1u9YLSilqecZglBwt1Ri8fnCt4SCUnxbla6mHlpVo6YRmpom4NZg7nIagSEVa5qLzlaYg8tMxXac0dV9axzlcVjOij+5P52kt50H3ZJ6nPAfJ2YIFCxYsvBwQ72jO14G4ePGiobZMiDDEsqbyGoa6RL3/bw2NyFLfzS5dKbPDrh+E1KAUpEhM15k4KA2dKwyeJ4hApYQFrZ2U6hyEumqVjhmdSBGFBJVb+cohEAbPG7wnCxYsWLDw8uGRpCnSEZlIbQki0O9///vG5yDoXKlDQd2pwyR22PXD0PWKxmPGXhUOSkNdpoIIbTjPyclJo0tX9zDcDfzWW2/hRz/6kfFRHuqi1fX6DKY1eN5w+hYsWLBg4eXCI0lTGOyGFGEoXupHH31kKEcpLnVZimAEnWuqMpHVMIavPwzmRKRBojooDY0xKk+Nbw5DZKgxUI13DmKwrPooXalS01EwMXyeBQsWLFh4ufFCRwTSpKGDJhNZ+HoYdAik4gcdh+eBw/I3f5ejpAlhgiZ2md3v6g2Qw/MscVgZn3d5XkRY7+vheFwdWW3s8TjITjxtKI8Xep2mxh4Pmkxk4cmh7mspcu2qoqUKCkj/POvzsPxlRCYmJozfFZXGXKakMWZzn9NnPc78JHX0PMvzIkJDK9ogQfVova8H47A6strYo/EoO/G08diJQC8CtDTE8lr/MKhxmS+gPFdzjPh54bD8B5+xeZ6GBGRA5PXJ+37WOKyMz7s8LyI0Yc9cimbhYDyujqw29ngcZCeeFV5o0rTwh8MckzYx/P1Z4+vkr8laejE001nGRZOzNMtbXuazxGFlfN7leRFhObeH43F1ZLWxJ4dpJ54VLNJ8yTE8Nve8xzOfNH8FqzAnpumFkGf5vHBYGZ93eSy8fLDa2JNh0E48K1ik+ZJDXRkaGxb0/7Pu2hjGYflL1alLanZ29kuykpetcUYTz7rMh5XxeZfHwssHq409HgfZiWcFK2D7Sw5FWdKm1Rrg1vpaDaQ/TxyUv4hJEyK0wbaWDGnG4PLysnGOJuLI4zY3INfa4Gc9VnZYGTXO+TzL86JCdWZN3Hs8BuvIamNPjoPshOrsaUNpW5tQW7BgwYIFC08AqVmre9aCBQsWLFh4QlikacGCBQsWvlHQ+K9U4eBMd62D1UQhQb+b48RfdybyV7pn1Y+u0HGC+s3NGVvKTAOs5swkfde6IUERGLSbiULcmdAxTY0209JWXtpOazB9czuv4bTMaA6Py9NMT8fMbbpUARogV8za4fQelccwVMnD9/Goc4ehh/K4mVsHlfWwfvfD0rRgwYIFC78L2Vft1KXduMzlJ1rfKns+uK2jztO66yedmSwi/h3SFGEorusgaSkDM2HtPGJmOEgAYmpFsRDBmUZ+OC2dI4LQtmHmMZ2rwur/4bS0LulxeZr5HHbMxEHl1f+PIqTB+9B5mgBihrCSMyHCM0nPTNu8RhUrmHuSmjiorOa5poMy/F3nadGzGoDqzQylNZz204A27tbWaN9kaJu5/sNdfv9gPM20LFg4CFYb+3rQJKof/vCHBmft7e0Z9ls2V2JNu12Z301Okw03SdO0raZQOkjgfYU0ldBB6keJKZFBIhlUY4MbQJvEMJyWCiAFqCnB2kLMvF4xFM2CCWZaw3kO3oAg0tD2XcOqcFjxHnTeYHkfBfM+lK+IXumqLFKrut7cmFsfEbBmtOlvMy8tQh7EcJ2ZZR1OU/mZZKnvetCCyms6HvqY9fI0YRL208JwHfy+eFnK9TLgadX9ywKrjX19qI0NCj3TdsqeioMOIk1Bf0uImL8Jpr2V/ZYofPvtt786pimjLegkEYcyE/vq4WmLLR2XCjS3zBIGjbe5RkYFMNMSRDzaiUSF0Tm6VkSh78NpHZTn4Hn66OZUDpGieUz7eA6WbfC8R5X3UTDvQ/cgclOZRPhKR8pPFakymZWpv3XP5r2p7PrNxEFlHU5TeYmAzTT1XX+b6eh/8wFasGDBgoXHQ5wj26ueQnO/54Mgm6plK7Lb+l/fJV4k1HRMIsXE75CmCEbMrJOkimTQtfWWaehl9KWoJHvNAqgb0UxQRl7GX5BxN9PSR+ObKoRCHJnHxPzDaUlhHpanCR0zN4s289Yx80b10fGDyivCehT5DN6HIALTR+kOql2VU/ckKA/ds9JWvoKuMXFQWYfTVHl0TA/ZJEd5RTqmv1VfSlvP5mmrTAsWLFj4pkF2VCQokfI4yMYOii3TvprfBZMvrHWaFr6ESfZPC2Zj+0PxspTrZcDTqvuXBVYb+/pQGzO7WM2xSok2CSeJmsPGNAWJK5GkejoFc0hP3bMWaVr4Ei/DRKCnCWuShgUL/3/BnAj0rGCRpgULFixYsPCEOHAikAULFixYsGDhYFikacGCBQsWLDwhbPxY3bMvMayJGRYsWLDwZHj77bfxfwHqHwFj9ej9iAAAAABJRU5ErkJggg=="/>
          <p:cNvSpPr>
            <a:spLocks noChangeAspect="1" noChangeArrowheads="1"/>
          </p:cNvSpPr>
          <p:nvPr/>
        </p:nvSpPr>
        <p:spPr bwMode="auto">
          <a:xfrm>
            <a:off x="304917" y="9220200"/>
            <a:ext cx="6075892" cy="60759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p:cNvPicPr/>
          <p:nvPr/>
        </p:nvPicPr>
        <p:blipFill>
          <a:blip r:embed="rId4">
            <a:extLst>
              <a:ext uri="{28A0092B-C50C-407E-A947-70E740481C1C}">
                <a14:useLocalDpi xmlns:a14="http://schemas.microsoft.com/office/drawing/2010/main" val="0"/>
              </a:ext>
            </a:extLst>
          </a:blip>
          <a:stretch>
            <a:fillRect/>
          </a:stretch>
        </p:blipFill>
        <p:spPr>
          <a:xfrm>
            <a:off x="7715440" y="399288"/>
            <a:ext cx="4336415" cy="5700395"/>
          </a:xfrm>
          <a:prstGeom prst="rect">
            <a:avLst/>
          </a:prstGeom>
        </p:spPr>
      </p:pic>
      <p:graphicFrame>
        <p:nvGraphicFramePr>
          <p:cNvPr id="11" name="Diagram 10"/>
          <p:cNvGraphicFramePr/>
          <p:nvPr>
            <p:extLst>
              <p:ext uri="{D42A27DB-BD31-4B8C-83A1-F6EECF244321}">
                <p14:modId xmlns:p14="http://schemas.microsoft.com/office/powerpoint/2010/main" val="2136554114"/>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p:cNvSpPr txBox="1"/>
          <p:nvPr/>
        </p:nvSpPr>
        <p:spPr>
          <a:xfrm>
            <a:off x="5893532" y="3022589"/>
            <a:ext cx="1772356" cy="646331"/>
          </a:xfrm>
          <a:prstGeom prst="rect">
            <a:avLst/>
          </a:prstGeom>
          <a:noFill/>
        </p:spPr>
        <p:txBody>
          <a:bodyPr wrap="square" rtlCol="0">
            <a:spAutoFit/>
          </a:bodyPr>
          <a:lstStyle/>
          <a:p>
            <a:pPr algn="ctr"/>
            <a:r>
              <a:rPr lang="en-US"/>
              <a:t>Whiskey Creek Watershed</a:t>
            </a:r>
          </a:p>
        </p:txBody>
      </p:sp>
      <p:sp>
        <p:nvSpPr>
          <p:cNvPr id="15" name="Bent Arrow 14"/>
          <p:cNvSpPr/>
          <p:nvPr/>
        </p:nvSpPr>
        <p:spPr>
          <a:xfrm flipV="1">
            <a:off x="6795911" y="3639763"/>
            <a:ext cx="2451983" cy="964592"/>
          </a:xfrm>
          <a:prstGeom prst="bentArrow">
            <a:avLst>
              <a:gd name="adj1" fmla="val 8075"/>
              <a:gd name="adj2" fmla="val 17985"/>
              <a:gd name="adj3" fmla="val 29292"/>
              <a:gd name="adj4" fmla="val 43750"/>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8" name="TextBox 17"/>
          <p:cNvSpPr txBox="1"/>
          <p:nvPr/>
        </p:nvSpPr>
        <p:spPr>
          <a:xfrm>
            <a:off x="6480918" y="1325199"/>
            <a:ext cx="1174777" cy="646331"/>
          </a:xfrm>
          <a:prstGeom prst="rect">
            <a:avLst/>
          </a:prstGeom>
          <a:noFill/>
        </p:spPr>
        <p:txBody>
          <a:bodyPr wrap="square" rtlCol="0">
            <a:spAutoFit/>
          </a:bodyPr>
          <a:lstStyle/>
          <a:p>
            <a:pPr algn="ctr"/>
            <a:r>
              <a:rPr lang="en-US"/>
              <a:t>Calvin College</a:t>
            </a:r>
          </a:p>
        </p:txBody>
      </p:sp>
      <p:sp>
        <p:nvSpPr>
          <p:cNvPr id="19" name="Bent Arrow 18"/>
          <p:cNvSpPr/>
          <p:nvPr/>
        </p:nvSpPr>
        <p:spPr>
          <a:xfrm flipV="1">
            <a:off x="7068306" y="1944151"/>
            <a:ext cx="2628850" cy="964592"/>
          </a:xfrm>
          <a:prstGeom prst="bentArrow">
            <a:avLst>
              <a:gd name="adj1" fmla="val 8075"/>
              <a:gd name="adj2" fmla="val 17985"/>
              <a:gd name="adj3" fmla="val 29292"/>
              <a:gd name="adj4" fmla="val 43750"/>
            </a:avLst>
          </a:prstGeom>
          <a:solidFill>
            <a:srgbClr val="C00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pic>
        <p:nvPicPr>
          <p:cNvPr id="9" name="Picture 8"/>
          <p:cNvPicPr/>
          <p:nvPr/>
        </p:nvPicPr>
        <p:blipFill rotWithShape="1">
          <a:blip r:embed="rId10">
            <a:extLst>
              <a:ext uri="{28A0092B-C50C-407E-A947-70E740481C1C}">
                <a14:useLocalDpi xmlns:a14="http://schemas.microsoft.com/office/drawing/2010/main" val="0"/>
              </a:ext>
            </a:extLst>
          </a:blip>
          <a:srcRect l="4593" t="3266" r="4698"/>
          <a:stretch/>
        </p:blipFill>
        <p:spPr bwMode="auto">
          <a:xfrm>
            <a:off x="5893532" y="1674072"/>
            <a:ext cx="6164133" cy="4321181"/>
          </a:xfrm>
          <a:prstGeom prst="rect">
            <a:avLst/>
          </a:prstGeom>
          <a:ln>
            <a:noFill/>
          </a:ln>
          <a:extLst>
            <a:ext uri="{53640926-AAD7-44D8-BBD7-CCE9431645EC}">
              <a14:shadowObscured xmlns:a14="http://schemas.microsoft.com/office/drawing/2010/main"/>
            </a:ext>
          </a:extLst>
        </p:spPr>
      </p:pic>
      <p:sp>
        <p:nvSpPr>
          <p:cNvPr id="3" name="Content Placeholder 2"/>
          <p:cNvSpPr>
            <a:spLocks noGrp="1"/>
          </p:cNvSpPr>
          <p:nvPr>
            <p:ph idx="1"/>
          </p:nvPr>
        </p:nvSpPr>
        <p:spPr>
          <a:xfrm>
            <a:off x="574016" y="1674072"/>
            <a:ext cx="5881511" cy="3370298"/>
          </a:xfrm>
        </p:spPr>
        <p:txBody>
          <a:bodyPr vert="horz" lIns="91440" tIns="45720" rIns="91440" bIns="45720" rtlCol="0" anchor="t">
            <a:normAutofit/>
          </a:bodyPr>
          <a:lstStyle/>
          <a:p>
            <a:pPr>
              <a:lnSpc>
                <a:spcPct val="150000"/>
              </a:lnSpc>
            </a:pPr>
            <a:r>
              <a:rPr lang="en-US" sz="2800"/>
              <a:t>Daylight Whiskey Creek to improve storm water quality &amp; increase detention.</a:t>
            </a:r>
          </a:p>
        </p:txBody>
      </p:sp>
      <p:pic>
        <p:nvPicPr>
          <p:cNvPr id="5" name="Picture 4"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5825" y="89521"/>
            <a:ext cx="4759460" cy="5962516"/>
          </a:xfrm>
          <a:prstGeom prst="rect">
            <a:avLst/>
          </a:prstGeom>
        </p:spPr>
      </p:pic>
      <p:sp>
        <p:nvSpPr>
          <p:cNvPr id="20" name="TextBox 19"/>
          <p:cNvSpPr txBox="1"/>
          <p:nvPr/>
        </p:nvSpPr>
        <p:spPr>
          <a:xfrm>
            <a:off x="10105094" y="4226305"/>
            <a:ext cx="1741594" cy="369332"/>
          </a:xfrm>
          <a:prstGeom prst="rect">
            <a:avLst/>
          </a:prstGeom>
          <a:noFill/>
        </p:spPr>
        <p:txBody>
          <a:bodyPr wrap="square" rtlCol="0">
            <a:spAutoFit/>
          </a:bodyPr>
          <a:lstStyle/>
          <a:p>
            <a:pPr algn="ctr"/>
            <a:r>
              <a:rPr lang="en-US"/>
              <a:t>CFAC</a:t>
            </a:r>
          </a:p>
        </p:txBody>
      </p:sp>
      <p:sp>
        <p:nvSpPr>
          <p:cNvPr id="25" name="TextBox 24"/>
          <p:cNvSpPr txBox="1"/>
          <p:nvPr/>
        </p:nvSpPr>
        <p:spPr>
          <a:xfrm>
            <a:off x="8907560" y="3142631"/>
            <a:ext cx="1276978" cy="369332"/>
          </a:xfrm>
          <a:prstGeom prst="rect">
            <a:avLst/>
          </a:prstGeom>
          <a:noFill/>
        </p:spPr>
        <p:txBody>
          <a:bodyPr wrap="square" rtlCol="0">
            <a:spAutoFit/>
          </a:bodyPr>
          <a:lstStyle/>
          <a:p>
            <a:pPr algn="ctr"/>
            <a:r>
              <a:rPr lang="en-US"/>
              <a:t>Commons</a:t>
            </a:r>
          </a:p>
        </p:txBody>
      </p:sp>
      <p:sp>
        <p:nvSpPr>
          <p:cNvPr id="27" name="Bent-Up Arrow 26"/>
          <p:cNvSpPr/>
          <p:nvPr/>
        </p:nvSpPr>
        <p:spPr>
          <a:xfrm rot="5400000">
            <a:off x="9474414" y="3458238"/>
            <a:ext cx="384609" cy="374477"/>
          </a:xfrm>
          <a:prstGeom prst="bentUpArrow">
            <a:avLst>
              <a:gd name="adj1" fmla="val 14578"/>
              <a:gd name="adj2" fmla="val 19335"/>
              <a:gd name="adj3" fmla="val 29794"/>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031165" y="4115170"/>
            <a:ext cx="1741594" cy="646331"/>
          </a:xfrm>
          <a:prstGeom prst="rect">
            <a:avLst/>
          </a:prstGeom>
          <a:noFill/>
        </p:spPr>
        <p:txBody>
          <a:bodyPr wrap="square" rtlCol="0">
            <a:spAutoFit/>
          </a:bodyPr>
          <a:lstStyle/>
          <a:p>
            <a:pPr algn="ctr"/>
            <a:r>
              <a:rPr lang="en-US"/>
              <a:t>Commons Annex</a:t>
            </a:r>
          </a:p>
        </p:txBody>
      </p:sp>
      <p:sp>
        <p:nvSpPr>
          <p:cNvPr id="28" name="TextBox 27"/>
          <p:cNvSpPr txBox="1"/>
          <p:nvPr/>
        </p:nvSpPr>
        <p:spPr>
          <a:xfrm>
            <a:off x="9520337" y="5671683"/>
            <a:ext cx="1907146" cy="369332"/>
          </a:xfrm>
          <a:prstGeom prst="rect">
            <a:avLst/>
          </a:prstGeom>
          <a:noFill/>
        </p:spPr>
        <p:txBody>
          <a:bodyPr wrap="square" rtlCol="0">
            <a:spAutoFit/>
          </a:bodyPr>
          <a:lstStyle/>
          <a:p>
            <a:pPr algn="ctr"/>
            <a:r>
              <a:rPr lang="en-US"/>
              <a:t>Hekman Library</a:t>
            </a:r>
          </a:p>
        </p:txBody>
      </p:sp>
      <p:sp>
        <p:nvSpPr>
          <p:cNvPr id="29" name="Bent Arrow 28"/>
          <p:cNvSpPr/>
          <p:nvPr/>
        </p:nvSpPr>
        <p:spPr>
          <a:xfrm flipH="1">
            <a:off x="9663561" y="4710211"/>
            <a:ext cx="969553" cy="1042459"/>
          </a:xfrm>
          <a:prstGeom prst="bentArrow">
            <a:avLst>
              <a:gd name="adj1" fmla="val 5228"/>
              <a:gd name="adj2" fmla="val 11612"/>
              <a:gd name="adj3" fmla="val 19188"/>
              <a:gd name="adj4" fmla="val 43750"/>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6" name="Right Arrow 5"/>
          <p:cNvSpPr/>
          <p:nvPr/>
        </p:nvSpPr>
        <p:spPr>
          <a:xfrm>
            <a:off x="9472767" y="4165254"/>
            <a:ext cx="464365" cy="268753"/>
          </a:xfrm>
          <a:prstGeom prst="rightArrow">
            <a:avLst>
              <a:gd name="adj1" fmla="val 16286"/>
              <a:gd name="adj2" fmla="val 59989"/>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2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animBg="1"/>
      <p:bldP spid="15" grpId="1" animBg="1"/>
      <p:bldP spid="18" grpId="0"/>
      <p:bldP spid="18" grpId="1"/>
      <p:bldP spid="19" grpId="0" animBg="1"/>
      <p:bldP spid="19" grpId="1" animBg="1"/>
      <p:bldP spid="20" grpId="0"/>
      <p:bldP spid="25" grpId="0"/>
      <p:bldP spid="27" grpId="0" animBg="1"/>
      <p:bldP spid="24" grpId="0"/>
      <p:bldP spid="28" grpId="0"/>
      <p:bldP spid="29"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027" y="2531417"/>
            <a:ext cx="4425125" cy="3372858"/>
          </a:xfrm>
          <a:prstGeom prst="rect">
            <a:avLst/>
          </a:prstGeom>
        </p:spPr>
      </p:pic>
      <p:sp>
        <p:nvSpPr>
          <p:cNvPr id="2" name="Title 1"/>
          <p:cNvSpPr>
            <a:spLocks noGrp="1"/>
          </p:cNvSpPr>
          <p:nvPr>
            <p:ph type="title"/>
          </p:nvPr>
        </p:nvSpPr>
        <p:spPr>
          <a:xfrm>
            <a:off x="609600" y="399288"/>
            <a:ext cx="10972800" cy="1143000"/>
          </a:xfrm>
        </p:spPr>
        <p:txBody>
          <a:bodyPr/>
          <a:lstStyle/>
          <a:p>
            <a:r>
              <a:rPr lang="EN-US"/>
              <a:t>Project Description</a:t>
            </a:r>
          </a:p>
        </p:txBody>
      </p:sp>
      <p:grpSp>
        <p:nvGrpSpPr>
          <p:cNvPr id="5" name="Group 4"/>
          <p:cNvGrpSpPr/>
          <p:nvPr/>
        </p:nvGrpSpPr>
        <p:grpSpPr>
          <a:xfrm>
            <a:off x="8658294" y="816976"/>
            <a:ext cx="2924106" cy="5123140"/>
            <a:chOff x="7273384" y="762000"/>
            <a:chExt cx="2924106" cy="5123140"/>
          </a:xfrm>
        </p:grpSpPr>
        <p:pic>
          <p:nvPicPr>
            <p:cNvPr id="6" name="Picture 5"/>
            <p:cNvPicPr>
              <a:picLocks noChangeAspect="1"/>
            </p:cNvPicPr>
            <p:nvPr/>
          </p:nvPicPr>
          <p:blipFill>
            <a:blip r:embed="rId4"/>
            <a:srcRect/>
            <a:stretch>
              <a:fillRect/>
            </a:stretch>
          </p:blipFill>
          <p:spPr>
            <a:xfrm>
              <a:off x="7273384" y="762000"/>
              <a:ext cx="2924106" cy="3757337"/>
            </a:xfrm>
            <a:prstGeom prst="rect">
              <a:avLst/>
            </a:prstGeom>
          </p:spPr>
        </p:pic>
        <p:pic>
          <p:nvPicPr>
            <p:cNvPr id="7" name="Picture 6"/>
            <p:cNvPicPr>
              <a:picLocks noChangeAspect="1"/>
            </p:cNvPicPr>
            <p:nvPr/>
          </p:nvPicPr>
          <p:blipFill>
            <a:blip r:embed="rId5"/>
            <a:stretch>
              <a:fillRect/>
            </a:stretch>
          </p:blipFill>
          <p:spPr>
            <a:xfrm>
              <a:off x="7273925" y="4467225"/>
              <a:ext cx="1414925" cy="1415160"/>
            </a:xfrm>
            <a:prstGeom prst="rect">
              <a:avLst/>
            </a:prstGeom>
          </p:spPr>
        </p:pic>
        <p:pic>
          <p:nvPicPr>
            <p:cNvPr id="8" name="Picture 7"/>
            <p:cNvPicPr>
              <a:picLocks noChangeAspect="1"/>
            </p:cNvPicPr>
            <p:nvPr/>
          </p:nvPicPr>
          <p:blipFill>
            <a:blip r:embed="rId6"/>
            <a:stretch>
              <a:fillRect/>
            </a:stretch>
          </p:blipFill>
          <p:spPr>
            <a:xfrm>
              <a:off x="8712809" y="4495800"/>
              <a:ext cx="1439667" cy="1389340"/>
            </a:xfrm>
            <a:prstGeom prst="rect">
              <a:avLst/>
            </a:prstGeom>
          </p:spPr>
        </p:pic>
      </p:grpSp>
      <p:sp>
        <p:nvSpPr>
          <p:cNvPr id="10" name="Rectangle 9"/>
          <p:cNvSpPr/>
          <p:nvPr/>
        </p:nvSpPr>
        <p:spPr>
          <a:xfrm>
            <a:off x="11956868" y="6644640"/>
            <a:ext cx="235132" cy="20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609600" y="1542288"/>
            <a:ext cx="7800622" cy="1473764"/>
          </a:xfrm>
          <a:prstGeom prst="rect">
            <a:avLst/>
          </a:prstGeom>
        </p:spPr>
        <p:txBody>
          <a:bodyPr vert="horz" lIns="91440" tIns="45720" rIns="91440" bIns="45720" rtlCol="0" anchor="t">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nSpc>
                <a:spcPct val="150000"/>
              </a:lnSpc>
            </a:pPr>
            <a:r>
              <a:rPr lang="X-NONE" sz="2800"/>
              <a:t>EPA's </a:t>
            </a:r>
            <a:r>
              <a:rPr lang="EN-US" sz="2800"/>
              <a:t>National Campus </a:t>
            </a:r>
            <a:r>
              <a:rPr lang="X-NONE" sz="2800"/>
              <a:t>RainWorks Challeng</a:t>
            </a:r>
            <a:r>
              <a:rPr lang="en-US" sz="2800"/>
              <a:t>e</a:t>
            </a:r>
          </a:p>
        </p:txBody>
      </p:sp>
      <p:graphicFrame>
        <p:nvGraphicFramePr>
          <p:cNvPr id="11" name="Diagram 10"/>
          <p:cNvGraphicFramePr/>
          <p:nvPr>
            <p:extLst>
              <p:ext uri="{D42A27DB-BD31-4B8C-83A1-F6EECF244321}">
                <p14:modId xmlns:p14="http://schemas.microsoft.com/office/powerpoint/2010/main" val="448707902"/>
              </p:ext>
            </p:extLst>
          </p:nvPr>
        </p:nvGraphicFramePr>
        <p:xfrm>
          <a:off x="574016" y="6024540"/>
          <a:ext cx="11043968" cy="7833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Picture 2" descr="Screen Clippi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46697" y="2488777"/>
            <a:ext cx="4486087" cy="3415498"/>
          </a:xfrm>
          <a:prstGeom prst="rect">
            <a:avLst/>
          </a:prstGeom>
        </p:spPr>
      </p:pic>
      <p:pic>
        <p:nvPicPr>
          <p:cNvPr id="9" name="Picture 8" descr="Screen Clippi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00121" y="2488777"/>
            <a:ext cx="4438602" cy="3372858"/>
          </a:xfrm>
          <a:prstGeom prst="rect">
            <a:avLst/>
          </a:prstGeom>
        </p:spPr>
      </p:pic>
      <p:pic>
        <p:nvPicPr>
          <p:cNvPr id="13" name="Picture 12" descr="Screen Clippi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12326" y="2488777"/>
            <a:ext cx="4405121" cy="3372858"/>
          </a:xfrm>
          <a:prstGeom prst="rect">
            <a:avLst/>
          </a:prstGeom>
        </p:spPr>
      </p:pic>
      <p:pic>
        <p:nvPicPr>
          <p:cNvPr id="4" name="Picture 3" descr="Screen Clippi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88032" y="2455691"/>
            <a:ext cx="4562691" cy="3481669"/>
          </a:xfrm>
          <a:prstGeom prst="rect">
            <a:avLst/>
          </a:prstGeom>
        </p:spPr>
      </p:pic>
    </p:spTree>
    <p:extLst>
      <p:ext uri="{BB962C8B-B14F-4D97-AF65-F5344CB8AC3E}">
        <p14:creationId xmlns:p14="http://schemas.microsoft.com/office/powerpoint/2010/main" val="372434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30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90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120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016" y="289931"/>
            <a:ext cx="10972800" cy="1143000"/>
          </a:xfrm>
        </p:spPr>
        <p:txBody>
          <a:bodyPr/>
          <a:lstStyle/>
          <a:p>
            <a:r>
              <a:rPr lang="en-US"/>
              <a:t>Design Decisions</a:t>
            </a:r>
            <a:endParaRPr lang="x-none"/>
          </a:p>
        </p:txBody>
      </p:sp>
      <p:sp>
        <p:nvSpPr>
          <p:cNvPr id="3" name="Content Placeholder 2"/>
          <p:cNvSpPr>
            <a:spLocks noGrp="1"/>
          </p:cNvSpPr>
          <p:nvPr>
            <p:ph idx="1"/>
          </p:nvPr>
        </p:nvSpPr>
        <p:spPr>
          <a:xfrm>
            <a:off x="645184" y="1432931"/>
            <a:ext cx="4718756" cy="4745800"/>
          </a:xfrm>
        </p:spPr>
        <p:txBody>
          <a:bodyPr vert="horz" lIns="91440" tIns="45720" rIns="91440" bIns="45720" rtlCol="0" anchor="t">
            <a:normAutofit/>
          </a:bodyPr>
          <a:lstStyle/>
          <a:p>
            <a:pPr>
              <a:lnSpc>
                <a:spcPct val="150000"/>
              </a:lnSpc>
            </a:pPr>
            <a:r>
              <a:rPr lang="en-US"/>
              <a:t>Stream Path</a:t>
            </a:r>
          </a:p>
          <a:p>
            <a:pPr lvl="1">
              <a:lnSpc>
                <a:spcPct val="150000"/>
              </a:lnSpc>
            </a:pPr>
            <a:r>
              <a:rPr lang="en-US"/>
              <a:t>Inlet/Outlet Locations</a:t>
            </a:r>
          </a:p>
          <a:p>
            <a:pPr>
              <a:lnSpc>
                <a:spcPct val="150000"/>
              </a:lnSpc>
            </a:pPr>
            <a:r>
              <a:rPr lang="en-US"/>
              <a:t>Initial Stream Width and Floodplains</a:t>
            </a:r>
          </a:p>
          <a:p>
            <a:pPr lvl="1">
              <a:lnSpc>
                <a:spcPct val="150000"/>
              </a:lnSpc>
            </a:pPr>
            <a:r>
              <a:rPr lang="en-US"/>
              <a:t>100-year</a:t>
            </a:r>
          </a:p>
          <a:p>
            <a:pPr lvl="1">
              <a:lnSpc>
                <a:spcPct val="150000"/>
              </a:lnSpc>
            </a:pPr>
            <a:r>
              <a:rPr lang="en-US"/>
              <a:t>25-year</a:t>
            </a:r>
          </a:p>
        </p:txBody>
      </p:sp>
      <p:sp>
        <p:nvSpPr>
          <p:cNvPr id="10" name="Rectangle 9"/>
          <p:cNvSpPr/>
          <p:nvPr/>
        </p:nvSpPr>
        <p:spPr>
          <a:xfrm>
            <a:off x="11956868" y="6644640"/>
            <a:ext cx="235132" cy="20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Diagram 8"/>
          <p:cNvGraphicFramePr/>
          <p:nvPr>
            <p:extLst>
              <p:ext uri="{D42A27DB-BD31-4B8C-83A1-F6EECF244321}">
                <p14:modId xmlns:p14="http://schemas.microsoft.com/office/powerpoint/2010/main" val="1692089962"/>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96260" y="1432931"/>
            <a:ext cx="7378174" cy="4561900"/>
          </a:xfrm>
          <a:prstGeom prst="rect">
            <a:avLst/>
          </a:prstGeom>
        </p:spPr>
      </p:pic>
    </p:spTree>
    <p:extLst>
      <p:ext uri="{BB962C8B-B14F-4D97-AF65-F5344CB8AC3E}">
        <p14:creationId xmlns:p14="http://schemas.microsoft.com/office/powerpoint/2010/main" val="319413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86523"/>
            <a:ext cx="10972800" cy="837329"/>
          </a:xfrm>
        </p:spPr>
        <p:txBody>
          <a:bodyPr/>
          <a:lstStyle/>
          <a:p>
            <a:r>
              <a:rPr lang="en-US"/>
              <a:t>Design Decisions</a:t>
            </a:r>
          </a:p>
        </p:txBody>
      </p:sp>
      <p:sp>
        <p:nvSpPr>
          <p:cNvPr id="3" name="Content Placeholder 2"/>
          <p:cNvSpPr>
            <a:spLocks noGrp="1"/>
          </p:cNvSpPr>
          <p:nvPr>
            <p:ph idx="1"/>
          </p:nvPr>
        </p:nvSpPr>
        <p:spPr>
          <a:xfrm>
            <a:off x="609600" y="1423852"/>
            <a:ext cx="10972800" cy="4389120"/>
          </a:xfrm>
        </p:spPr>
        <p:txBody>
          <a:bodyPr/>
          <a:lstStyle/>
          <a:p>
            <a:pPr>
              <a:lnSpc>
                <a:spcPct val="150000"/>
              </a:lnSpc>
            </a:pPr>
            <a:r>
              <a:rPr lang="en-US"/>
              <a:t>Ideal Depth of Flow</a:t>
            </a:r>
          </a:p>
          <a:p>
            <a:pPr lvl="1">
              <a:lnSpc>
                <a:spcPct val="150000"/>
              </a:lnSpc>
            </a:pPr>
            <a:r>
              <a:rPr lang="en-US"/>
              <a:t>Water velocity</a:t>
            </a:r>
          </a:p>
          <a:p>
            <a:pPr lvl="1">
              <a:lnSpc>
                <a:spcPct val="150000"/>
              </a:lnSpc>
            </a:pPr>
            <a:r>
              <a:rPr lang="en-US"/>
              <a:t>Erosion</a:t>
            </a:r>
          </a:p>
          <a:p>
            <a:r>
              <a:rPr lang="en-US"/>
              <a:t>Detention Pond Size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8404" y="1622195"/>
            <a:ext cx="2474259" cy="43891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7921" y="1622195"/>
            <a:ext cx="2474260" cy="4389121"/>
          </a:xfrm>
          <a:prstGeom prst="rect">
            <a:avLst/>
          </a:prstGeom>
        </p:spPr>
      </p:pic>
      <p:graphicFrame>
        <p:nvGraphicFramePr>
          <p:cNvPr id="6" name="Diagram 5"/>
          <p:cNvGraphicFramePr/>
          <p:nvPr>
            <p:extLst>
              <p:ext uri="{D42A27DB-BD31-4B8C-83A1-F6EECF244321}">
                <p14:modId xmlns:p14="http://schemas.microsoft.com/office/powerpoint/2010/main" val="2073940157"/>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descr="Screen Clippi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0490" y="1432903"/>
            <a:ext cx="7112173" cy="4578412"/>
          </a:xfrm>
          <a:prstGeom prst="rect">
            <a:avLst/>
          </a:prstGeom>
        </p:spPr>
      </p:pic>
    </p:spTree>
    <p:extLst>
      <p:ext uri="{BB962C8B-B14F-4D97-AF65-F5344CB8AC3E}">
        <p14:creationId xmlns:p14="http://schemas.microsoft.com/office/powerpoint/2010/main" val="319333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377" y="129460"/>
            <a:ext cx="5128057" cy="5854704"/>
          </a:xfrm>
          <a:prstGeom prst="rect">
            <a:avLst/>
          </a:prstGeom>
        </p:spPr>
      </p:pic>
      <p:sp>
        <p:nvSpPr>
          <p:cNvPr id="6" name="Rectangle 5"/>
          <p:cNvSpPr/>
          <p:nvPr/>
        </p:nvSpPr>
        <p:spPr>
          <a:xfrm>
            <a:off x="11956868" y="6644640"/>
            <a:ext cx="235132" cy="20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0889" y="275111"/>
            <a:ext cx="10972800" cy="1143000"/>
          </a:xfrm>
        </p:spPr>
        <p:txBody>
          <a:bodyPr/>
          <a:lstStyle/>
          <a:p>
            <a:r>
              <a:rPr lang="en-US" dirty="0"/>
              <a:t>Computations &amp; Modeling</a:t>
            </a:r>
            <a:endParaRPr lang="x-none" dirty="0"/>
          </a:p>
        </p:txBody>
      </p:sp>
      <p:graphicFrame>
        <p:nvGraphicFramePr>
          <p:cNvPr id="10" name="Diagram 9"/>
          <p:cNvGraphicFramePr/>
          <p:nvPr>
            <p:extLst>
              <p:ext uri="{D42A27DB-BD31-4B8C-83A1-F6EECF244321}">
                <p14:modId xmlns:p14="http://schemas.microsoft.com/office/powerpoint/2010/main" val="148863076"/>
              </p:ext>
            </p:extLst>
          </p:nvPr>
        </p:nvGraphicFramePr>
        <p:xfrm>
          <a:off x="574016" y="6052037"/>
          <a:ext cx="11043968" cy="7558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10167582" y="4203510"/>
            <a:ext cx="750626" cy="369332"/>
          </a:xfrm>
          <a:prstGeom prst="rect">
            <a:avLst/>
          </a:prstGeom>
          <a:noFill/>
        </p:spPr>
        <p:txBody>
          <a:bodyPr wrap="square" rtlCol="0">
            <a:spAutoFit/>
          </a:bodyPr>
          <a:lstStyle/>
          <a:p>
            <a:r>
              <a:rPr lang="en-US"/>
              <a:t>CFAC</a:t>
            </a:r>
          </a:p>
        </p:txBody>
      </p:sp>
      <p:sp>
        <p:nvSpPr>
          <p:cNvPr id="13" name="TextBox 12"/>
          <p:cNvSpPr txBox="1"/>
          <p:nvPr/>
        </p:nvSpPr>
        <p:spPr>
          <a:xfrm>
            <a:off x="8900615" y="3516472"/>
            <a:ext cx="1266967" cy="369332"/>
          </a:xfrm>
          <a:prstGeom prst="rect">
            <a:avLst/>
          </a:prstGeom>
          <a:noFill/>
        </p:spPr>
        <p:txBody>
          <a:bodyPr wrap="square" rtlCol="0">
            <a:spAutoFit/>
          </a:bodyPr>
          <a:lstStyle/>
          <a:p>
            <a:r>
              <a:rPr lang="en-US"/>
              <a:t>Commons</a:t>
            </a:r>
          </a:p>
        </p:txBody>
      </p:sp>
      <p:sp>
        <p:nvSpPr>
          <p:cNvPr id="14" name="TextBox 13"/>
          <p:cNvSpPr txBox="1"/>
          <p:nvPr/>
        </p:nvSpPr>
        <p:spPr>
          <a:xfrm>
            <a:off x="8627660" y="5494173"/>
            <a:ext cx="1134848" cy="646331"/>
          </a:xfrm>
          <a:prstGeom prst="rect">
            <a:avLst/>
          </a:prstGeom>
          <a:noFill/>
        </p:spPr>
        <p:txBody>
          <a:bodyPr wrap="square" rtlCol="0">
            <a:spAutoFit/>
          </a:bodyPr>
          <a:lstStyle/>
          <a:p>
            <a:pPr algn="ctr"/>
            <a:r>
              <a:rPr lang="en-US" err="1"/>
              <a:t>Hekman</a:t>
            </a:r>
            <a:r>
              <a:rPr lang="en-US"/>
              <a:t> Library</a:t>
            </a:r>
          </a:p>
        </p:txBody>
      </p:sp>
      <p:sp>
        <p:nvSpPr>
          <p:cNvPr id="8" name="Right Arrow 7"/>
          <p:cNvSpPr/>
          <p:nvPr/>
        </p:nvSpPr>
        <p:spPr>
          <a:xfrm rot="16200000">
            <a:off x="8861801" y="5175158"/>
            <a:ext cx="666565" cy="158750"/>
          </a:xfrm>
          <a:prstGeom prst="rightArrow">
            <a:avLst>
              <a:gd name="adj1" fmla="val 20588"/>
              <a:gd name="adj2" fmla="val 80824"/>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496821" y="1418110"/>
            <a:ext cx="1266967" cy="369332"/>
          </a:xfrm>
          <a:prstGeom prst="rect">
            <a:avLst/>
          </a:prstGeom>
          <a:noFill/>
        </p:spPr>
        <p:txBody>
          <a:bodyPr wrap="square" rtlCol="0">
            <a:spAutoFit/>
          </a:bodyPr>
          <a:lstStyle/>
          <a:p>
            <a:r>
              <a:rPr lang="en-US"/>
              <a:t>Fieldhouse</a:t>
            </a:r>
          </a:p>
        </p:txBody>
      </p:sp>
      <p:sp>
        <p:nvSpPr>
          <p:cNvPr id="17" name="TextBox 16"/>
          <p:cNvSpPr txBox="1"/>
          <p:nvPr/>
        </p:nvSpPr>
        <p:spPr>
          <a:xfrm>
            <a:off x="9129024" y="2329221"/>
            <a:ext cx="1266967" cy="369332"/>
          </a:xfrm>
          <a:prstGeom prst="rect">
            <a:avLst/>
          </a:prstGeom>
          <a:noFill/>
        </p:spPr>
        <p:txBody>
          <a:bodyPr wrap="square" rtlCol="0">
            <a:spAutoFit/>
          </a:bodyPr>
          <a:lstStyle/>
          <a:p>
            <a:pPr algn="ctr"/>
            <a:r>
              <a:rPr lang="en-US"/>
              <a:t>Dorms</a:t>
            </a:r>
          </a:p>
        </p:txBody>
      </p:sp>
      <p:pic>
        <p:nvPicPr>
          <p:cNvPr id="7" name="Picture 6"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2935" y="1485985"/>
            <a:ext cx="7991500" cy="4377520"/>
          </a:xfrm>
          <a:prstGeom prst="rect">
            <a:avLst/>
          </a:prstGeom>
        </p:spPr>
      </p:pic>
      <p:graphicFrame>
        <p:nvGraphicFramePr>
          <p:cNvPr id="12" name="Chart 11">
            <a:extLst>
              <a:ext uri="{FF2B5EF4-FFF2-40B4-BE49-F238E27FC236}">
                <a16:creationId xmlns:a16="http://schemas.microsoft.com/office/drawing/2014/main" id="{7A3C933E-818E-4802-9EA3-F0054B76F1DC}"/>
              </a:ext>
            </a:extLst>
          </p:cNvPr>
          <p:cNvGraphicFramePr/>
          <p:nvPr>
            <p:extLst>
              <p:ext uri="{D42A27DB-BD31-4B8C-83A1-F6EECF244321}">
                <p14:modId xmlns:p14="http://schemas.microsoft.com/office/powerpoint/2010/main" val="4000223522"/>
              </p:ext>
            </p:extLst>
          </p:nvPr>
        </p:nvGraphicFramePr>
        <p:xfrm>
          <a:off x="4948406" y="1462891"/>
          <a:ext cx="7010400" cy="4566055"/>
        </p:xfrm>
        <a:graphic>
          <a:graphicData uri="http://schemas.openxmlformats.org/drawingml/2006/chart">
            <c:chart xmlns:c="http://schemas.openxmlformats.org/drawingml/2006/chart" xmlns:r="http://schemas.openxmlformats.org/officeDocument/2006/relationships" r:id="rId10"/>
          </a:graphicData>
        </a:graphic>
      </p:graphicFrame>
      <p:sp>
        <p:nvSpPr>
          <p:cNvPr id="3" name="Content Placeholder 2"/>
          <p:cNvSpPr>
            <a:spLocks noGrp="1"/>
          </p:cNvSpPr>
          <p:nvPr>
            <p:ph idx="1"/>
          </p:nvPr>
        </p:nvSpPr>
        <p:spPr>
          <a:xfrm>
            <a:off x="474133" y="1418109"/>
            <a:ext cx="4589899" cy="4445395"/>
          </a:xfrm>
        </p:spPr>
        <p:txBody>
          <a:bodyPr vert="horz" lIns="91440" tIns="45720" rIns="91440" bIns="45720" rtlCol="0" anchor="t">
            <a:normAutofit lnSpcReduction="10000"/>
          </a:bodyPr>
          <a:lstStyle/>
          <a:p>
            <a:pPr>
              <a:lnSpc>
                <a:spcPct val="150000"/>
              </a:lnSpc>
            </a:pPr>
            <a:r>
              <a:rPr lang="en-US" dirty="0"/>
              <a:t>Civil 3D</a:t>
            </a:r>
          </a:p>
          <a:p>
            <a:pPr lvl="1">
              <a:lnSpc>
                <a:spcPct val="150000"/>
              </a:lnSpc>
            </a:pPr>
            <a:r>
              <a:rPr lang="en-US" dirty="0"/>
              <a:t>Individual Catchment Areas</a:t>
            </a:r>
          </a:p>
          <a:p>
            <a:pPr>
              <a:lnSpc>
                <a:spcPct val="150000"/>
              </a:lnSpc>
            </a:pPr>
            <a:r>
              <a:rPr lang="en-US" dirty="0"/>
              <a:t>HEC-HMS</a:t>
            </a:r>
          </a:p>
          <a:p>
            <a:pPr lvl="1">
              <a:lnSpc>
                <a:spcPct val="150000"/>
              </a:lnSpc>
            </a:pPr>
            <a:r>
              <a:rPr lang="en-US" dirty="0"/>
              <a:t>Existing Runoff Calculations</a:t>
            </a:r>
          </a:p>
          <a:p>
            <a:pPr>
              <a:lnSpc>
                <a:spcPct val="150000"/>
              </a:lnSpc>
            </a:pPr>
            <a:r>
              <a:rPr lang="en-US" dirty="0"/>
              <a:t>EPA SWMM</a:t>
            </a:r>
          </a:p>
          <a:p>
            <a:pPr lvl="1">
              <a:lnSpc>
                <a:spcPct val="150000"/>
              </a:lnSpc>
            </a:pPr>
            <a:r>
              <a:rPr lang="en-US" dirty="0"/>
              <a:t>Proposed flow conditions</a:t>
            </a:r>
          </a:p>
          <a:p>
            <a:pPr lvl="1">
              <a:lnSpc>
                <a:spcPct val="150000"/>
              </a:lnSpc>
            </a:pPr>
            <a:r>
              <a:rPr lang="en-US" dirty="0"/>
              <a:t>Surcharging Manholes</a:t>
            </a:r>
          </a:p>
        </p:txBody>
      </p:sp>
      <p:pic>
        <p:nvPicPr>
          <p:cNvPr id="15" name="Picture 14"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132" y="1456132"/>
            <a:ext cx="11369045" cy="4490011"/>
          </a:xfrm>
          <a:prstGeom prst="rect">
            <a:avLst/>
          </a:prstGeom>
        </p:spPr>
      </p:pic>
    </p:spTree>
    <p:extLst>
      <p:ext uri="{BB962C8B-B14F-4D97-AF65-F5344CB8AC3E}">
        <p14:creationId xmlns:p14="http://schemas.microsoft.com/office/powerpoint/2010/main" val="107104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8" grpId="0" animBg="1"/>
      <p:bldP spid="16" grpId="0"/>
      <p:bldP spid="17" grpId="0"/>
      <p:bldGraphic spid="1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03307"/>
            <a:ext cx="10972800" cy="927782"/>
          </a:xfrm>
        </p:spPr>
        <p:txBody>
          <a:bodyPr/>
          <a:lstStyle/>
          <a:p>
            <a:pPr algn="ctr"/>
            <a:r>
              <a:rPr lang="en-US" dirty="0"/>
              <a:t>Dimensions of Daylighted Stream</a:t>
            </a:r>
          </a:p>
        </p:txBody>
      </p:sp>
      <p:pic>
        <p:nvPicPr>
          <p:cNvPr id="12" name="Content Placeholder 11" descr="Screen Clippin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2419" y="1331089"/>
            <a:ext cx="10707162" cy="5321200"/>
          </a:xfrm>
        </p:spPr>
      </p:pic>
    </p:spTree>
    <p:extLst>
      <p:ext uri="{BB962C8B-B14F-4D97-AF65-F5344CB8AC3E}">
        <p14:creationId xmlns:p14="http://schemas.microsoft.com/office/powerpoint/2010/main" val="9326146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773</Words>
  <Application>Microsoft Office PowerPoint</Application>
  <PresentationFormat>Widescreen</PresentationFormat>
  <Paragraphs>274</Paragraphs>
  <Slides>19</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Adobe Arabic</vt:lpstr>
      <vt:lpstr>Arial</vt:lpstr>
      <vt:lpstr>Calibri</vt:lpstr>
      <vt:lpstr>Constantia</vt:lpstr>
      <vt:lpstr>Times New Roman</vt:lpstr>
      <vt:lpstr>Wingdings 2</vt:lpstr>
      <vt:lpstr>Flow</vt:lpstr>
      <vt:lpstr>The Perfect Stormwater</vt:lpstr>
      <vt:lpstr>Introduction</vt:lpstr>
      <vt:lpstr>Outline</vt:lpstr>
      <vt:lpstr>Project Description</vt:lpstr>
      <vt:lpstr>Project Description</vt:lpstr>
      <vt:lpstr>Design Decisions</vt:lpstr>
      <vt:lpstr>Design Decisions</vt:lpstr>
      <vt:lpstr>Computations &amp; Modeling</vt:lpstr>
      <vt:lpstr>Dimensions of Daylighted Stream</vt:lpstr>
      <vt:lpstr>Obstacles Overcome</vt:lpstr>
      <vt:lpstr>Final Design</vt:lpstr>
      <vt:lpstr>Weir Design</vt:lpstr>
      <vt:lpstr>PowerPoint Presentation</vt:lpstr>
      <vt:lpstr>Flood Analysis</vt:lpstr>
      <vt:lpstr>Design Performance</vt:lpstr>
      <vt:lpstr>Cost Overview</vt:lpstr>
      <vt:lpstr>Future Work</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Perfect Stormwater</dc:title>
  <cp:lastModifiedBy>Ryan Roggie</cp:lastModifiedBy>
  <cp:revision>11</cp:revision>
  <dcterms:modified xsi:type="dcterms:W3CDTF">2017-05-06T15:26:41Z</dcterms:modified>
</cp:coreProperties>
</file>