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5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17.xml" ContentType="application/vnd.openxmlformats-officedocument.presentationml.comments+xml"/>
  <Override PartName="/ppt/comments/comment18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21"/>
  </p:notesMasterIdLst>
  <p:sldIdLst>
    <p:sldId id="256" r:id="rId2"/>
    <p:sldId id="257" r:id="rId3"/>
    <p:sldId id="258" r:id="rId4"/>
    <p:sldId id="263" r:id="rId5"/>
    <p:sldId id="260" r:id="rId6"/>
    <p:sldId id="264" r:id="rId7"/>
    <p:sldId id="272" r:id="rId8"/>
    <p:sldId id="267" r:id="rId9"/>
    <p:sldId id="261" r:id="rId10"/>
    <p:sldId id="271" r:id="rId11"/>
    <p:sldId id="265" r:id="rId12"/>
    <p:sldId id="266" r:id="rId13"/>
    <p:sldId id="270" r:id="rId14"/>
    <p:sldId id="268" r:id="rId15"/>
    <p:sldId id="269" r:id="rId16"/>
    <p:sldId id="275" r:id="rId17"/>
    <p:sldId id="26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Engle" initials="JE" lastIdx="18" clrIdx="0">
    <p:extLst>
      <p:ext uri="{19B8F6BF-5375-455C-9EA6-DF929625EA0E}">
        <p15:presenceInfo xmlns:p15="http://schemas.microsoft.com/office/powerpoint/2012/main" userId="2746ef1df09744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96" d="100"/>
          <a:sy n="96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19:16.420" idx="1">
    <p:pos x="10" y="10"/>
    <p:text>Drew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1:19.748" idx="10">
    <p:pos x="10" y="10"/>
    <p:text>Jonathan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1:25.063" idx="11">
    <p:pos x="10" y="10"/>
    <p:text>Jonathan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1:30.800" idx="12">
    <p:pos x="10" y="10"/>
    <p:text>Drew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1:38.931" idx="13">
    <p:pos x="10" y="10"/>
    <p:text>Drew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2:14.586" idx="14">
    <p:pos x="10" y="10"/>
    <p:text>Jared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2:19.675" idx="15">
    <p:pos x="10" y="10"/>
    <p:text>Jared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2:26.131" idx="16">
    <p:pos x="10" y="10"/>
    <p:text>Jared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2:32.878" idx="17">
    <p:pos x="10" y="10"/>
    <p:text>Brian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2:37.639" idx="18">
    <p:pos x="10" y="10"/>
    <p:text>Jared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19:25.376" idx="2">
    <p:pos x="10" y="10"/>
    <p:text>Drew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19:46.989" idx="3">
    <p:pos x="10" y="10"/>
    <p:text>Drew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19:56.641" idx="4">
    <p:pos x="10" y="10"/>
    <p:text>Drew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0:32.095" idx="5">
    <p:pos x="10" y="10"/>
    <p:text>Jonathan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0:37.784" idx="6">
    <p:pos x="10" y="10"/>
    <p:text>Jonathan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0:57.018" idx="7">
    <p:pos x="10" y="10"/>
    <p:text>Brian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1:01.810" idx="8">
    <p:pos x="10" y="10"/>
    <p:text>Brian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0T16:21:09.463" idx="9">
    <p:pos x="10" y="10"/>
    <p:text>Jonathan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500" b="1" dirty="0">
              <a:solidFill>
                <a:schemeClr val="bg1"/>
              </a:solidFill>
            </a:rPr>
            <a:t>Problem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CD54E1AE-62CE-47CC-B7B7-426B96B3926D}">
      <dgm:prSet phldrT="[Text]"/>
      <dgm:spPr/>
      <dgm:t>
        <a:bodyPr/>
        <a:lstStyle/>
        <a:p>
          <a:r>
            <a:rPr lang="en-US" b="1" dirty="0"/>
            <a:t>Solution</a:t>
          </a:r>
        </a:p>
      </dgm:t>
    </dgm:pt>
    <dgm:pt modelId="{08C82F9D-7794-4035-9809-2614C456875F}" type="parTrans" cxnId="{A7ADC09E-FA74-4C50-86D8-CCDDC3E5F9C0}">
      <dgm:prSet/>
      <dgm:spPr/>
      <dgm:t>
        <a:bodyPr/>
        <a:lstStyle/>
        <a:p>
          <a:pPr algn="ctr"/>
          <a:endParaRPr lang="en-US"/>
        </a:p>
      </dgm:t>
    </dgm:pt>
    <dgm:pt modelId="{5E6E6F98-6B9D-4F47-84E8-4DA1DACE8ADA}" type="sibTrans" cxnId="{A7ADC09E-FA74-4C50-86D8-CCDDC3E5F9C0}">
      <dgm:prSet/>
      <dgm:spPr/>
      <dgm:t>
        <a:bodyPr/>
        <a:lstStyle/>
        <a:p>
          <a:endParaRPr lang="en-US"/>
        </a:p>
      </dgm:t>
    </dgm:pt>
    <dgm:pt modelId="{A2E4C851-4EE5-4226-84BD-CD5D637E53D6}">
      <dgm:prSet phldrT="[Text]"/>
      <dgm:spPr/>
      <dgm:t>
        <a:bodyPr/>
        <a:lstStyle/>
        <a:p>
          <a:r>
            <a:rPr lang="en-US" b="1" dirty="0"/>
            <a:t>Accomplishments</a:t>
          </a:r>
        </a:p>
      </dgm:t>
    </dgm:pt>
    <dgm:pt modelId="{3E0B9B76-7730-4E3F-9648-D577A43A78A6}" type="parTrans" cxnId="{4383BDD1-4378-4936-8EDD-F6BE8AF69E01}">
      <dgm:prSet/>
      <dgm:spPr/>
      <dgm:t>
        <a:bodyPr/>
        <a:lstStyle/>
        <a:p>
          <a:pPr algn="ctr"/>
          <a:endParaRPr lang="en-US"/>
        </a:p>
      </dgm:t>
    </dgm:pt>
    <dgm:pt modelId="{BE38F684-5070-43C7-9EEB-A4D6105E6B18}" type="sibTrans" cxnId="{4383BDD1-4378-4936-8EDD-F6BE8AF69E01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/>
      <dgm:spPr/>
      <dgm:t>
        <a:bodyPr/>
        <a:lstStyle/>
        <a:p>
          <a:r>
            <a:rPr lang="en-US" b="1" dirty="0"/>
            <a:t>Future Work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8659A5F2-5DAB-46F9-AEAA-324C95C0C98C}" type="pres">
      <dgm:prSet presAssocID="{288C9FCB-617F-4AFA-A8E8-D76D135A3DC1}" presName="boxAndChildren" presStyleCnt="0"/>
      <dgm:spPr/>
    </dgm:pt>
    <dgm:pt modelId="{A111DC4A-EB73-496F-A256-48076E2954CC}" type="pres">
      <dgm:prSet presAssocID="{288C9FCB-617F-4AFA-A8E8-D76D135A3DC1}" presName="parentTextBox" presStyleLbl="node1" presStyleIdx="0" presStyleCnt="4"/>
      <dgm:spPr/>
      <dgm:t>
        <a:bodyPr/>
        <a:lstStyle/>
        <a:p>
          <a:endParaRPr lang="en-US"/>
        </a:p>
      </dgm:t>
    </dgm:pt>
    <dgm:pt modelId="{8EDB3AB9-5484-4621-ABFF-7C33B2C38E1E}" type="pres">
      <dgm:prSet presAssocID="{BE38F684-5070-43C7-9EEB-A4D6105E6B18}" presName="sp" presStyleCnt="0"/>
      <dgm:spPr/>
    </dgm:pt>
    <dgm:pt modelId="{5D8C5879-9557-40EF-B05C-022B555E9F51}" type="pres">
      <dgm:prSet presAssocID="{A2E4C851-4EE5-4226-84BD-CD5D637E53D6}" presName="arrowAndChildren" presStyleCnt="0"/>
      <dgm:spPr/>
    </dgm:pt>
    <dgm:pt modelId="{2DDB494A-0B8B-4E12-8768-5B3A1C0EBDF3}" type="pres">
      <dgm:prSet presAssocID="{A2E4C851-4EE5-4226-84BD-CD5D637E53D6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4513AB3E-4493-48D0-A63F-380FC88BE681}" type="pres">
      <dgm:prSet presAssocID="{5E6E6F98-6B9D-4F47-84E8-4DA1DACE8ADA}" presName="sp" presStyleCnt="0"/>
      <dgm:spPr/>
    </dgm:pt>
    <dgm:pt modelId="{0592FB81-7869-4E99-B877-8566F6C57A3E}" type="pres">
      <dgm:prSet presAssocID="{CD54E1AE-62CE-47CC-B7B7-426B96B3926D}" presName="arrowAndChildren" presStyleCnt="0"/>
      <dgm:spPr/>
    </dgm:pt>
    <dgm:pt modelId="{B380A3B3-26C0-4E3B-B12A-E5344CFA8513}" type="pres">
      <dgm:prSet presAssocID="{CD54E1AE-62CE-47CC-B7B7-426B96B3926D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3" presStyleCnt="4" custLinFactNeighborX="-718"/>
      <dgm:spPr/>
      <dgm:t>
        <a:bodyPr/>
        <a:lstStyle/>
        <a:p>
          <a:endParaRPr lang="en-US"/>
        </a:p>
      </dgm:t>
    </dgm:pt>
  </dgm:ptLst>
  <dgm:cxnLst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4F0282D8-A68F-4A01-B133-BDFEEEE6F116}" type="presOf" srcId="{288C9FCB-617F-4AFA-A8E8-D76D135A3DC1}" destId="{A111DC4A-EB73-496F-A256-48076E2954CC}" srcOrd="0" destOrd="0" presId="urn:microsoft.com/office/officeart/2005/8/layout/process4"/>
    <dgm:cxn modelId="{8D1D162C-5267-41D0-A780-563BEE03B66B}" srcId="{EADA243E-1FED-4B5D-866C-3647181CC62F}" destId="{288C9FCB-617F-4AFA-A8E8-D76D135A3DC1}" srcOrd="3" destOrd="0" parTransId="{A19791FE-1A00-46AC-85D9-3D1335C17F28}" sibTransId="{FA4A54E3-DD4B-42E3-8BC5-86E53FF8AFB4}"/>
    <dgm:cxn modelId="{58A4FCE9-28D3-409B-8BDF-AE807901B84D}" type="presOf" srcId="{A2E4C851-4EE5-4226-84BD-CD5D637E53D6}" destId="{2DDB494A-0B8B-4E12-8768-5B3A1C0EBDF3}" srcOrd="0" destOrd="0" presId="urn:microsoft.com/office/officeart/2005/8/layout/process4"/>
    <dgm:cxn modelId="{A7ADC09E-FA74-4C50-86D8-CCDDC3E5F9C0}" srcId="{EADA243E-1FED-4B5D-866C-3647181CC62F}" destId="{CD54E1AE-62CE-47CC-B7B7-426B96B3926D}" srcOrd="1" destOrd="0" parTransId="{08C82F9D-7794-4035-9809-2614C456875F}" sibTransId="{5E6E6F98-6B9D-4F47-84E8-4DA1DACE8ADA}"/>
    <dgm:cxn modelId="{4383BDD1-4378-4936-8EDD-F6BE8AF69E01}" srcId="{EADA243E-1FED-4B5D-866C-3647181CC62F}" destId="{A2E4C851-4EE5-4226-84BD-CD5D637E53D6}" srcOrd="2" destOrd="0" parTransId="{3E0B9B76-7730-4E3F-9648-D577A43A78A6}" sibTransId="{BE38F684-5070-43C7-9EEB-A4D6105E6B18}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CCFE5509-89BB-401F-8F38-4385D68B6408}" type="presOf" srcId="{CD54E1AE-62CE-47CC-B7B7-426B96B3926D}" destId="{B380A3B3-26C0-4E3B-B12A-E5344CFA8513}" srcOrd="0" destOrd="0" presId="urn:microsoft.com/office/officeart/2005/8/layout/process4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3785118F-BB0F-45DC-A7DB-02815BD0649E}" type="presParOf" srcId="{C2B79648-D9BC-488E-81CF-B420C08E4575}" destId="{8659A5F2-5DAB-46F9-AEAA-324C95C0C98C}" srcOrd="0" destOrd="0" presId="urn:microsoft.com/office/officeart/2005/8/layout/process4"/>
    <dgm:cxn modelId="{5AFC6233-1469-46C0-9BC0-B7DA60FBF277}" type="presParOf" srcId="{8659A5F2-5DAB-46F9-AEAA-324C95C0C98C}" destId="{A111DC4A-EB73-496F-A256-48076E2954CC}" srcOrd="0" destOrd="0" presId="urn:microsoft.com/office/officeart/2005/8/layout/process4"/>
    <dgm:cxn modelId="{728112F2-2147-4C8F-B292-8F3227C85BCA}" type="presParOf" srcId="{C2B79648-D9BC-488E-81CF-B420C08E4575}" destId="{8EDB3AB9-5484-4621-ABFF-7C33B2C38E1E}" srcOrd="1" destOrd="0" presId="urn:microsoft.com/office/officeart/2005/8/layout/process4"/>
    <dgm:cxn modelId="{813E6712-6DC1-4B44-9C9C-4748DA093064}" type="presParOf" srcId="{C2B79648-D9BC-488E-81CF-B420C08E4575}" destId="{5D8C5879-9557-40EF-B05C-022B555E9F51}" srcOrd="2" destOrd="0" presId="urn:microsoft.com/office/officeart/2005/8/layout/process4"/>
    <dgm:cxn modelId="{C7F166F1-9AAB-4F42-A136-E8A89BA2A0F4}" type="presParOf" srcId="{5D8C5879-9557-40EF-B05C-022B555E9F51}" destId="{2DDB494A-0B8B-4E12-8768-5B3A1C0EBDF3}" srcOrd="0" destOrd="0" presId="urn:microsoft.com/office/officeart/2005/8/layout/process4"/>
    <dgm:cxn modelId="{2B7F3E83-6D9B-4CCD-B70E-261BFA6C8751}" type="presParOf" srcId="{C2B79648-D9BC-488E-81CF-B420C08E4575}" destId="{4513AB3E-4493-48D0-A63F-380FC88BE681}" srcOrd="3" destOrd="0" presId="urn:microsoft.com/office/officeart/2005/8/layout/process4"/>
    <dgm:cxn modelId="{48D63B16-549E-4522-AB50-FE256047C6FA}" type="presParOf" srcId="{C2B79648-D9BC-488E-81CF-B420C08E4575}" destId="{0592FB81-7869-4E99-B877-8566F6C57A3E}" srcOrd="4" destOrd="0" presId="urn:microsoft.com/office/officeart/2005/8/layout/process4"/>
    <dgm:cxn modelId="{16FE2EB0-09D1-44B8-A5D0-4F1BC2983191}" type="presParOf" srcId="{0592FB81-7869-4E99-B877-8566F6C57A3E}" destId="{B380A3B3-26C0-4E3B-B12A-E5344CFA8513}" srcOrd="0" destOrd="0" presId="urn:microsoft.com/office/officeart/2005/8/layout/process4"/>
    <dgm:cxn modelId="{05DD5305-957E-44F6-9973-06BB9644330C}" type="presParOf" srcId="{C2B79648-D9BC-488E-81CF-B420C08E4575}" destId="{8E34F1D8-380A-4574-855C-D364F1942A4B}" srcOrd="5" destOrd="0" presId="urn:microsoft.com/office/officeart/2005/8/layout/process4"/>
    <dgm:cxn modelId="{1460AFDC-625F-4D73-B0CC-3A712BA1FFEA}" type="presParOf" srcId="{C2B79648-D9BC-488E-81CF-B420C08E4575}" destId="{7168DF5B-6C25-49C1-8165-5D18E547FF04}" srcOrd="6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/>
      <dgm:spPr/>
      <dgm:t>
        <a:bodyPr/>
        <a:lstStyle/>
        <a:p>
          <a:r>
            <a:rPr lang="en-US" b="1" dirty="0"/>
            <a:t>Problem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CD54E1AE-62CE-47CC-B7B7-426B96B3926D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500" b="1" dirty="0">
              <a:solidFill>
                <a:schemeClr val="bg1"/>
              </a:solidFill>
            </a:rPr>
            <a:t>Solution</a:t>
          </a:r>
        </a:p>
      </dgm:t>
    </dgm:pt>
    <dgm:pt modelId="{08C82F9D-7794-4035-9809-2614C456875F}" type="parTrans" cxnId="{A7ADC09E-FA74-4C50-86D8-CCDDC3E5F9C0}">
      <dgm:prSet/>
      <dgm:spPr/>
      <dgm:t>
        <a:bodyPr/>
        <a:lstStyle/>
        <a:p>
          <a:pPr algn="ctr"/>
          <a:endParaRPr lang="en-US"/>
        </a:p>
      </dgm:t>
    </dgm:pt>
    <dgm:pt modelId="{5E6E6F98-6B9D-4F47-84E8-4DA1DACE8ADA}" type="sibTrans" cxnId="{A7ADC09E-FA74-4C50-86D8-CCDDC3E5F9C0}">
      <dgm:prSet/>
      <dgm:spPr/>
      <dgm:t>
        <a:bodyPr/>
        <a:lstStyle/>
        <a:p>
          <a:endParaRPr lang="en-US"/>
        </a:p>
      </dgm:t>
    </dgm:pt>
    <dgm:pt modelId="{A2E4C851-4EE5-4226-84BD-CD5D637E53D6}">
      <dgm:prSet phldrT="[Text]"/>
      <dgm:spPr/>
      <dgm:t>
        <a:bodyPr/>
        <a:lstStyle/>
        <a:p>
          <a:r>
            <a:rPr lang="en-US" b="1" dirty="0"/>
            <a:t>Accomplishments</a:t>
          </a:r>
        </a:p>
      </dgm:t>
    </dgm:pt>
    <dgm:pt modelId="{3E0B9B76-7730-4E3F-9648-D577A43A78A6}" type="parTrans" cxnId="{4383BDD1-4378-4936-8EDD-F6BE8AF69E01}">
      <dgm:prSet/>
      <dgm:spPr/>
      <dgm:t>
        <a:bodyPr/>
        <a:lstStyle/>
        <a:p>
          <a:pPr algn="ctr"/>
          <a:endParaRPr lang="en-US"/>
        </a:p>
      </dgm:t>
    </dgm:pt>
    <dgm:pt modelId="{BE38F684-5070-43C7-9EEB-A4D6105E6B18}" type="sibTrans" cxnId="{4383BDD1-4378-4936-8EDD-F6BE8AF69E01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/>
      <dgm:spPr/>
      <dgm:t>
        <a:bodyPr/>
        <a:lstStyle/>
        <a:p>
          <a:r>
            <a:rPr lang="en-US" b="1" dirty="0"/>
            <a:t>Future Work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8659A5F2-5DAB-46F9-AEAA-324C95C0C98C}" type="pres">
      <dgm:prSet presAssocID="{288C9FCB-617F-4AFA-A8E8-D76D135A3DC1}" presName="boxAndChildren" presStyleCnt="0"/>
      <dgm:spPr/>
    </dgm:pt>
    <dgm:pt modelId="{A111DC4A-EB73-496F-A256-48076E2954CC}" type="pres">
      <dgm:prSet presAssocID="{288C9FCB-617F-4AFA-A8E8-D76D135A3DC1}" presName="parentTextBox" presStyleLbl="node1" presStyleIdx="0" presStyleCnt="4"/>
      <dgm:spPr/>
      <dgm:t>
        <a:bodyPr/>
        <a:lstStyle/>
        <a:p>
          <a:endParaRPr lang="en-US"/>
        </a:p>
      </dgm:t>
    </dgm:pt>
    <dgm:pt modelId="{8EDB3AB9-5484-4621-ABFF-7C33B2C38E1E}" type="pres">
      <dgm:prSet presAssocID="{BE38F684-5070-43C7-9EEB-A4D6105E6B18}" presName="sp" presStyleCnt="0"/>
      <dgm:spPr/>
    </dgm:pt>
    <dgm:pt modelId="{5D8C5879-9557-40EF-B05C-022B555E9F51}" type="pres">
      <dgm:prSet presAssocID="{A2E4C851-4EE5-4226-84BD-CD5D637E53D6}" presName="arrowAndChildren" presStyleCnt="0"/>
      <dgm:spPr/>
    </dgm:pt>
    <dgm:pt modelId="{2DDB494A-0B8B-4E12-8768-5B3A1C0EBDF3}" type="pres">
      <dgm:prSet presAssocID="{A2E4C851-4EE5-4226-84BD-CD5D637E53D6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4513AB3E-4493-48D0-A63F-380FC88BE681}" type="pres">
      <dgm:prSet presAssocID="{5E6E6F98-6B9D-4F47-84E8-4DA1DACE8ADA}" presName="sp" presStyleCnt="0"/>
      <dgm:spPr/>
    </dgm:pt>
    <dgm:pt modelId="{0592FB81-7869-4E99-B877-8566F6C57A3E}" type="pres">
      <dgm:prSet presAssocID="{CD54E1AE-62CE-47CC-B7B7-426B96B3926D}" presName="arrowAndChildren" presStyleCnt="0"/>
      <dgm:spPr/>
    </dgm:pt>
    <dgm:pt modelId="{B380A3B3-26C0-4E3B-B12A-E5344CFA8513}" type="pres">
      <dgm:prSet presAssocID="{CD54E1AE-62CE-47CC-B7B7-426B96B3926D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4F0282D8-A68F-4A01-B133-BDFEEEE6F116}" type="presOf" srcId="{288C9FCB-617F-4AFA-A8E8-D76D135A3DC1}" destId="{A111DC4A-EB73-496F-A256-48076E2954CC}" srcOrd="0" destOrd="0" presId="urn:microsoft.com/office/officeart/2005/8/layout/process4"/>
    <dgm:cxn modelId="{8D1D162C-5267-41D0-A780-563BEE03B66B}" srcId="{EADA243E-1FED-4B5D-866C-3647181CC62F}" destId="{288C9FCB-617F-4AFA-A8E8-D76D135A3DC1}" srcOrd="3" destOrd="0" parTransId="{A19791FE-1A00-46AC-85D9-3D1335C17F28}" sibTransId="{FA4A54E3-DD4B-42E3-8BC5-86E53FF8AFB4}"/>
    <dgm:cxn modelId="{58A4FCE9-28D3-409B-8BDF-AE807901B84D}" type="presOf" srcId="{A2E4C851-4EE5-4226-84BD-CD5D637E53D6}" destId="{2DDB494A-0B8B-4E12-8768-5B3A1C0EBDF3}" srcOrd="0" destOrd="0" presId="urn:microsoft.com/office/officeart/2005/8/layout/process4"/>
    <dgm:cxn modelId="{A7ADC09E-FA74-4C50-86D8-CCDDC3E5F9C0}" srcId="{EADA243E-1FED-4B5D-866C-3647181CC62F}" destId="{CD54E1AE-62CE-47CC-B7B7-426B96B3926D}" srcOrd="1" destOrd="0" parTransId="{08C82F9D-7794-4035-9809-2614C456875F}" sibTransId="{5E6E6F98-6B9D-4F47-84E8-4DA1DACE8ADA}"/>
    <dgm:cxn modelId="{4383BDD1-4378-4936-8EDD-F6BE8AF69E01}" srcId="{EADA243E-1FED-4B5D-866C-3647181CC62F}" destId="{A2E4C851-4EE5-4226-84BD-CD5D637E53D6}" srcOrd="2" destOrd="0" parTransId="{3E0B9B76-7730-4E3F-9648-D577A43A78A6}" sibTransId="{BE38F684-5070-43C7-9EEB-A4D6105E6B18}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CCFE5509-89BB-401F-8F38-4385D68B6408}" type="presOf" srcId="{CD54E1AE-62CE-47CC-B7B7-426B96B3926D}" destId="{B380A3B3-26C0-4E3B-B12A-E5344CFA8513}" srcOrd="0" destOrd="0" presId="urn:microsoft.com/office/officeart/2005/8/layout/process4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3785118F-BB0F-45DC-A7DB-02815BD0649E}" type="presParOf" srcId="{C2B79648-D9BC-488E-81CF-B420C08E4575}" destId="{8659A5F2-5DAB-46F9-AEAA-324C95C0C98C}" srcOrd="0" destOrd="0" presId="urn:microsoft.com/office/officeart/2005/8/layout/process4"/>
    <dgm:cxn modelId="{5AFC6233-1469-46C0-9BC0-B7DA60FBF277}" type="presParOf" srcId="{8659A5F2-5DAB-46F9-AEAA-324C95C0C98C}" destId="{A111DC4A-EB73-496F-A256-48076E2954CC}" srcOrd="0" destOrd="0" presId="urn:microsoft.com/office/officeart/2005/8/layout/process4"/>
    <dgm:cxn modelId="{728112F2-2147-4C8F-B292-8F3227C85BCA}" type="presParOf" srcId="{C2B79648-D9BC-488E-81CF-B420C08E4575}" destId="{8EDB3AB9-5484-4621-ABFF-7C33B2C38E1E}" srcOrd="1" destOrd="0" presId="urn:microsoft.com/office/officeart/2005/8/layout/process4"/>
    <dgm:cxn modelId="{813E6712-6DC1-4B44-9C9C-4748DA093064}" type="presParOf" srcId="{C2B79648-D9BC-488E-81CF-B420C08E4575}" destId="{5D8C5879-9557-40EF-B05C-022B555E9F51}" srcOrd="2" destOrd="0" presId="urn:microsoft.com/office/officeart/2005/8/layout/process4"/>
    <dgm:cxn modelId="{C7F166F1-9AAB-4F42-A136-E8A89BA2A0F4}" type="presParOf" srcId="{5D8C5879-9557-40EF-B05C-022B555E9F51}" destId="{2DDB494A-0B8B-4E12-8768-5B3A1C0EBDF3}" srcOrd="0" destOrd="0" presId="urn:microsoft.com/office/officeart/2005/8/layout/process4"/>
    <dgm:cxn modelId="{2B7F3E83-6D9B-4CCD-B70E-261BFA6C8751}" type="presParOf" srcId="{C2B79648-D9BC-488E-81CF-B420C08E4575}" destId="{4513AB3E-4493-48D0-A63F-380FC88BE681}" srcOrd="3" destOrd="0" presId="urn:microsoft.com/office/officeart/2005/8/layout/process4"/>
    <dgm:cxn modelId="{48D63B16-549E-4522-AB50-FE256047C6FA}" type="presParOf" srcId="{C2B79648-D9BC-488E-81CF-B420C08E4575}" destId="{0592FB81-7869-4E99-B877-8566F6C57A3E}" srcOrd="4" destOrd="0" presId="urn:microsoft.com/office/officeart/2005/8/layout/process4"/>
    <dgm:cxn modelId="{16FE2EB0-09D1-44B8-A5D0-4F1BC2983191}" type="presParOf" srcId="{0592FB81-7869-4E99-B877-8566F6C57A3E}" destId="{B380A3B3-26C0-4E3B-B12A-E5344CFA8513}" srcOrd="0" destOrd="0" presId="urn:microsoft.com/office/officeart/2005/8/layout/process4"/>
    <dgm:cxn modelId="{05DD5305-957E-44F6-9973-06BB9644330C}" type="presParOf" srcId="{C2B79648-D9BC-488E-81CF-B420C08E4575}" destId="{8E34F1D8-380A-4574-855C-D364F1942A4B}" srcOrd="5" destOrd="0" presId="urn:microsoft.com/office/officeart/2005/8/layout/process4"/>
    <dgm:cxn modelId="{1460AFDC-625F-4D73-B0CC-3A712BA1FFEA}" type="presParOf" srcId="{C2B79648-D9BC-488E-81CF-B420C08E4575}" destId="{7168DF5B-6C25-49C1-8165-5D18E547FF04}" srcOrd="6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C176CF-B6F5-4501-BBB3-869CA7D0AF84}" type="doc">
      <dgm:prSet loTypeId="urn:microsoft.com/office/officeart/2005/8/layout/funnel1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5C6923-5369-43F5-A6B3-E3B7C009DDC0}">
      <dgm:prSet phldrT="[Text]"/>
      <dgm:spPr/>
      <dgm:t>
        <a:bodyPr/>
        <a:lstStyle/>
        <a:p>
          <a:r>
            <a:rPr lang="en-US" dirty="0"/>
            <a:t>Trust</a:t>
          </a:r>
        </a:p>
      </dgm:t>
    </dgm:pt>
    <dgm:pt modelId="{5B9E1A3D-B001-4B8D-83E6-E0E0DD3FC420}" type="parTrans" cxnId="{6306A5A5-2279-4FCF-A157-680D2B3F83AE}">
      <dgm:prSet/>
      <dgm:spPr/>
      <dgm:t>
        <a:bodyPr/>
        <a:lstStyle/>
        <a:p>
          <a:endParaRPr lang="en-US"/>
        </a:p>
      </dgm:t>
    </dgm:pt>
    <dgm:pt modelId="{6D6E80BC-7492-45A9-B42E-1E7A8C7370E8}" type="sibTrans" cxnId="{6306A5A5-2279-4FCF-A157-680D2B3F83AE}">
      <dgm:prSet/>
      <dgm:spPr/>
      <dgm:t>
        <a:bodyPr/>
        <a:lstStyle/>
        <a:p>
          <a:endParaRPr lang="en-US"/>
        </a:p>
      </dgm:t>
    </dgm:pt>
    <dgm:pt modelId="{009F999F-086A-421C-AF1D-1A41B73E1762}">
      <dgm:prSet phldrT="[Text]"/>
      <dgm:spPr/>
      <dgm:t>
        <a:bodyPr/>
        <a:lstStyle/>
        <a:p>
          <a:r>
            <a:rPr lang="en-US" dirty="0"/>
            <a:t>Delightful Harmony</a:t>
          </a:r>
        </a:p>
      </dgm:t>
    </dgm:pt>
    <dgm:pt modelId="{AF05F4C6-D1E8-40B6-BBAE-ECB2C3397E70}" type="parTrans" cxnId="{39E740EE-05B6-450B-95EC-E0C2C362D2AD}">
      <dgm:prSet/>
      <dgm:spPr/>
      <dgm:t>
        <a:bodyPr/>
        <a:lstStyle/>
        <a:p>
          <a:endParaRPr lang="en-US"/>
        </a:p>
      </dgm:t>
    </dgm:pt>
    <dgm:pt modelId="{F89358FD-CCEB-4648-9E53-C539D06C7F24}" type="sibTrans" cxnId="{39E740EE-05B6-450B-95EC-E0C2C362D2AD}">
      <dgm:prSet/>
      <dgm:spPr/>
      <dgm:t>
        <a:bodyPr/>
        <a:lstStyle/>
        <a:p>
          <a:endParaRPr lang="en-US"/>
        </a:p>
      </dgm:t>
    </dgm:pt>
    <dgm:pt modelId="{53D86052-9D2C-498A-9AD8-11F6360AA8A8}">
      <dgm:prSet phldrT="[Text]"/>
      <dgm:spPr/>
      <dgm:t>
        <a:bodyPr/>
        <a:lstStyle/>
        <a:p>
          <a:r>
            <a:rPr lang="en-US" dirty="0"/>
            <a:t>IdentiKey</a:t>
          </a:r>
        </a:p>
      </dgm:t>
    </dgm:pt>
    <dgm:pt modelId="{D31A9C8D-AD43-4E6F-AC7E-2DAC9E1FDA7A}" type="parTrans" cxnId="{F88A80D6-FFB2-4700-B9E4-73806EF28A7F}">
      <dgm:prSet/>
      <dgm:spPr/>
      <dgm:t>
        <a:bodyPr/>
        <a:lstStyle/>
        <a:p>
          <a:endParaRPr lang="en-US"/>
        </a:p>
      </dgm:t>
    </dgm:pt>
    <dgm:pt modelId="{4C39BCB5-37AB-43B4-97B8-8A5D46E6CB7A}" type="sibTrans" cxnId="{F88A80D6-FFB2-4700-B9E4-73806EF28A7F}">
      <dgm:prSet/>
      <dgm:spPr/>
      <dgm:t>
        <a:bodyPr/>
        <a:lstStyle/>
        <a:p>
          <a:endParaRPr lang="en-US"/>
        </a:p>
      </dgm:t>
    </dgm:pt>
    <dgm:pt modelId="{AFA51EC8-6C4F-4BA9-92DB-46A5382341B1}">
      <dgm:prSet phldrT="[Text]"/>
      <dgm:spPr/>
      <dgm:t>
        <a:bodyPr/>
        <a:lstStyle/>
        <a:p>
          <a:r>
            <a:rPr lang="en-US" dirty="0"/>
            <a:t>Caring</a:t>
          </a:r>
        </a:p>
      </dgm:t>
    </dgm:pt>
    <dgm:pt modelId="{1F0F3A33-0921-44F8-884A-56B63DDB95D7}" type="sibTrans" cxnId="{5250460B-D606-4C42-A42B-69A364BB3572}">
      <dgm:prSet/>
      <dgm:spPr/>
      <dgm:t>
        <a:bodyPr/>
        <a:lstStyle/>
        <a:p>
          <a:endParaRPr lang="en-US"/>
        </a:p>
      </dgm:t>
    </dgm:pt>
    <dgm:pt modelId="{B9DDBE44-1BD1-481F-9CEF-D584DE6A001F}" type="parTrans" cxnId="{5250460B-D606-4C42-A42B-69A364BB3572}">
      <dgm:prSet/>
      <dgm:spPr/>
      <dgm:t>
        <a:bodyPr/>
        <a:lstStyle/>
        <a:p>
          <a:endParaRPr lang="en-US"/>
        </a:p>
      </dgm:t>
    </dgm:pt>
    <dgm:pt modelId="{FB0606C2-9E50-4524-97A8-BE73BDF57F26}" type="pres">
      <dgm:prSet presAssocID="{1DC176CF-B6F5-4501-BBB3-869CA7D0AF8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315F29-19DF-424E-A361-759E86C68092}" type="pres">
      <dgm:prSet presAssocID="{1DC176CF-B6F5-4501-BBB3-869CA7D0AF84}" presName="ellipse" presStyleLbl="trBgShp" presStyleIdx="0" presStyleCnt="1"/>
      <dgm:spPr/>
    </dgm:pt>
    <dgm:pt modelId="{E0F5D48B-1223-4132-ACCA-7895967EAE52}" type="pres">
      <dgm:prSet presAssocID="{1DC176CF-B6F5-4501-BBB3-869CA7D0AF84}" presName="arrow1" presStyleLbl="fgShp" presStyleIdx="0" presStyleCnt="1"/>
      <dgm:spPr/>
    </dgm:pt>
    <dgm:pt modelId="{584C47DD-F1DB-4F1A-9F6A-16575213A088}" type="pres">
      <dgm:prSet presAssocID="{1DC176CF-B6F5-4501-BBB3-869CA7D0AF84}" presName="rectangle" presStyleLbl="revTx" presStyleIdx="0" presStyleCnt="1" custScaleX="53875" custLinFactNeighborX="-17961" custLinFactNeighborY="4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8CE6E-E5F6-456C-BA97-C641FE799D6E}" type="pres">
      <dgm:prSet presAssocID="{AFA51EC8-6C4F-4BA9-92DB-46A5382341B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06E88-1D5F-4A42-A602-7E904D202ADB}" type="pres">
      <dgm:prSet presAssocID="{009F999F-086A-421C-AF1D-1A41B73E176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6E9AD-C41B-4F25-93B2-8F2395F34F60}" type="pres">
      <dgm:prSet presAssocID="{53D86052-9D2C-498A-9AD8-11F6360AA8A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92B74-47F1-46D9-B932-1980FAF35E9A}" type="pres">
      <dgm:prSet presAssocID="{1DC176CF-B6F5-4501-BBB3-869CA7D0AF84}" presName="funnel" presStyleLbl="trAlignAcc1" presStyleIdx="0" presStyleCnt="1"/>
      <dgm:spPr/>
    </dgm:pt>
  </dgm:ptLst>
  <dgm:cxnLst>
    <dgm:cxn modelId="{F88A80D6-FFB2-4700-B9E4-73806EF28A7F}" srcId="{1DC176CF-B6F5-4501-BBB3-869CA7D0AF84}" destId="{53D86052-9D2C-498A-9AD8-11F6360AA8A8}" srcOrd="3" destOrd="0" parTransId="{D31A9C8D-AD43-4E6F-AC7E-2DAC9E1FDA7A}" sibTransId="{4C39BCB5-37AB-43B4-97B8-8A5D46E6CB7A}"/>
    <dgm:cxn modelId="{39E740EE-05B6-450B-95EC-E0C2C362D2AD}" srcId="{1DC176CF-B6F5-4501-BBB3-869CA7D0AF84}" destId="{009F999F-086A-421C-AF1D-1A41B73E1762}" srcOrd="2" destOrd="0" parTransId="{AF05F4C6-D1E8-40B6-BBAE-ECB2C3397E70}" sibTransId="{F89358FD-CCEB-4648-9E53-C539D06C7F24}"/>
    <dgm:cxn modelId="{7BD1CF27-CF71-4443-8B7B-15C851EB2EC8}" type="presOf" srcId="{53D86052-9D2C-498A-9AD8-11F6360AA8A8}" destId="{584C47DD-F1DB-4F1A-9F6A-16575213A088}" srcOrd="0" destOrd="0" presId="urn:microsoft.com/office/officeart/2005/8/layout/funnel1"/>
    <dgm:cxn modelId="{6306A5A5-2279-4FCF-A157-680D2B3F83AE}" srcId="{1DC176CF-B6F5-4501-BBB3-869CA7D0AF84}" destId="{F85C6923-5369-43F5-A6B3-E3B7C009DDC0}" srcOrd="0" destOrd="0" parTransId="{5B9E1A3D-B001-4B8D-83E6-E0E0DD3FC420}" sibTransId="{6D6E80BC-7492-45A9-B42E-1E7A8C7370E8}"/>
    <dgm:cxn modelId="{77375B71-FAF6-42D8-9EC4-CE8BC8C45CD4}" type="presOf" srcId="{AFA51EC8-6C4F-4BA9-92DB-46A5382341B1}" destId="{A0606E88-1D5F-4A42-A602-7E904D202ADB}" srcOrd="0" destOrd="0" presId="urn:microsoft.com/office/officeart/2005/8/layout/funnel1"/>
    <dgm:cxn modelId="{C4CD9C31-BA00-4784-9A4D-C17F2645E0B2}" type="presOf" srcId="{009F999F-086A-421C-AF1D-1A41B73E1762}" destId="{A178CE6E-E5F6-456C-BA97-C641FE799D6E}" srcOrd="0" destOrd="0" presId="urn:microsoft.com/office/officeart/2005/8/layout/funnel1"/>
    <dgm:cxn modelId="{60343708-262B-4CF2-B8A3-64D9A5AB90EF}" type="presOf" srcId="{1DC176CF-B6F5-4501-BBB3-869CA7D0AF84}" destId="{FB0606C2-9E50-4524-97A8-BE73BDF57F26}" srcOrd="0" destOrd="0" presId="urn:microsoft.com/office/officeart/2005/8/layout/funnel1"/>
    <dgm:cxn modelId="{5250460B-D606-4C42-A42B-69A364BB3572}" srcId="{1DC176CF-B6F5-4501-BBB3-869CA7D0AF84}" destId="{AFA51EC8-6C4F-4BA9-92DB-46A5382341B1}" srcOrd="1" destOrd="0" parTransId="{B9DDBE44-1BD1-481F-9CEF-D584DE6A001F}" sibTransId="{1F0F3A33-0921-44F8-884A-56B63DDB95D7}"/>
    <dgm:cxn modelId="{E5DF6DF8-9B34-47C0-8371-57F0B3486EF0}" type="presOf" srcId="{F85C6923-5369-43F5-A6B3-E3B7C009DDC0}" destId="{3186E9AD-C41B-4F25-93B2-8F2395F34F60}" srcOrd="0" destOrd="0" presId="urn:microsoft.com/office/officeart/2005/8/layout/funnel1"/>
    <dgm:cxn modelId="{3B4FF408-F881-4E81-B55D-E8C77679D272}" type="presParOf" srcId="{FB0606C2-9E50-4524-97A8-BE73BDF57F26}" destId="{7F315F29-19DF-424E-A361-759E86C68092}" srcOrd="0" destOrd="0" presId="urn:microsoft.com/office/officeart/2005/8/layout/funnel1"/>
    <dgm:cxn modelId="{A02E2BBA-6EC5-47B5-A02B-6E154E1B9987}" type="presParOf" srcId="{FB0606C2-9E50-4524-97A8-BE73BDF57F26}" destId="{E0F5D48B-1223-4132-ACCA-7895967EAE52}" srcOrd="1" destOrd="0" presId="urn:microsoft.com/office/officeart/2005/8/layout/funnel1"/>
    <dgm:cxn modelId="{14522F68-9566-4151-A930-A4C4501BCAE2}" type="presParOf" srcId="{FB0606C2-9E50-4524-97A8-BE73BDF57F26}" destId="{584C47DD-F1DB-4F1A-9F6A-16575213A088}" srcOrd="2" destOrd="0" presId="urn:microsoft.com/office/officeart/2005/8/layout/funnel1"/>
    <dgm:cxn modelId="{C364E2C3-358E-47E7-805A-6BF108A8569C}" type="presParOf" srcId="{FB0606C2-9E50-4524-97A8-BE73BDF57F26}" destId="{A178CE6E-E5F6-456C-BA97-C641FE799D6E}" srcOrd="3" destOrd="0" presId="urn:microsoft.com/office/officeart/2005/8/layout/funnel1"/>
    <dgm:cxn modelId="{203DCC79-BBCF-4B5A-8A76-BC8111CE9BF8}" type="presParOf" srcId="{FB0606C2-9E50-4524-97A8-BE73BDF57F26}" destId="{A0606E88-1D5F-4A42-A602-7E904D202ADB}" srcOrd="4" destOrd="0" presId="urn:microsoft.com/office/officeart/2005/8/layout/funnel1"/>
    <dgm:cxn modelId="{D80F2D70-6AF0-4F6D-A397-F82099CA1108}" type="presParOf" srcId="{FB0606C2-9E50-4524-97A8-BE73BDF57F26}" destId="{3186E9AD-C41B-4F25-93B2-8F2395F34F60}" srcOrd="5" destOrd="0" presId="urn:microsoft.com/office/officeart/2005/8/layout/funnel1"/>
    <dgm:cxn modelId="{2CBA4344-048C-48D6-8D6A-98EF89C5705C}" type="presParOf" srcId="{FB0606C2-9E50-4524-97A8-BE73BDF57F26}" destId="{C2892B74-47F1-46D9-B932-1980FAF35E9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/>
      <dgm:spPr/>
      <dgm:t>
        <a:bodyPr/>
        <a:lstStyle/>
        <a:p>
          <a:r>
            <a:rPr lang="en-US" b="1" dirty="0"/>
            <a:t>Problem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CD54E1AE-62CE-47CC-B7B7-426B96B3926D}">
      <dgm:prSet phldrT="[Text]"/>
      <dgm:spPr/>
      <dgm:t>
        <a:bodyPr/>
        <a:lstStyle/>
        <a:p>
          <a:r>
            <a:rPr lang="en-US" b="1" dirty="0"/>
            <a:t>Solution</a:t>
          </a:r>
        </a:p>
      </dgm:t>
    </dgm:pt>
    <dgm:pt modelId="{08C82F9D-7794-4035-9809-2614C456875F}" type="parTrans" cxnId="{A7ADC09E-FA74-4C50-86D8-CCDDC3E5F9C0}">
      <dgm:prSet/>
      <dgm:spPr/>
      <dgm:t>
        <a:bodyPr/>
        <a:lstStyle/>
        <a:p>
          <a:pPr algn="ctr"/>
          <a:endParaRPr lang="en-US"/>
        </a:p>
      </dgm:t>
    </dgm:pt>
    <dgm:pt modelId="{5E6E6F98-6B9D-4F47-84E8-4DA1DACE8ADA}" type="sibTrans" cxnId="{A7ADC09E-FA74-4C50-86D8-CCDDC3E5F9C0}">
      <dgm:prSet/>
      <dgm:spPr/>
      <dgm:t>
        <a:bodyPr/>
        <a:lstStyle/>
        <a:p>
          <a:endParaRPr lang="en-US"/>
        </a:p>
      </dgm:t>
    </dgm:pt>
    <dgm:pt modelId="{A2E4C851-4EE5-4226-84BD-CD5D637E53D6}">
      <dgm:prSet phldrT="[Text]" custT="1"/>
      <dgm:spPr>
        <a:ln w="76200"/>
      </dgm:spPr>
      <dgm:t>
        <a:bodyPr/>
        <a:lstStyle/>
        <a:p>
          <a:r>
            <a:rPr lang="en-US" sz="3500" b="1" dirty="0">
              <a:solidFill>
                <a:schemeClr val="bg1"/>
              </a:solidFill>
            </a:rPr>
            <a:t>Accomplishments</a:t>
          </a:r>
        </a:p>
      </dgm:t>
    </dgm:pt>
    <dgm:pt modelId="{3E0B9B76-7730-4E3F-9648-D577A43A78A6}" type="parTrans" cxnId="{4383BDD1-4378-4936-8EDD-F6BE8AF69E01}">
      <dgm:prSet/>
      <dgm:spPr/>
      <dgm:t>
        <a:bodyPr/>
        <a:lstStyle/>
        <a:p>
          <a:pPr algn="ctr"/>
          <a:endParaRPr lang="en-US"/>
        </a:p>
      </dgm:t>
    </dgm:pt>
    <dgm:pt modelId="{BE38F684-5070-43C7-9EEB-A4D6105E6B18}" type="sibTrans" cxnId="{4383BDD1-4378-4936-8EDD-F6BE8AF69E01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/>
      <dgm:spPr/>
      <dgm:t>
        <a:bodyPr/>
        <a:lstStyle/>
        <a:p>
          <a:r>
            <a:rPr lang="en-US" b="1" dirty="0"/>
            <a:t>Future Work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8659A5F2-5DAB-46F9-AEAA-324C95C0C98C}" type="pres">
      <dgm:prSet presAssocID="{288C9FCB-617F-4AFA-A8E8-D76D135A3DC1}" presName="boxAndChildren" presStyleCnt="0"/>
      <dgm:spPr/>
    </dgm:pt>
    <dgm:pt modelId="{A111DC4A-EB73-496F-A256-48076E2954CC}" type="pres">
      <dgm:prSet presAssocID="{288C9FCB-617F-4AFA-A8E8-D76D135A3DC1}" presName="parentTextBox" presStyleLbl="node1" presStyleIdx="0" presStyleCnt="4"/>
      <dgm:spPr/>
      <dgm:t>
        <a:bodyPr/>
        <a:lstStyle/>
        <a:p>
          <a:endParaRPr lang="en-US"/>
        </a:p>
      </dgm:t>
    </dgm:pt>
    <dgm:pt modelId="{8EDB3AB9-5484-4621-ABFF-7C33B2C38E1E}" type="pres">
      <dgm:prSet presAssocID="{BE38F684-5070-43C7-9EEB-A4D6105E6B18}" presName="sp" presStyleCnt="0"/>
      <dgm:spPr/>
    </dgm:pt>
    <dgm:pt modelId="{5D8C5879-9557-40EF-B05C-022B555E9F51}" type="pres">
      <dgm:prSet presAssocID="{A2E4C851-4EE5-4226-84BD-CD5D637E53D6}" presName="arrowAndChildren" presStyleCnt="0"/>
      <dgm:spPr/>
    </dgm:pt>
    <dgm:pt modelId="{2DDB494A-0B8B-4E12-8768-5B3A1C0EBDF3}" type="pres">
      <dgm:prSet presAssocID="{A2E4C851-4EE5-4226-84BD-CD5D637E53D6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4513AB3E-4493-48D0-A63F-380FC88BE681}" type="pres">
      <dgm:prSet presAssocID="{5E6E6F98-6B9D-4F47-84E8-4DA1DACE8ADA}" presName="sp" presStyleCnt="0"/>
      <dgm:spPr/>
    </dgm:pt>
    <dgm:pt modelId="{0592FB81-7869-4E99-B877-8566F6C57A3E}" type="pres">
      <dgm:prSet presAssocID="{CD54E1AE-62CE-47CC-B7B7-426B96B3926D}" presName="arrowAndChildren" presStyleCnt="0"/>
      <dgm:spPr/>
    </dgm:pt>
    <dgm:pt modelId="{B380A3B3-26C0-4E3B-B12A-E5344CFA8513}" type="pres">
      <dgm:prSet presAssocID="{CD54E1AE-62CE-47CC-B7B7-426B96B3926D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4F0282D8-A68F-4A01-B133-BDFEEEE6F116}" type="presOf" srcId="{288C9FCB-617F-4AFA-A8E8-D76D135A3DC1}" destId="{A111DC4A-EB73-496F-A256-48076E2954CC}" srcOrd="0" destOrd="0" presId="urn:microsoft.com/office/officeart/2005/8/layout/process4"/>
    <dgm:cxn modelId="{8D1D162C-5267-41D0-A780-563BEE03B66B}" srcId="{EADA243E-1FED-4B5D-866C-3647181CC62F}" destId="{288C9FCB-617F-4AFA-A8E8-D76D135A3DC1}" srcOrd="3" destOrd="0" parTransId="{A19791FE-1A00-46AC-85D9-3D1335C17F28}" sibTransId="{FA4A54E3-DD4B-42E3-8BC5-86E53FF8AFB4}"/>
    <dgm:cxn modelId="{58A4FCE9-28D3-409B-8BDF-AE807901B84D}" type="presOf" srcId="{A2E4C851-4EE5-4226-84BD-CD5D637E53D6}" destId="{2DDB494A-0B8B-4E12-8768-5B3A1C0EBDF3}" srcOrd="0" destOrd="0" presId="urn:microsoft.com/office/officeart/2005/8/layout/process4"/>
    <dgm:cxn modelId="{A7ADC09E-FA74-4C50-86D8-CCDDC3E5F9C0}" srcId="{EADA243E-1FED-4B5D-866C-3647181CC62F}" destId="{CD54E1AE-62CE-47CC-B7B7-426B96B3926D}" srcOrd="1" destOrd="0" parTransId="{08C82F9D-7794-4035-9809-2614C456875F}" sibTransId="{5E6E6F98-6B9D-4F47-84E8-4DA1DACE8ADA}"/>
    <dgm:cxn modelId="{4383BDD1-4378-4936-8EDD-F6BE8AF69E01}" srcId="{EADA243E-1FED-4B5D-866C-3647181CC62F}" destId="{A2E4C851-4EE5-4226-84BD-CD5D637E53D6}" srcOrd="2" destOrd="0" parTransId="{3E0B9B76-7730-4E3F-9648-D577A43A78A6}" sibTransId="{BE38F684-5070-43C7-9EEB-A4D6105E6B18}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CCFE5509-89BB-401F-8F38-4385D68B6408}" type="presOf" srcId="{CD54E1AE-62CE-47CC-B7B7-426B96B3926D}" destId="{B380A3B3-26C0-4E3B-B12A-E5344CFA8513}" srcOrd="0" destOrd="0" presId="urn:microsoft.com/office/officeart/2005/8/layout/process4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3785118F-BB0F-45DC-A7DB-02815BD0649E}" type="presParOf" srcId="{C2B79648-D9BC-488E-81CF-B420C08E4575}" destId="{8659A5F2-5DAB-46F9-AEAA-324C95C0C98C}" srcOrd="0" destOrd="0" presId="urn:microsoft.com/office/officeart/2005/8/layout/process4"/>
    <dgm:cxn modelId="{5AFC6233-1469-46C0-9BC0-B7DA60FBF277}" type="presParOf" srcId="{8659A5F2-5DAB-46F9-AEAA-324C95C0C98C}" destId="{A111DC4A-EB73-496F-A256-48076E2954CC}" srcOrd="0" destOrd="0" presId="urn:microsoft.com/office/officeart/2005/8/layout/process4"/>
    <dgm:cxn modelId="{728112F2-2147-4C8F-B292-8F3227C85BCA}" type="presParOf" srcId="{C2B79648-D9BC-488E-81CF-B420C08E4575}" destId="{8EDB3AB9-5484-4621-ABFF-7C33B2C38E1E}" srcOrd="1" destOrd="0" presId="urn:microsoft.com/office/officeart/2005/8/layout/process4"/>
    <dgm:cxn modelId="{813E6712-6DC1-4B44-9C9C-4748DA093064}" type="presParOf" srcId="{C2B79648-D9BC-488E-81CF-B420C08E4575}" destId="{5D8C5879-9557-40EF-B05C-022B555E9F51}" srcOrd="2" destOrd="0" presId="urn:microsoft.com/office/officeart/2005/8/layout/process4"/>
    <dgm:cxn modelId="{C7F166F1-9AAB-4F42-A136-E8A89BA2A0F4}" type="presParOf" srcId="{5D8C5879-9557-40EF-B05C-022B555E9F51}" destId="{2DDB494A-0B8B-4E12-8768-5B3A1C0EBDF3}" srcOrd="0" destOrd="0" presId="urn:microsoft.com/office/officeart/2005/8/layout/process4"/>
    <dgm:cxn modelId="{2B7F3E83-6D9B-4CCD-B70E-261BFA6C8751}" type="presParOf" srcId="{C2B79648-D9BC-488E-81CF-B420C08E4575}" destId="{4513AB3E-4493-48D0-A63F-380FC88BE681}" srcOrd="3" destOrd="0" presId="urn:microsoft.com/office/officeart/2005/8/layout/process4"/>
    <dgm:cxn modelId="{48D63B16-549E-4522-AB50-FE256047C6FA}" type="presParOf" srcId="{C2B79648-D9BC-488E-81CF-B420C08E4575}" destId="{0592FB81-7869-4E99-B877-8566F6C57A3E}" srcOrd="4" destOrd="0" presId="urn:microsoft.com/office/officeart/2005/8/layout/process4"/>
    <dgm:cxn modelId="{16FE2EB0-09D1-44B8-A5D0-4F1BC2983191}" type="presParOf" srcId="{0592FB81-7869-4E99-B877-8566F6C57A3E}" destId="{B380A3B3-26C0-4E3B-B12A-E5344CFA8513}" srcOrd="0" destOrd="0" presId="urn:microsoft.com/office/officeart/2005/8/layout/process4"/>
    <dgm:cxn modelId="{05DD5305-957E-44F6-9973-06BB9644330C}" type="presParOf" srcId="{C2B79648-D9BC-488E-81CF-B420C08E4575}" destId="{8E34F1D8-380A-4574-855C-D364F1942A4B}" srcOrd="5" destOrd="0" presId="urn:microsoft.com/office/officeart/2005/8/layout/process4"/>
    <dgm:cxn modelId="{1460AFDC-625F-4D73-B0CC-3A712BA1FFEA}" type="presParOf" srcId="{C2B79648-D9BC-488E-81CF-B420C08E4575}" destId="{7168DF5B-6C25-49C1-8165-5D18E547FF04}" srcOrd="6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/>
      <dgm:spPr/>
      <dgm:t>
        <a:bodyPr/>
        <a:lstStyle/>
        <a:p>
          <a:r>
            <a:rPr lang="en-US" b="1" dirty="0"/>
            <a:t>Problem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CD54E1AE-62CE-47CC-B7B7-426B96B3926D}">
      <dgm:prSet phldrT="[Text]"/>
      <dgm:spPr/>
      <dgm:t>
        <a:bodyPr/>
        <a:lstStyle/>
        <a:p>
          <a:r>
            <a:rPr lang="en-US" b="1" dirty="0"/>
            <a:t>Solution</a:t>
          </a:r>
        </a:p>
      </dgm:t>
    </dgm:pt>
    <dgm:pt modelId="{08C82F9D-7794-4035-9809-2614C456875F}" type="parTrans" cxnId="{A7ADC09E-FA74-4C50-86D8-CCDDC3E5F9C0}">
      <dgm:prSet/>
      <dgm:spPr/>
      <dgm:t>
        <a:bodyPr/>
        <a:lstStyle/>
        <a:p>
          <a:pPr algn="ctr"/>
          <a:endParaRPr lang="en-US"/>
        </a:p>
      </dgm:t>
    </dgm:pt>
    <dgm:pt modelId="{5E6E6F98-6B9D-4F47-84E8-4DA1DACE8ADA}" type="sibTrans" cxnId="{A7ADC09E-FA74-4C50-86D8-CCDDC3E5F9C0}">
      <dgm:prSet/>
      <dgm:spPr/>
      <dgm:t>
        <a:bodyPr/>
        <a:lstStyle/>
        <a:p>
          <a:endParaRPr lang="en-US"/>
        </a:p>
      </dgm:t>
    </dgm:pt>
    <dgm:pt modelId="{A2E4C851-4EE5-4226-84BD-CD5D637E53D6}">
      <dgm:prSet phldrT="[Text]"/>
      <dgm:spPr/>
      <dgm:t>
        <a:bodyPr/>
        <a:lstStyle/>
        <a:p>
          <a:r>
            <a:rPr lang="en-US" b="1" dirty="0"/>
            <a:t>Accomplishments</a:t>
          </a:r>
        </a:p>
      </dgm:t>
    </dgm:pt>
    <dgm:pt modelId="{3E0B9B76-7730-4E3F-9648-D577A43A78A6}" type="parTrans" cxnId="{4383BDD1-4378-4936-8EDD-F6BE8AF69E01}">
      <dgm:prSet/>
      <dgm:spPr/>
      <dgm:t>
        <a:bodyPr/>
        <a:lstStyle/>
        <a:p>
          <a:pPr algn="ctr"/>
          <a:endParaRPr lang="en-US"/>
        </a:p>
      </dgm:t>
    </dgm:pt>
    <dgm:pt modelId="{BE38F684-5070-43C7-9EEB-A4D6105E6B18}" type="sibTrans" cxnId="{4383BDD1-4378-4936-8EDD-F6BE8AF69E01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500" b="1" dirty="0">
              <a:solidFill>
                <a:schemeClr val="bg1"/>
              </a:solidFill>
            </a:rPr>
            <a:t>Future Work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8659A5F2-5DAB-46F9-AEAA-324C95C0C98C}" type="pres">
      <dgm:prSet presAssocID="{288C9FCB-617F-4AFA-A8E8-D76D135A3DC1}" presName="boxAndChildren" presStyleCnt="0"/>
      <dgm:spPr/>
    </dgm:pt>
    <dgm:pt modelId="{A111DC4A-EB73-496F-A256-48076E2954CC}" type="pres">
      <dgm:prSet presAssocID="{288C9FCB-617F-4AFA-A8E8-D76D135A3DC1}" presName="parentTextBox" presStyleLbl="node1" presStyleIdx="0" presStyleCnt="4"/>
      <dgm:spPr/>
      <dgm:t>
        <a:bodyPr/>
        <a:lstStyle/>
        <a:p>
          <a:endParaRPr lang="en-US"/>
        </a:p>
      </dgm:t>
    </dgm:pt>
    <dgm:pt modelId="{8EDB3AB9-5484-4621-ABFF-7C33B2C38E1E}" type="pres">
      <dgm:prSet presAssocID="{BE38F684-5070-43C7-9EEB-A4D6105E6B18}" presName="sp" presStyleCnt="0"/>
      <dgm:spPr/>
    </dgm:pt>
    <dgm:pt modelId="{5D8C5879-9557-40EF-B05C-022B555E9F51}" type="pres">
      <dgm:prSet presAssocID="{A2E4C851-4EE5-4226-84BD-CD5D637E53D6}" presName="arrowAndChildren" presStyleCnt="0"/>
      <dgm:spPr/>
    </dgm:pt>
    <dgm:pt modelId="{2DDB494A-0B8B-4E12-8768-5B3A1C0EBDF3}" type="pres">
      <dgm:prSet presAssocID="{A2E4C851-4EE5-4226-84BD-CD5D637E53D6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4513AB3E-4493-48D0-A63F-380FC88BE681}" type="pres">
      <dgm:prSet presAssocID="{5E6E6F98-6B9D-4F47-84E8-4DA1DACE8ADA}" presName="sp" presStyleCnt="0"/>
      <dgm:spPr/>
    </dgm:pt>
    <dgm:pt modelId="{0592FB81-7869-4E99-B877-8566F6C57A3E}" type="pres">
      <dgm:prSet presAssocID="{CD54E1AE-62CE-47CC-B7B7-426B96B3926D}" presName="arrowAndChildren" presStyleCnt="0"/>
      <dgm:spPr/>
    </dgm:pt>
    <dgm:pt modelId="{B380A3B3-26C0-4E3B-B12A-E5344CFA8513}" type="pres">
      <dgm:prSet presAssocID="{CD54E1AE-62CE-47CC-B7B7-426B96B3926D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4F0282D8-A68F-4A01-B133-BDFEEEE6F116}" type="presOf" srcId="{288C9FCB-617F-4AFA-A8E8-D76D135A3DC1}" destId="{A111DC4A-EB73-496F-A256-48076E2954CC}" srcOrd="0" destOrd="0" presId="urn:microsoft.com/office/officeart/2005/8/layout/process4"/>
    <dgm:cxn modelId="{8D1D162C-5267-41D0-A780-563BEE03B66B}" srcId="{EADA243E-1FED-4B5D-866C-3647181CC62F}" destId="{288C9FCB-617F-4AFA-A8E8-D76D135A3DC1}" srcOrd="3" destOrd="0" parTransId="{A19791FE-1A00-46AC-85D9-3D1335C17F28}" sibTransId="{FA4A54E3-DD4B-42E3-8BC5-86E53FF8AFB4}"/>
    <dgm:cxn modelId="{58A4FCE9-28D3-409B-8BDF-AE807901B84D}" type="presOf" srcId="{A2E4C851-4EE5-4226-84BD-CD5D637E53D6}" destId="{2DDB494A-0B8B-4E12-8768-5B3A1C0EBDF3}" srcOrd="0" destOrd="0" presId="urn:microsoft.com/office/officeart/2005/8/layout/process4"/>
    <dgm:cxn modelId="{A7ADC09E-FA74-4C50-86D8-CCDDC3E5F9C0}" srcId="{EADA243E-1FED-4B5D-866C-3647181CC62F}" destId="{CD54E1AE-62CE-47CC-B7B7-426B96B3926D}" srcOrd="1" destOrd="0" parTransId="{08C82F9D-7794-4035-9809-2614C456875F}" sibTransId="{5E6E6F98-6B9D-4F47-84E8-4DA1DACE8ADA}"/>
    <dgm:cxn modelId="{4383BDD1-4378-4936-8EDD-F6BE8AF69E01}" srcId="{EADA243E-1FED-4B5D-866C-3647181CC62F}" destId="{A2E4C851-4EE5-4226-84BD-CD5D637E53D6}" srcOrd="2" destOrd="0" parTransId="{3E0B9B76-7730-4E3F-9648-D577A43A78A6}" sibTransId="{BE38F684-5070-43C7-9EEB-A4D6105E6B18}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CCFE5509-89BB-401F-8F38-4385D68B6408}" type="presOf" srcId="{CD54E1AE-62CE-47CC-B7B7-426B96B3926D}" destId="{B380A3B3-26C0-4E3B-B12A-E5344CFA8513}" srcOrd="0" destOrd="0" presId="urn:microsoft.com/office/officeart/2005/8/layout/process4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3785118F-BB0F-45DC-A7DB-02815BD0649E}" type="presParOf" srcId="{C2B79648-D9BC-488E-81CF-B420C08E4575}" destId="{8659A5F2-5DAB-46F9-AEAA-324C95C0C98C}" srcOrd="0" destOrd="0" presId="urn:microsoft.com/office/officeart/2005/8/layout/process4"/>
    <dgm:cxn modelId="{5AFC6233-1469-46C0-9BC0-B7DA60FBF277}" type="presParOf" srcId="{8659A5F2-5DAB-46F9-AEAA-324C95C0C98C}" destId="{A111DC4A-EB73-496F-A256-48076E2954CC}" srcOrd="0" destOrd="0" presId="urn:microsoft.com/office/officeart/2005/8/layout/process4"/>
    <dgm:cxn modelId="{728112F2-2147-4C8F-B292-8F3227C85BCA}" type="presParOf" srcId="{C2B79648-D9BC-488E-81CF-B420C08E4575}" destId="{8EDB3AB9-5484-4621-ABFF-7C33B2C38E1E}" srcOrd="1" destOrd="0" presId="urn:microsoft.com/office/officeart/2005/8/layout/process4"/>
    <dgm:cxn modelId="{813E6712-6DC1-4B44-9C9C-4748DA093064}" type="presParOf" srcId="{C2B79648-D9BC-488E-81CF-B420C08E4575}" destId="{5D8C5879-9557-40EF-B05C-022B555E9F51}" srcOrd="2" destOrd="0" presId="urn:microsoft.com/office/officeart/2005/8/layout/process4"/>
    <dgm:cxn modelId="{C7F166F1-9AAB-4F42-A136-E8A89BA2A0F4}" type="presParOf" srcId="{5D8C5879-9557-40EF-B05C-022B555E9F51}" destId="{2DDB494A-0B8B-4E12-8768-5B3A1C0EBDF3}" srcOrd="0" destOrd="0" presId="urn:microsoft.com/office/officeart/2005/8/layout/process4"/>
    <dgm:cxn modelId="{2B7F3E83-6D9B-4CCD-B70E-261BFA6C8751}" type="presParOf" srcId="{C2B79648-D9BC-488E-81CF-B420C08E4575}" destId="{4513AB3E-4493-48D0-A63F-380FC88BE681}" srcOrd="3" destOrd="0" presId="urn:microsoft.com/office/officeart/2005/8/layout/process4"/>
    <dgm:cxn modelId="{48D63B16-549E-4522-AB50-FE256047C6FA}" type="presParOf" srcId="{C2B79648-D9BC-488E-81CF-B420C08E4575}" destId="{0592FB81-7869-4E99-B877-8566F6C57A3E}" srcOrd="4" destOrd="0" presId="urn:microsoft.com/office/officeart/2005/8/layout/process4"/>
    <dgm:cxn modelId="{16FE2EB0-09D1-44B8-A5D0-4F1BC2983191}" type="presParOf" srcId="{0592FB81-7869-4E99-B877-8566F6C57A3E}" destId="{B380A3B3-26C0-4E3B-B12A-E5344CFA8513}" srcOrd="0" destOrd="0" presId="urn:microsoft.com/office/officeart/2005/8/layout/process4"/>
    <dgm:cxn modelId="{05DD5305-957E-44F6-9973-06BB9644330C}" type="presParOf" srcId="{C2B79648-D9BC-488E-81CF-B420C08E4575}" destId="{8E34F1D8-380A-4574-855C-D364F1942A4B}" srcOrd="5" destOrd="0" presId="urn:microsoft.com/office/officeart/2005/8/layout/process4"/>
    <dgm:cxn modelId="{1460AFDC-625F-4D73-B0CC-3A712BA1FFEA}" type="presParOf" srcId="{C2B79648-D9BC-488E-81CF-B420C08E4575}" destId="{7168DF5B-6C25-49C1-8165-5D18E547FF04}" srcOrd="6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1DC4A-EB73-496F-A256-48076E2954CC}">
      <dsp:nvSpPr>
        <dsp:cNvPr id="0" name=""/>
        <dsp:cNvSpPr/>
      </dsp:nvSpPr>
      <dsp:spPr>
        <a:xfrm>
          <a:off x="0" y="4634152"/>
          <a:ext cx="6797675" cy="10138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Future Work</a:t>
          </a:r>
        </a:p>
      </dsp:txBody>
      <dsp:txXfrm>
        <a:off x="0" y="4634152"/>
        <a:ext cx="6797675" cy="1013839"/>
      </dsp:txXfrm>
    </dsp:sp>
    <dsp:sp modelId="{2DDB494A-0B8B-4E12-8768-5B3A1C0EBDF3}">
      <dsp:nvSpPr>
        <dsp:cNvPr id="0" name=""/>
        <dsp:cNvSpPr/>
      </dsp:nvSpPr>
      <dsp:spPr>
        <a:xfrm rot="10800000">
          <a:off x="0" y="3090074"/>
          <a:ext cx="6797675" cy="1559284"/>
        </a:xfrm>
        <a:prstGeom prst="upArrowCallout">
          <a:avLst/>
        </a:prstGeom>
        <a:solidFill>
          <a:schemeClr val="accent3">
            <a:hueOff val="3397538"/>
            <a:satOff val="-277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Accomplishments</a:t>
          </a:r>
        </a:p>
      </dsp:txBody>
      <dsp:txXfrm rot="10800000">
        <a:off x="0" y="3090074"/>
        <a:ext cx="6797675" cy="1013176"/>
      </dsp:txXfrm>
    </dsp:sp>
    <dsp:sp modelId="{B380A3B3-26C0-4E3B-B12A-E5344CFA8513}">
      <dsp:nvSpPr>
        <dsp:cNvPr id="0" name=""/>
        <dsp:cNvSpPr/>
      </dsp:nvSpPr>
      <dsp:spPr>
        <a:xfrm rot="10800000">
          <a:off x="0" y="1545997"/>
          <a:ext cx="6797675" cy="1559284"/>
        </a:xfrm>
        <a:prstGeom prst="upArrowCallout">
          <a:avLst/>
        </a:prstGeom>
        <a:solidFill>
          <a:schemeClr val="accent3">
            <a:hueOff val="6795076"/>
            <a:satOff val="-554"/>
            <a:lumOff val="-14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Solution</a:t>
          </a:r>
        </a:p>
      </dsp:txBody>
      <dsp:txXfrm rot="10800000">
        <a:off x="0" y="1545997"/>
        <a:ext cx="6797675" cy="1013176"/>
      </dsp:txXfrm>
    </dsp:sp>
    <dsp:sp modelId="{9B7916B5-D884-4538-B771-AC86D5999B1B}">
      <dsp:nvSpPr>
        <dsp:cNvPr id="0" name=""/>
        <dsp:cNvSpPr/>
      </dsp:nvSpPr>
      <dsp:spPr>
        <a:xfrm rot="10800000">
          <a:off x="0" y="1920"/>
          <a:ext cx="6797675" cy="1559284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>
              <a:solidFill>
                <a:schemeClr val="bg1"/>
              </a:solidFill>
            </a:rPr>
            <a:t>Problem</a:t>
          </a:r>
        </a:p>
      </dsp:txBody>
      <dsp:txXfrm rot="10800000">
        <a:off x="0" y="1920"/>
        <a:ext cx="6797675" cy="1013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1DC4A-EB73-496F-A256-48076E2954CC}">
      <dsp:nvSpPr>
        <dsp:cNvPr id="0" name=""/>
        <dsp:cNvSpPr/>
      </dsp:nvSpPr>
      <dsp:spPr>
        <a:xfrm>
          <a:off x="0" y="4634152"/>
          <a:ext cx="6797675" cy="10138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Future Work</a:t>
          </a:r>
        </a:p>
      </dsp:txBody>
      <dsp:txXfrm>
        <a:off x="0" y="4634152"/>
        <a:ext cx="6797675" cy="1013839"/>
      </dsp:txXfrm>
    </dsp:sp>
    <dsp:sp modelId="{2DDB494A-0B8B-4E12-8768-5B3A1C0EBDF3}">
      <dsp:nvSpPr>
        <dsp:cNvPr id="0" name=""/>
        <dsp:cNvSpPr/>
      </dsp:nvSpPr>
      <dsp:spPr>
        <a:xfrm rot="10800000">
          <a:off x="0" y="3090074"/>
          <a:ext cx="6797675" cy="1559284"/>
        </a:xfrm>
        <a:prstGeom prst="upArrowCallout">
          <a:avLst/>
        </a:prstGeom>
        <a:solidFill>
          <a:schemeClr val="accent3">
            <a:hueOff val="3397538"/>
            <a:satOff val="-277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Accomplishments</a:t>
          </a:r>
        </a:p>
      </dsp:txBody>
      <dsp:txXfrm rot="10800000">
        <a:off x="0" y="3090074"/>
        <a:ext cx="6797675" cy="1013176"/>
      </dsp:txXfrm>
    </dsp:sp>
    <dsp:sp modelId="{B380A3B3-26C0-4E3B-B12A-E5344CFA8513}">
      <dsp:nvSpPr>
        <dsp:cNvPr id="0" name=""/>
        <dsp:cNvSpPr/>
      </dsp:nvSpPr>
      <dsp:spPr>
        <a:xfrm rot="10800000">
          <a:off x="0" y="1545997"/>
          <a:ext cx="6797675" cy="1559284"/>
        </a:xfrm>
        <a:prstGeom prst="upArrowCallout">
          <a:avLst/>
        </a:prstGeom>
        <a:solidFill>
          <a:schemeClr val="accent3">
            <a:hueOff val="6795076"/>
            <a:satOff val="-554"/>
            <a:lumOff val="-1438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>
              <a:solidFill>
                <a:schemeClr val="bg1"/>
              </a:solidFill>
            </a:rPr>
            <a:t>Solution</a:t>
          </a:r>
        </a:p>
      </dsp:txBody>
      <dsp:txXfrm rot="10800000">
        <a:off x="0" y="1545997"/>
        <a:ext cx="6797675" cy="1013176"/>
      </dsp:txXfrm>
    </dsp:sp>
    <dsp:sp modelId="{9B7916B5-D884-4538-B771-AC86D5999B1B}">
      <dsp:nvSpPr>
        <dsp:cNvPr id="0" name=""/>
        <dsp:cNvSpPr/>
      </dsp:nvSpPr>
      <dsp:spPr>
        <a:xfrm rot="10800000">
          <a:off x="0" y="1920"/>
          <a:ext cx="6797675" cy="1559284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Problem</a:t>
          </a:r>
        </a:p>
      </dsp:txBody>
      <dsp:txXfrm rot="10800000">
        <a:off x="0" y="1920"/>
        <a:ext cx="6797675" cy="1013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15F29-19DF-424E-A361-759E86C68092}">
      <dsp:nvSpPr>
        <dsp:cNvPr id="0" name=""/>
        <dsp:cNvSpPr/>
      </dsp:nvSpPr>
      <dsp:spPr>
        <a:xfrm>
          <a:off x="1412523" y="205214"/>
          <a:ext cx="4072711" cy="1414399"/>
        </a:xfrm>
        <a:prstGeom prst="ellipse">
          <a:avLst/>
        </a:prstGeom>
        <a:solidFill>
          <a:schemeClr val="dk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5D48B-1223-4132-ACCA-7895967EAE52}">
      <dsp:nvSpPr>
        <dsp:cNvPr id="0" name=""/>
        <dsp:cNvSpPr/>
      </dsp:nvSpPr>
      <dsp:spPr>
        <a:xfrm>
          <a:off x="3060550" y="3668597"/>
          <a:ext cx="789285" cy="505142"/>
        </a:xfrm>
        <a:prstGeom prst="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4C47DD-F1DB-4F1A-9F6A-16575213A088}">
      <dsp:nvSpPr>
        <dsp:cNvPr id="0" name=""/>
        <dsp:cNvSpPr/>
      </dsp:nvSpPr>
      <dsp:spPr>
        <a:xfrm>
          <a:off x="1754182" y="4104282"/>
          <a:ext cx="2041091" cy="94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IdentiKey</a:t>
          </a:r>
        </a:p>
      </dsp:txBody>
      <dsp:txXfrm>
        <a:off x="1754182" y="4104282"/>
        <a:ext cx="2041091" cy="947142"/>
      </dsp:txXfrm>
    </dsp:sp>
    <dsp:sp modelId="{A178CE6E-E5F6-456C-BA97-C641FE799D6E}">
      <dsp:nvSpPr>
        <dsp:cNvPr id="0" name=""/>
        <dsp:cNvSpPr/>
      </dsp:nvSpPr>
      <dsp:spPr>
        <a:xfrm>
          <a:off x="2893222" y="1728850"/>
          <a:ext cx="1420713" cy="142071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Delightful Harmony</a:t>
          </a:r>
        </a:p>
      </dsp:txBody>
      <dsp:txXfrm>
        <a:off x="3101281" y="1936909"/>
        <a:ext cx="1004595" cy="1004595"/>
      </dsp:txXfrm>
    </dsp:sp>
    <dsp:sp modelId="{A0606E88-1D5F-4A42-A602-7E904D202ADB}">
      <dsp:nvSpPr>
        <dsp:cNvPr id="0" name=""/>
        <dsp:cNvSpPr/>
      </dsp:nvSpPr>
      <dsp:spPr>
        <a:xfrm>
          <a:off x="1876623" y="662999"/>
          <a:ext cx="1420713" cy="142071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Caring</a:t>
          </a:r>
        </a:p>
      </dsp:txBody>
      <dsp:txXfrm>
        <a:off x="2084682" y="871058"/>
        <a:ext cx="1004595" cy="1004595"/>
      </dsp:txXfrm>
    </dsp:sp>
    <dsp:sp modelId="{3186E9AD-C41B-4F25-93B2-8F2395F34F60}">
      <dsp:nvSpPr>
        <dsp:cNvPr id="0" name=""/>
        <dsp:cNvSpPr/>
      </dsp:nvSpPr>
      <dsp:spPr>
        <a:xfrm>
          <a:off x="3328907" y="319502"/>
          <a:ext cx="1420713" cy="142071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Trust</a:t>
          </a:r>
        </a:p>
      </dsp:txBody>
      <dsp:txXfrm>
        <a:off x="3536966" y="527561"/>
        <a:ext cx="1004595" cy="1004595"/>
      </dsp:txXfrm>
    </dsp:sp>
    <dsp:sp modelId="{C2892B74-47F1-46D9-B932-1980FAF35E9A}">
      <dsp:nvSpPr>
        <dsp:cNvPr id="0" name=""/>
        <dsp:cNvSpPr/>
      </dsp:nvSpPr>
      <dsp:spPr>
        <a:xfrm>
          <a:off x="1245195" y="31571"/>
          <a:ext cx="4419996" cy="3535997"/>
        </a:xfrm>
        <a:prstGeom prst="funnel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1DC4A-EB73-496F-A256-48076E2954CC}">
      <dsp:nvSpPr>
        <dsp:cNvPr id="0" name=""/>
        <dsp:cNvSpPr/>
      </dsp:nvSpPr>
      <dsp:spPr>
        <a:xfrm>
          <a:off x="0" y="4634152"/>
          <a:ext cx="6797675" cy="10138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Future Work</a:t>
          </a:r>
        </a:p>
      </dsp:txBody>
      <dsp:txXfrm>
        <a:off x="0" y="4634152"/>
        <a:ext cx="6797675" cy="1013839"/>
      </dsp:txXfrm>
    </dsp:sp>
    <dsp:sp modelId="{2DDB494A-0B8B-4E12-8768-5B3A1C0EBDF3}">
      <dsp:nvSpPr>
        <dsp:cNvPr id="0" name=""/>
        <dsp:cNvSpPr/>
      </dsp:nvSpPr>
      <dsp:spPr>
        <a:xfrm rot="10800000">
          <a:off x="0" y="3090074"/>
          <a:ext cx="6797675" cy="1559284"/>
        </a:xfrm>
        <a:prstGeom prst="upArrowCallout">
          <a:avLst/>
        </a:prstGeom>
        <a:solidFill>
          <a:schemeClr val="accent3">
            <a:hueOff val="3397538"/>
            <a:satOff val="-277"/>
            <a:lumOff val="-719"/>
            <a:alphaOff val="0"/>
          </a:schemeClr>
        </a:solidFill>
        <a:ln w="762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>
              <a:solidFill>
                <a:schemeClr val="bg1"/>
              </a:solidFill>
            </a:rPr>
            <a:t>Accomplishments</a:t>
          </a:r>
        </a:p>
      </dsp:txBody>
      <dsp:txXfrm rot="10800000">
        <a:off x="0" y="3090074"/>
        <a:ext cx="6797675" cy="1013176"/>
      </dsp:txXfrm>
    </dsp:sp>
    <dsp:sp modelId="{B380A3B3-26C0-4E3B-B12A-E5344CFA8513}">
      <dsp:nvSpPr>
        <dsp:cNvPr id="0" name=""/>
        <dsp:cNvSpPr/>
      </dsp:nvSpPr>
      <dsp:spPr>
        <a:xfrm rot="10800000">
          <a:off x="0" y="1545997"/>
          <a:ext cx="6797675" cy="1559284"/>
        </a:xfrm>
        <a:prstGeom prst="upArrowCallout">
          <a:avLst/>
        </a:prstGeom>
        <a:solidFill>
          <a:schemeClr val="accent3">
            <a:hueOff val="6795076"/>
            <a:satOff val="-554"/>
            <a:lumOff val="-14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Solution</a:t>
          </a:r>
        </a:p>
      </dsp:txBody>
      <dsp:txXfrm rot="10800000">
        <a:off x="0" y="1545997"/>
        <a:ext cx="6797675" cy="1013176"/>
      </dsp:txXfrm>
    </dsp:sp>
    <dsp:sp modelId="{9B7916B5-D884-4538-B771-AC86D5999B1B}">
      <dsp:nvSpPr>
        <dsp:cNvPr id="0" name=""/>
        <dsp:cNvSpPr/>
      </dsp:nvSpPr>
      <dsp:spPr>
        <a:xfrm rot="10800000">
          <a:off x="0" y="1920"/>
          <a:ext cx="6797675" cy="1559284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Problem</a:t>
          </a:r>
        </a:p>
      </dsp:txBody>
      <dsp:txXfrm rot="10800000">
        <a:off x="0" y="1920"/>
        <a:ext cx="6797675" cy="1013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1DC4A-EB73-496F-A256-48076E2954CC}">
      <dsp:nvSpPr>
        <dsp:cNvPr id="0" name=""/>
        <dsp:cNvSpPr/>
      </dsp:nvSpPr>
      <dsp:spPr>
        <a:xfrm>
          <a:off x="0" y="4634152"/>
          <a:ext cx="6797675" cy="10138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>
              <a:solidFill>
                <a:schemeClr val="bg1"/>
              </a:solidFill>
            </a:rPr>
            <a:t>Future Work</a:t>
          </a:r>
        </a:p>
      </dsp:txBody>
      <dsp:txXfrm>
        <a:off x="0" y="4634152"/>
        <a:ext cx="6797675" cy="1013839"/>
      </dsp:txXfrm>
    </dsp:sp>
    <dsp:sp modelId="{2DDB494A-0B8B-4E12-8768-5B3A1C0EBDF3}">
      <dsp:nvSpPr>
        <dsp:cNvPr id="0" name=""/>
        <dsp:cNvSpPr/>
      </dsp:nvSpPr>
      <dsp:spPr>
        <a:xfrm rot="10800000">
          <a:off x="0" y="3090074"/>
          <a:ext cx="6797675" cy="1559284"/>
        </a:xfrm>
        <a:prstGeom prst="upArrowCallout">
          <a:avLst/>
        </a:prstGeom>
        <a:solidFill>
          <a:schemeClr val="accent3">
            <a:hueOff val="3397538"/>
            <a:satOff val="-277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Accomplishments</a:t>
          </a:r>
        </a:p>
      </dsp:txBody>
      <dsp:txXfrm rot="10800000">
        <a:off x="0" y="3090074"/>
        <a:ext cx="6797675" cy="1013176"/>
      </dsp:txXfrm>
    </dsp:sp>
    <dsp:sp modelId="{B380A3B3-26C0-4E3B-B12A-E5344CFA8513}">
      <dsp:nvSpPr>
        <dsp:cNvPr id="0" name=""/>
        <dsp:cNvSpPr/>
      </dsp:nvSpPr>
      <dsp:spPr>
        <a:xfrm rot="10800000">
          <a:off x="0" y="1545997"/>
          <a:ext cx="6797675" cy="1559284"/>
        </a:xfrm>
        <a:prstGeom prst="upArrowCallout">
          <a:avLst/>
        </a:prstGeom>
        <a:solidFill>
          <a:schemeClr val="accent3">
            <a:hueOff val="6795076"/>
            <a:satOff val="-554"/>
            <a:lumOff val="-14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Solution</a:t>
          </a:r>
        </a:p>
      </dsp:txBody>
      <dsp:txXfrm rot="10800000">
        <a:off x="0" y="1545997"/>
        <a:ext cx="6797675" cy="1013176"/>
      </dsp:txXfrm>
    </dsp:sp>
    <dsp:sp modelId="{9B7916B5-D884-4538-B771-AC86D5999B1B}">
      <dsp:nvSpPr>
        <dsp:cNvPr id="0" name=""/>
        <dsp:cNvSpPr/>
      </dsp:nvSpPr>
      <dsp:spPr>
        <a:xfrm rot="10800000">
          <a:off x="0" y="1920"/>
          <a:ext cx="6797675" cy="1559284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/>
            <a:t>Problem</a:t>
          </a:r>
        </a:p>
      </dsp:txBody>
      <dsp:txXfrm rot="10800000">
        <a:off x="0" y="1920"/>
        <a:ext cx="6797675" cy="1013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20D0-54FE-43BF-835A-944B006FB327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7864E-E73E-4700-A91A-9DB7C253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8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21262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46122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0259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4662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8434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8173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2192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9159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4494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6099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7592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5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pull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omments" Target="../comments/comment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comments" Target="../comments/commen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comments" Target="../comments/commen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comments" Target="../comments/comment17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8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5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comments" Target="../comments/commen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omments" Target="../comments/comment9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7" y="640081"/>
            <a:ext cx="5114324" cy="5054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6860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IdentiKey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</a:rPr>
              <a:t>Team 10</a:t>
            </a:r>
          </a:p>
          <a:p>
            <a:pPr>
              <a:lnSpc>
                <a:spcPct val="70000"/>
              </a:lnSpc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</a:rPr>
              <a:t>CEAC Presentation</a:t>
            </a:r>
          </a:p>
          <a:p>
            <a:pPr>
              <a:lnSpc>
                <a:spcPct val="70000"/>
              </a:lnSpc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</a:rPr>
              <a:t>April 21, 2017</a:t>
            </a:r>
          </a:p>
        </p:txBody>
      </p:sp>
    </p:spTree>
    <p:extLst>
      <p:ext uri="{BB962C8B-B14F-4D97-AF65-F5344CB8AC3E}">
        <p14:creationId xmlns:p14="http://schemas.microsoft.com/office/powerpoint/2010/main" val="29293819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8662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616799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5400000">
            <a:off x="140166" y="1623642"/>
            <a:ext cx="4052594" cy="3039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 rot="5400000">
            <a:off x="3493709" y="1619230"/>
            <a:ext cx="4064358" cy="3048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639097"/>
            <a:ext cx="4008415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Touchscreen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11/19</a:t>
            </a:r>
          </a:p>
        </p:txBody>
      </p:sp>
    </p:spTree>
    <p:extLst>
      <p:ext uri="{BB962C8B-B14F-4D97-AF65-F5344CB8AC3E}">
        <p14:creationId xmlns:p14="http://schemas.microsoft.com/office/powerpoint/2010/main" val="1731668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Graphical User Interface</a:t>
            </a:r>
          </a:p>
        </p:txBody>
      </p:sp>
      <p:pic>
        <p:nvPicPr>
          <p:cNvPr id="4" name="Picture 2" descr="Image result for ki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649" y="286603"/>
            <a:ext cx="1231954" cy="123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61329" y="2684168"/>
            <a:ext cx="10730302" cy="2515489"/>
            <a:chOff x="695032" y="2646068"/>
            <a:chExt cx="10730302" cy="25154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6" b="16391"/>
            <a:stretch/>
          </p:blipFill>
          <p:spPr>
            <a:xfrm>
              <a:off x="695032" y="2646068"/>
              <a:ext cx="4791408" cy="25154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7" b="1577"/>
            <a:stretch/>
          </p:blipFill>
          <p:spPr>
            <a:xfrm>
              <a:off x="6874329" y="2646068"/>
              <a:ext cx="4551005" cy="2509862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5861977" y="3721384"/>
              <a:ext cx="636815" cy="359229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8174554" y="6501228"/>
            <a:ext cx="4017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Kivy Logo Source: &lt;https://kivy.org/logos/kivy-logo-black-256.png&gt;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10/19</a:t>
            </a:r>
          </a:p>
        </p:txBody>
      </p:sp>
    </p:spTree>
    <p:extLst>
      <p:ext uri="{BB962C8B-B14F-4D97-AF65-F5344CB8AC3E}">
        <p14:creationId xmlns:p14="http://schemas.microsoft.com/office/powerpoint/2010/main" val="41096860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Radio Frequency Identification (RFID)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26895" y="2333172"/>
            <a:ext cx="10799170" cy="3294378"/>
            <a:chOff x="827314" y="2561772"/>
            <a:chExt cx="10799170" cy="3294378"/>
          </a:xfrm>
        </p:grpSpPr>
        <p:pic>
          <p:nvPicPr>
            <p:cNvPr id="1026" name="Picture 2" descr="Image result for raspberry pi cart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14" y="2561772"/>
              <a:ext cx="3758893" cy="2668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sparkfun rfid usb reade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667" b="82167" l="65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8" t="15778" r="5389" b="15588"/>
            <a:stretch/>
          </p:blipFill>
          <p:spPr bwMode="auto">
            <a:xfrm>
              <a:off x="6218523" y="2860271"/>
              <a:ext cx="2696620" cy="207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FID Reader ID-20LA (125 kHz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33" b="86167" l="3167" r="9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7406" y="3015578"/>
              <a:ext cx="1739533" cy="173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479822" y="3630070"/>
              <a:ext cx="1157185" cy="1125041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lus 7"/>
            <p:cNvSpPr/>
            <p:nvPr/>
          </p:nvSpPr>
          <p:spPr>
            <a:xfrm>
              <a:off x="9130903" y="3506494"/>
              <a:ext cx="406143" cy="40640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urved Connector 9"/>
            <p:cNvCxnSpPr/>
            <p:nvPr/>
          </p:nvCxnSpPr>
          <p:spPr>
            <a:xfrm flipV="1">
              <a:off x="5150820" y="3885344"/>
              <a:ext cx="667723" cy="342900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129794" y="5255986"/>
              <a:ext cx="329124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i="1" dirty="0"/>
                <a:t>&lt;https://img.clipartfest.com/2780a30729c87451d8487358a3df86f8_free-looks-like-raspberry-pi-raspberry-pi-clipart_800-568.png&gt;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126480" y="5228772"/>
              <a:ext cx="265664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i="1" dirty="0"/>
                <a:t>&lt;https://cdn.sparkfun.com//assets/parts/4/0/9/5/09963-01.jpg&gt;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537046" y="5228772"/>
              <a:ext cx="208943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i="1" dirty="0"/>
                <a:t>&lt;https://www.sparkfun.com/products/11828&gt;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12/19</a:t>
            </a:r>
          </a:p>
        </p:txBody>
      </p:sp>
    </p:spTree>
    <p:extLst>
      <p:ext uri="{BB962C8B-B14F-4D97-AF65-F5344CB8AC3E}">
        <p14:creationId xmlns:p14="http://schemas.microsoft.com/office/powerpoint/2010/main" val="3502679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RFID Demo</a:t>
            </a:r>
          </a:p>
        </p:txBody>
      </p:sp>
      <p:pic>
        <p:nvPicPr>
          <p:cNvPr id="6" name="IMG_314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2550636" y="1947863"/>
            <a:ext cx="7151688" cy="4022725"/>
          </a:xfrm>
        </p:spPr>
      </p:pic>
      <p:sp>
        <p:nvSpPr>
          <p:cNvPr id="11" name="TextBox 10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13/19</a:t>
            </a:r>
          </a:p>
        </p:txBody>
      </p:sp>
    </p:spTree>
    <p:extLst>
      <p:ext uri="{BB962C8B-B14F-4D97-AF65-F5344CB8AC3E}">
        <p14:creationId xmlns:p14="http://schemas.microsoft.com/office/powerpoint/2010/main" val="1021230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Control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7727" y="1989877"/>
            <a:ext cx="11617505" cy="3708233"/>
            <a:chOff x="317727" y="1989877"/>
            <a:chExt cx="11617505" cy="3708233"/>
          </a:xfrm>
        </p:grpSpPr>
        <p:grpSp>
          <p:nvGrpSpPr>
            <p:cNvPr id="11" name="Group 10"/>
            <p:cNvGrpSpPr/>
            <p:nvPr/>
          </p:nvGrpSpPr>
          <p:grpSpPr>
            <a:xfrm>
              <a:off x="317727" y="1989877"/>
              <a:ext cx="11617505" cy="3708233"/>
              <a:chOff x="574495" y="2053377"/>
              <a:chExt cx="11617505" cy="3708233"/>
            </a:xfrm>
          </p:grpSpPr>
          <p:pic>
            <p:nvPicPr>
              <p:cNvPr id="2050" name="Picture 2" descr="Image result for tb656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5846" b="83846" l="3077" r="9569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9329" y="2053377"/>
                <a:ext cx="3547319" cy="3547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Image result for raspberry pi carto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495" y="2492632"/>
                <a:ext cx="3758893" cy="2668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https://cdn.automationdirect.com/images/products/large/l_stpmtr17060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10" b="91291" l="9961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8566" y="2752774"/>
                <a:ext cx="3303434" cy="21485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Oval 3"/>
              <p:cNvSpPr/>
              <p:nvPr/>
            </p:nvSpPr>
            <p:spPr>
              <a:xfrm rot="1316374">
                <a:off x="1584187" y="2558891"/>
                <a:ext cx="1314968" cy="647916"/>
              </a:xfrm>
              <a:prstGeom prst="ellipse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Plus 8"/>
              <p:cNvSpPr/>
              <p:nvPr/>
            </p:nvSpPr>
            <p:spPr>
              <a:xfrm>
                <a:off x="8598548" y="3382536"/>
                <a:ext cx="406143" cy="40640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urved Connector 6"/>
              <p:cNvCxnSpPr/>
              <p:nvPr/>
            </p:nvCxnSpPr>
            <p:spPr>
              <a:xfrm>
                <a:off x="3124200" y="2492632"/>
                <a:ext cx="1384300" cy="568068"/>
              </a:xfrm>
              <a:prstGeom prst="curvedConnector3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808319" y="5161446"/>
                <a:ext cx="3291243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/>
                  <a:t>&lt;https://img.clipartfest.com/2780a30729c87451d8487358a3df86f8_free-looks-like-raspberry-pi-raspberry-pi-clipart_800-568.png&gt;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516429" y="5153992"/>
                <a:ext cx="2693117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/>
                  <a:t>&lt;https://www.sainsmart.com/new-cnc-router-single-axis-3a-tb6560-stepper-motor-drivers-board-for-axiscontrol.html&gt;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888566" y="5118095"/>
                <a:ext cx="295910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/>
                  <a:t>&lt;https://www.automationdirect.com/adc/Shopping/Catalog/Motion_Control/Stepper_Systems/Stepper_Motors_-z-_Cables/STP-MTR-17060&gt;</a:t>
                </a:r>
              </a:p>
            </p:txBody>
          </p:sp>
        </p:grpSp>
        <p:pic>
          <p:nvPicPr>
            <p:cNvPr id="2056" name="Picture 8" descr="SparkFun Logic Level Converter - Bi-Direction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167" b="90000" l="2667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634" y="1989877"/>
              <a:ext cx="1075164" cy="1075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Plus 16"/>
            <p:cNvSpPr/>
            <p:nvPr/>
          </p:nvSpPr>
          <p:spPr>
            <a:xfrm>
              <a:off x="7008146" y="2311102"/>
              <a:ext cx="406143" cy="40640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30040" y="2267505"/>
              <a:ext cx="505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x2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259661" y="5698110"/>
            <a:ext cx="1867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&lt;https://www.sparkfun.com/products/12009&gt;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14/19</a:t>
            </a:r>
          </a:p>
        </p:txBody>
      </p:sp>
    </p:spTree>
    <p:extLst>
      <p:ext uri="{BB962C8B-B14F-4D97-AF65-F5344CB8AC3E}">
        <p14:creationId xmlns:p14="http://schemas.microsoft.com/office/powerpoint/2010/main" val="1842749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55" r="6039" b="-1"/>
          <a:stretch/>
        </p:blipFill>
        <p:spPr>
          <a:xfrm rot="5400000">
            <a:off x="4986866" y="-347133"/>
            <a:ext cx="6858000" cy="7552266"/>
          </a:xfrm>
          <a:prstGeom prst="rect">
            <a:avLst/>
          </a:prstGeom>
        </p:spPr>
      </p:pic>
      <p:sp>
        <p:nvSpPr>
          <p:cNvPr id="20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12649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Motor Control Testing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20701" y="1917700"/>
            <a:ext cx="32130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701" y="2324100"/>
            <a:ext cx="3467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External power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24 V DC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Max 4.2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Motor Driver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Rated up to 3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Bipolar stepper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15/19</a:t>
            </a:r>
          </a:p>
        </p:txBody>
      </p:sp>
    </p:spTree>
    <p:extLst>
      <p:ext uri="{BB962C8B-B14F-4D97-AF65-F5344CB8AC3E}">
        <p14:creationId xmlns:p14="http://schemas.microsoft.com/office/powerpoint/2010/main" val="37908437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Budget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792" y="1944687"/>
            <a:ext cx="9477375" cy="3933825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7620000" y="5373369"/>
            <a:ext cx="825500" cy="812800"/>
          </a:xfrm>
          <a:prstGeom prst="smileyFac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43700" y="5575300"/>
            <a:ext cx="723900" cy="40893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16/19</a:t>
            </a:r>
          </a:p>
        </p:txBody>
      </p:sp>
    </p:spTree>
    <p:extLst>
      <p:ext uri="{BB962C8B-B14F-4D97-AF65-F5344CB8AC3E}">
        <p14:creationId xmlns:p14="http://schemas.microsoft.com/office/powerpoint/2010/main" val="23290865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131997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17/19</a:t>
            </a:r>
          </a:p>
        </p:txBody>
      </p:sp>
    </p:spTree>
    <p:extLst>
      <p:ext uri="{BB962C8B-B14F-4D97-AF65-F5344CB8AC3E}">
        <p14:creationId xmlns:p14="http://schemas.microsoft.com/office/powerpoint/2010/main" val="2320415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30" r="29987" b="1"/>
          <a:stretch/>
        </p:blipFill>
        <p:spPr>
          <a:xfrm rot="5400000">
            <a:off x="1431696" y="-157616"/>
            <a:ext cx="5314406" cy="6909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prototype construction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18/19</a:t>
            </a:r>
          </a:p>
        </p:txBody>
      </p:sp>
    </p:spTree>
    <p:extLst>
      <p:ext uri="{BB962C8B-B14F-4D97-AF65-F5344CB8AC3E}">
        <p14:creationId xmlns:p14="http://schemas.microsoft.com/office/powerpoint/2010/main" val="3370832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6000"/>
                  <a:shade val="99000"/>
                  <a:satMod val="140000"/>
                </a:schemeClr>
              </a:gs>
              <a:gs pos="65000">
                <a:schemeClr val="bg2">
                  <a:tint val="100000"/>
                  <a:shade val="80000"/>
                  <a:satMod val="130000"/>
                </a:schemeClr>
              </a:gs>
              <a:gs pos="100000">
                <a:schemeClr val="bg2">
                  <a:tint val="100000"/>
                  <a:shade val="48000"/>
                  <a:satMod val="120000"/>
                </a:schemeClr>
              </a:gs>
            </a:gsLst>
            <a:lin ang="16200000" scaled="0"/>
          </a:gradFill>
          <a:ln>
            <a:noFill/>
          </a:ln>
          <a:effectLst/>
        </p:spPr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/>
          </a:blip>
          <a:srcRect b="15730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999" y="3314701"/>
            <a:ext cx="848179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19/19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7280" y="4418850"/>
            <a:ext cx="10605248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</a:pPr>
            <a:r>
              <a:rPr lang="en-US" sz="2000" i="1" spc="-50" dirty="0">
                <a:solidFill>
                  <a:schemeClr val="tx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t>“Wisdom is the offspring of suffering and time…”</a:t>
            </a:r>
          </a:p>
        </p:txBody>
      </p:sp>
    </p:spTree>
    <p:extLst>
      <p:ext uri="{BB962C8B-B14F-4D97-AF65-F5344CB8AC3E}">
        <p14:creationId xmlns:p14="http://schemas.microsoft.com/office/powerpoint/2010/main" val="1673349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98" b="38207"/>
          <a:stretch/>
        </p:blipFill>
        <p:spPr>
          <a:xfrm>
            <a:off x="-31" y="-11366"/>
            <a:ext cx="12192031" cy="4915066"/>
          </a:xfrm>
          <a:prstGeom prst="rect">
            <a:avLst/>
          </a:prstGeom>
        </p:spPr>
      </p:pic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654040"/>
            <a:ext cx="12188840" cy="412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Jonathan </a:t>
            </a:r>
            <a:r>
              <a:rPr lang="en-US" sz="2400" dirty="0" smtClean="0">
                <a:solidFill>
                  <a:srgbClr val="FFFFFF"/>
                </a:solidFill>
              </a:rPr>
              <a:t>Engle (ECE</a:t>
            </a:r>
            <a:r>
              <a:rPr lang="en-US" sz="2400" dirty="0">
                <a:solidFill>
                  <a:srgbClr val="FFFFFF"/>
                </a:solidFill>
              </a:rPr>
              <a:t>) | Brian DeVries (ECE) | Drew Davis (ECE) | Jared Haan (ECE)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4925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2/19</a:t>
            </a:r>
          </a:p>
        </p:txBody>
      </p:sp>
    </p:spTree>
    <p:extLst>
      <p:ext uri="{BB962C8B-B14F-4D97-AF65-F5344CB8AC3E}">
        <p14:creationId xmlns:p14="http://schemas.microsoft.com/office/powerpoint/2010/main" val="1471648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11609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3/19</a:t>
            </a:r>
          </a:p>
        </p:txBody>
      </p:sp>
    </p:spTree>
    <p:extLst>
      <p:ext uri="{BB962C8B-B14F-4D97-AF65-F5344CB8AC3E}">
        <p14:creationId xmlns:p14="http://schemas.microsoft.com/office/powerpoint/2010/main" val="987714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 r="28275" b="-1"/>
          <a:stretch/>
        </p:blipFill>
        <p:spPr>
          <a:xfrm rot="5400000">
            <a:off x="4936184" y="-126678"/>
            <a:ext cx="3358597" cy="3606643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37491" b="-2"/>
          <a:stretch/>
        </p:blipFill>
        <p:spPr>
          <a:xfrm rot="5400000">
            <a:off x="6825532" y="1491532"/>
            <a:ext cx="3353096" cy="7379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835"/>
            <a:ext cx="4584994" cy="63886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Problem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1" y="1853701"/>
            <a:ext cx="3735500" cy="260400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Retrieving keys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Returning keys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Security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47" y="429936"/>
            <a:ext cx="2523097" cy="24934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447801" y="1155700"/>
            <a:ext cx="16955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4/19</a:t>
            </a:r>
          </a:p>
        </p:txBody>
      </p:sp>
    </p:spTree>
    <p:extLst>
      <p:ext uri="{BB962C8B-B14F-4D97-AF65-F5344CB8AC3E}">
        <p14:creationId xmlns:p14="http://schemas.microsoft.com/office/powerpoint/2010/main" val="1455445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383878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5/19</a:t>
            </a:r>
          </a:p>
        </p:txBody>
      </p:sp>
    </p:spTree>
    <p:extLst>
      <p:ext uri="{BB962C8B-B14F-4D97-AF65-F5344CB8AC3E}">
        <p14:creationId xmlns:p14="http://schemas.microsoft.com/office/powerpoint/2010/main" val="31702059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8812" y="990546"/>
            <a:ext cx="3372529" cy="850954"/>
          </a:xfrm>
        </p:spPr>
        <p:txBody>
          <a:bodyPr anchor="ctr">
            <a:normAutofit/>
          </a:bodyPr>
          <a:lstStyle/>
          <a:p>
            <a:r>
              <a:rPr lang="en-US" dirty="0"/>
              <a:t>Solution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00997238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52" y="4806083"/>
            <a:ext cx="848179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78812" y="1867498"/>
            <a:ext cx="37607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Automated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Eliminate human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Expandable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6/19</a:t>
            </a:r>
          </a:p>
        </p:txBody>
      </p:sp>
    </p:spTree>
    <p:extLst>
      <p:ext uri="{BB962C8B-B14F-4D97-AF65-F5344CB8AC3E}">
        <p14:creationId xmlns:p14="http://schemas.microsoft.com/office/powerpoint/2010/main" val="3883738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6C83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6C83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graphicEl>
                                              <a:dgm id="{3186E9AD-C41B-4F25-93B2-8F2395F34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7B789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B78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graphicEl>
                                              <a:dgm id="{A0606E88-1D5F-4A42-A602-7E904D20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8265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8265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graphicEl>
                                              <a:dgm id="{A178CE6E-E5F6-456C-BA97-C641FE799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E0F5D48B-1223-4132-ACCA-7895967EAE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graphicEl>
                                              <a:dgm id="{E0F5D48B-1223-4132-ACCA-7895967EAE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84C47DD-F1DB-4F1A-9F6A-16575213A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graphicEl>
                                              <a:dgm id="{584C47DD-F1DB-4F1A-9F6A-16575213A0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4" grpId="0" uiExpand="1">
        <p:bldSub>
          <a:bldDgm bld="one"/>
        </p:bldSub>
      </p:bldGraphic>
      <p:bldGraphic spid="14" grpId="1" uiExpand="1">
        <p:bldSub>
          <a:bldDgm/>
        </p:bldSub>
      </p:bldGraphic>
      <p:bldGraphic spid="14" grpId="2" uiExpand="1">
        <p:bldSub>
          <a:bldDgm bld="one"/>
        </p:bldSub>
      </p:bldGraphic>
      <p:bldGraphic spid="14" grpId="3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Basic Process Flow Diagram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92562" y="2267131"/>
            <a:ext cx="6557004" cy="1422400"/>
            <a:chOff x="0" y="0"/>
            <a:chExt cx="6557022" cy="1422400"/>
          </a:xfrm>
        </p:grpSpPr>
        <p:pic>
          <p:nvPicPr>
            <p:cNvPr id="5" name="Picture 4" descr="Image result for RFID arduino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r="14375" b="3611"/>
            <a:stretch/>
          </p:blipFill>
          <p:spPr bwMode="auto">
            <a:xfrm>
              <a:off x="2552700" y="238125"/>
              <a:ext cx="746760" cy="723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0" y="0"/>
              <a:ext cx="6557022" cy="1422400"/>
              <a:chOff x="0" y="0"/>
              <a:chExt cx="6557025" cy="14224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0"/>
                <a:ext cx="6557025" cy="1422400"/>
                <a:chOff x="0" y="0"/>
                <a:chExt cx="6557022" cy="1422400"/>
              </a:xfrm>
            </p:grpSpPr>
            <p:sp>
              <p:nvSpPr>
                <p:cNvPr id="9" name="TextBox 39"/>
                <p:cNvSpPr txBox="1"/>
                <p:nvPr/>
              </p:nvSpPr>
              <p:spPr>
                <a:xfrm>
                  <a:off x="3705225" y="1152525"/>
                  <a:ext cx="1278890" cy="2698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Microprocessor</a:t>
                  </a:r>
                  <a:endPara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0" y="0"/>
                  <a:ext cx="6557022" cy="1412875"/>
                  <a:chOff x="0" y="0"/>
                  <a:chExt cx="6557022" cy="1412875"/>
                </a:xfrm>
              </p:grpSpPr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0" y="0"/>
                    <a:ext cx="6557022" cy="1133476"/>
                    <a:chOff x="-2" y="0"/>
                    <a:chExt cx="9342861" cy="1615986"/>
                  </a:xfrm>
                </p:grpSpPr>
                <p:sp>
                  <p:nvSpPr>
                    <p:cNvPr id="14" name="Rectangle 13"/>
                    <p:cNvSpPr/>
                    <p:nvPr/>
                  </p:nvSpPr>
                  <p:spPr>
                    <a:xfrm>
                      <a:off x="-2" y="704252"/>
                      <a:ext cx="2049346" cy="662912"/>
                    </a:xfrm>
                    <a:prstGeom prst="rect">
                      <a:avLst/>
                    </a:prstGeom>
                  </p:spPr>
                  <p:txBody>
                    <a:bodyPr wrap="square"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97252B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Key Storage: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5" name="Group 14"/>
                    <p:cNvGrpSpPr/>
                    <p:nvPr/>
                  </p:nvGrpSpPr>
                  <p:grpSpPr>
                    <a:xfrm>
                      <a:off x="2238374" y="0"/>
                      <a:ext cx="7104485" cy="1615986"/>
                      <a:chOff x="2243058" y="0"/>
                      <a:chExt cx="9091832" cy="2083090"/>
                    </a:xfrm>
                  </p:grpSpPr>
                  <p:pic>
                    <p:nvPicPr>
                      <p:cNvPr id="16" name="Picture 15" descr="Image result for key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5400000">
                        <a:off x="1843703" y="705939"/>
                        <a:ext cx="1550896" cy="7521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7" name="Picture 16" descr="Image result for microprocessor carto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6918" y="313038"/>
                        <a:ext cx="1449987" cy="1449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8" name="Picture 17" descr="Image result for memory RAM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0346" y="0"/>
                        <a:ext cx="2314544" cy="20830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19" name="Right Arrow 18"/>
                      <p:cNvSpPr/>
                      <p:nvPr/>
                    </p:nvSpPr>
                    <p:spPr>
                      <a:xfrm>
                        <a:off x="3201701" y="803635"/>
                        <a:ext cx="732228" cy="261610"/>
                      </a:xfrm>
                      <a:prstGeom prst="rightArrow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" name="Right Arrow 19"/>
                      <p:cNvSpPr/>
                      <p:nvPr/>
                    </p:nvSpPr>
                    <p:spPr>
                      <a:xfrm>
                        <a:off x="8352982" y="802750"/>
                        <a:ext cx="732228" cy="261610"/>
                      </a:xfrm>
                      <a:prstGeom prst="rightArrow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" name="Right Arrow 20"/>
                      <p:cNvSpPr/>
                      <p:nvPr/>
                    </p:nvSpPr>
                    <p:spPr>
                      <a:xfrm>
                        <a:off x="5639796" y="803319"/>
                        <a:ext cx="732228" cy="261610"/>
                      </a:xfrm>
                      <a:prstGeom prst="rightArrow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2" name="TextBox 9"/>
                  <p:cNvSpPr txBox="1"/>
                  <p:nvPr/>
                </p:nvSpPr>
                <p:spPr>
                  <a:xfrm>
                    <a:off x="1571625" y="1123950"/>
                    <a:ext cx="430530" cy="2698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Key</a:t>
                    </a:r>
                    <a:endParaRPr lang="en-US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" name="TextBox 9"/>
                  <p:cNvSpPr txBox="1"/>
                  <p:nvPr/>
                </p:nvSpPr>
                <p:spPr>
                  <a:xfrm>
                    <a:off x="2657475" y="1143000"/>
                    <a:ext cx="533400" cy="2698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RFID</a:t>
                    </a:r>
                    <a:endParaRPr lang="en-US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TextBox 39"/>
              <p:cNvSpPr txBox="1"/>
              <p:nvPr/>
            </p:nvSpPr>
            <p:spPr>
              <a:xfrm>
                <a:off x="5219700" y="1143000"/>
                <a:ext cx="1278890" cy="269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Memory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697797" y="4193022"/>
            <a:ext cx="6857365" cy="1209676"/>
            <a:chOff x="1" y="0"/>
            <a:chExt cx="9159356" cy="1616110"/>
          </a:xfrm>
        </p:grpSpPr>
        <p:sp>
          <p:nvSpPr>
            <p:cNvPr id="23" name="Rectangle 22"/>
            <p:cNvSpPr/>
            <p:nvPr/>
          </p:nvSpPr>
          <p:spPr>
            <a:xfrm>
              <a:off x="1" y="237870"/>
              <a:ext cx="1831871" cy="47474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97252B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Key Retrieval: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762125" y="47625"/>
              <a:ext cx="2676946" cy="1517583"/>
              <a:chOff x="1758285" y="45295"/>
              <a:chExt cx="2676946" cy="1517583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758285" y="45295"/>
                <a:ext cx="2676946" cy="1169157"/>
                <a:chOff x="1758285" y="45295"/>
                <a:chExt cx="5715000" cy="2381250"/>
              </a:xfrm>
            </p:grpSpPr>
            <p:pic>
              <p:nvPicPr>
                <p:cNvPr id="35" name="Picture 34" descr="Image result for touch scree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8285" y="45295"/>
                  <a:ext cx="5715000" cy="23812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" name="Rectangle 35"/>
                <p:cNvSpPr/>
                <p:nvPr/>
              </p:nvSpPr>
              <p:spPr>
                <a:xfrm>
                  <a:off x="5501365" y="832529"/>
                  <a:ext cx="71438" cy="2641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4" name="TextBox 43"/>
              <p:cNvSpPr txBox="1"/>
              <p:nvPr/>
            </p:nvSpPr>
            <p:spPr>
              <a:xfrm>
                <a:off x="2449445" y="1205686"/>
                <a:ext cx="1166495" cy="3571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User Interface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046850" y="28575"/>
              <a:ext cx="1759060" cy="1587535"/>
              <a:chOff x="5049815" y="22267"/>
              <a:chExt cx="1759060" cy="1587535"/>
            </a:xfrm>
          </p:grpSpPr>
          <p:pic>
            <p:nvPicPr>
              <p:cNvPr id="31" name="Picture 30" descr="Image result for microprocessor cartoon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6491" y="22267"/>
                <a:ext cx="1074333" cy="1080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44"/>
              <p:cNvSpPr txBox="1"/>
              <p:nvPr/>
            </p:nvSpPr>
            <p:spPr>
              <a:xfrm>
                <a:off x="5049815" y="1199638"/>
                <a:ext cx="1759060" cy="41016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Microprocessor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277225" y="0"/>
              <a:ext cx="882132" cy="1616106"/>
              <a:chOff x="8273992" y="0"/>
              <a:chExt cx="882132" cy="1616106"/>
            </a:xfrm>
          </p:grpSpPr>
          <p:pic>
            <p:nvPicPr>
              <p:cNvPr id="29" name="Picture 28" descr="Image result for key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974613" y="299379"/>
                <a:ext cx="1156071" cy="557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46"/>
              <p:cNvSpPr txBox="1"/>
              <p:nvPr/>
            </p:nvSpPr>
            <p:spPr>
              <a:xfrm>
                <a:off x="8302378" y="1237695"/>
                <a:ext cx="853746" cy="37841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Key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7" name="Right Arrow 26"/>
            <p:cNvSpPr/>
            <p:nvPr/>
          </p:nvSpPr>
          <p:spPr>
            <a:xfrm>
              <a:off x="4219575" y="390525"/>
              <a:ext cx="572174" cy="20294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7105650" y="390525"/>
              <a:ext cx="572174" cy="20294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7/19</a:t>
            </a:r>
          </a:p>
        </p:txBody>
      </p:sp>
    </p:spTree>
    <p:extLst>
      <p:ext uri="{BB962C8B-B14F-4D97-AF65-F5344CB8AC3E}">
        <p14:creationId xmlns:p14="http://schemas.microsoft.com/office/powerpoint/2010/main" val="2413506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 r="1" b="19618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 r="-2" b="11349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20640"/>
            <a:ext cx="1218884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Prototype Initial Concept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8/19</a:t>
            </a:r>
          </a:p>
        </p:txBody>
      </p:sp>
    </p:spTree>
    <p:extLst>
      <p:ext uri="{BB962C8B-B14F-4D97-AF65-F5344CB8AC3E}">
        <p14:creationId xmlns:p14="http://schemas.microsoft.com/office/powerpoint/2010/main" val="2637524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32649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9/19</a:t>
            </a:r>
          </a:p>
        </p:txBody>
      </p:sp>
    </p:spTree>
    <p:extLst>
      <p:ext uri="{BB962C8B-B14F-4D97-AF65-F5344CB8AC3E}">
        <p14:creationId xmlns:p14="http://schemas.microsoft.com/office/powerpoint/2010/main" val="217241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266</TotalTime>
  <Words>227</Words>
  <Application>Microsoft Office PowerPoint</Application>
  <PresentationFormat>Widescreen</PresentationFormat>
  <Paragraphs>99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Retrospect</vt:lpstr>
      <vt:lpstr>IdentiKey</vt:lpstr>
      <vt:lpstr>Jonathan Engle (ECE) | Brian DeVries (ECE) | Drew Davis (ECE) | Jared Haan (ECE)</vt:lpstr>
      <vt:lpstr>Outline</vt:lpstr>
      <vt:lpstr>Problem</vt:lpstr>
      <vt:lpstr>Outline</vt:lpstr>
      <vt:lpstr>Solution</vt:lpstr>
      <vt:lpstr>Basic Process Flow Diagram</vt:lpstr>
      <vt:lpstr>Prototype Initial Concept</vt:lpstr>
      <vt:lpstr>Outline</vt:lpstr>
      <vt:lpstr>Touchscreen</vt:lpstr>
      <vt:lpstr>Graphical User Interface</vt:lpstr>
      <vt:lpstr>Radio Frequency Identification (RFID)</vt:lpstr>
      <vt:lpstr>RFID Demo</vt:lpstr>
      <vt:lpstr>Motor Control</vt:lpstr>
      <vt:lpstr>Motor Control Testing</vt:lpstr>
      <vt:lpstr>Budget</vt:lpstr>
      <vt:lpstr>Outline</vt:lpstr>
      <vt:lpstr>Future Work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Engle</dc:creator>
  <cp:lastModifiedBy>Jonathan Engle</cp:lastModifiedBy>
  <cp:revision>50</cp:revision>
  <dcterms:created xsi:type="dcterms:W3CDTF">2014-09-12T02:11:56Z</dcterms:created>
  <dcterms:modified xsi:type="dcterms:W3CDTF">2017-04-20T21:32:36Z</dcterms:modified>
</cp:coreProperties>
</file>