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notesMasterIdLst>
    <p:notesMasterId r:id="rId26"/>
  </p:notesMasterIdLst>
  <p:sldIdLst>
    <p:sldId id="256" r:id="rId2"/>
    <p:sldId id="257" r:id="rId3"/>
    <p:sldId id="258" r:id="rId4"/>
    <p:sldId id="263" r:id="rId5"/>
    <p:sldId id="276" r:id="rId6"/>
    <p:sldId id="283" r:id="rId7"/>
    <p:sldId id="272" r:id="rId8"/>
    <p:sldId id="281" r:id="rId9"/>
    <p:sldId id="282" r:id="rId10"/>
    <p:sldId id="284" r:id="rId11"/>
    <p:sldId id="277" r:id="rId12"/>
    <p:sldId id="269" r:id="rId13"/>
    <p:sldId id="285" r:id="rId14"/>
    <p:sldId id="286" r:id="rId15"/>
    <p:sldId id="287" r:id="rId16"/>
    <p:sldId id="279" r:id="rId17"/>
    <p:sldId id="288" r:id="rId18"/>
    <p:sldId id="289" r:id="rId19"/>
    <p:sldId id="291" r:id="rId20"/>
    <p:sldId id="292" r:id="rId21"/>
    <p:sldId id="280" r:id="rId22"/>
    <p:sldId id="273" r:id="rId23"/>
    <p:sldId id="290" r:id="rId24"/>
    <p:sldId id="27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han Engle" initials="JE" lastIdx="18" clrIdx="0">
    <p:extLst>
      <p:ext uri="{19B8F6BF-5375-455C-9EA6-DF929625EA0E}">
        <p15:presenceInfo xmlns:p15="http://schemas.microsoft.com/office/powerpoint/2012/main" userId="2746ef1df097441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DA243E-1FED-4B5D-866C-3647181CC62F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</dgm:pt>
    <dgm:pt modelId="{86C959D2-A0FE-4F8A-B30C-426E00B71462}">
      <dgm:prSet phldrT="[Text]" custT="1"/>
      <dgm:spPr>
        <a:ln w="76200">
          <a:solidFill>
            <a:schemeClr val="tx1"/>
          </a:solidFill>
        </a:ln>
      </dgm:spPr>
      <dgm:t>
        <a:bodyPr/>
        <a:lstStyle/>
        <a:p>
          <a:r>
            <a:rPr lang="en-US" sz="3600" b="1" dirty="0">
              <a:solidFill>
                <a:schemeClr val="bg1"/>
              </a:solidFill>
              <a:latin typeface="Cambria" panose="02040503050406030204" pitchFamily="18" charset="0"/>
            </a:rPr>
            <a:t>Project Review</a:t>
          </a:r>
        </a:p>
      </dgm:t>
    </dgm:pt>
    <dgm:pt modelId="{F9DFAD1E-87AA-464C-81E2-FDD8F1D5A305}" type="parTrans" cxnId="{C15393AB-7FDE-4451-AB5C-CA484FD46D4B}">
      <dgm:prSet/>
      <dgm:spPr/>
      <dgm:t>
        <a:bodyPr/>
        <a:lstStyle/>
        <a:p>
          <a:pPr algn="ctr"/>
          <a:endParaRPr lang="en-US"/>
        </a:p>
      </dgm:t>
    </dgm:pt>
    <dgm:pt modelId="{848D4F55-D3EC-48D3-AFF8-9AA8FEF0263C}" type="sibTrans" cxnId="{C15393AB-7FDE-4451-AB5C-CA484FD46D4B}">
      <dgm:prSet/>
      <dgm:spPr/>
      <dgm:t>
        <a:bodyPr/>
        <a:lstStyle/>
        <a:p>
          <a:endParaRPr lang="en-US"/>
        </a:p>
      </dgm:t>
    </dgm:pt>
    <dgm:pt modelId="{288C9FCB-617F-4AFA-A8E8-D76D135A3DC1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</a:rPr>
            <a:t>Design Choices</a:t>
          </a:r>
        </a:p>
      </dgm:t>
    </dgm:pt>
    <dgm:pt modelId="{A19791FE-1A00-46AC-85D9-3D1335C17F28}" type="parTrans" cxnId="{8D1D162C-5267-41D0-A780-563BEE03B66B}">
      <dgm:prSet/>
      <dgm:spPr/>
      <dgm:t>
        <a:bodyPr/>
        <a:lstStyle/>
        <a:p>
          <a:pPr algn="ctr"/>
          <a:endParaRPr lang="en-US"/>
        </a:p>
      </dgm:t>
    </dgm:pt>
    <dgm:pt modelId="{FA4A54E3-DD4B-42E3-8BC5-86E53FF8AFB4}" type="sibTrans" cxnId="{8D1D162C-5267-41D0-A780-563BEE03B66B}">
      <dgm:prSet/>
      <dgm:spPr/>
      <dgm:t>
        <a:bodyPr/>
        <a:lstStyle/>
        <a:p>
          <a:endParaRPr lang="en-US"/>
        </a:p>
      </dgm:t>
    </dgm:pt>
    <dgm:pt modelId="{68A8EC9E-06D0-4036-B4AC-57186FB503AF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</a:rPr>
            <a:t>Obstacles</a:t>
          </a:r>
        </a:p>
      </dgm:t>
    </dgm:pt>
    <dgm:pt modelId="{75BC0006-838C-4513-9177-EC9CE5AEF0F6}" type="parTrans" cxnId="{4E3EBC11-A865-477D-965F-E90C4B0F9620}">
      <dgm:prSet/>
      <dgm:spPr/>
      <dgm:t>
        <a:bodyPr/>
        <a:lstStyle/>
        <a:p>
          <a:endParaRPr lang="en-US"/>
        </a:p>
      </dgm:t>
    </dgm:pt>
    <dgm:pt modelId="{C1ABC282-5736-4A54-B271-D455DBBDF2C3}" type="sibTrans" cxnId="{4E3EBC11-A865-477D-965F-E90C4B0F9620}">
      <dgm:prSet/>
      <dgm:spPr/>
      <dgm:t>
        <a:bodyPr/>
        <a:lstStyle/>
        <a:p>
          <a:endParaRPr lang="en-US"/>
        </a:p>
      </dgm:t>
    </dgm:pt>
    <dgm:pt modelId="{03CD89CB-4B9F-44C1-98DB-5123DE6026C6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</a:rPr>
            <a:t>Prototype</a:t>
          </a:r>
        </a:p>
      </dgm:t>
    </dgm:pt>
    <dgm:pt modelId="{578D2EE8-A8C4-485C-B371-3922094777E5}" type="parTrans" cxnId="{33FEEAAE-D762-4C40-9F23-9E76C5ECA4F5}">
      <dgm:prSet/>
      <dgm:spPr/>
      <dgm:t>
        <a:bodyPr/>
        <a:lstStyle/>
        <a:p>
          <a:endParaRPr lang="en-US"/>
        </a:p>
      </dgm:t>
    </dgm:pt>
    <dgm:pt modelId="{37908964-D33A-4A78-A001-B4A36C8758E3}" type="sibTrans" cxnId="{33FEEAAE-D762-4C40-9F23-9E76C5ECA4F5}">
      <dgm:prSet/>
      <dgm:spPr/>
      <dgm:t>
        <a:bodyPr/>
        <a:lstStyle/>
        <a:p>
          <a:endParaRPr lang="en-US"/>
        </a:p>
      </dgm:t>
    </dgm:pt>
    <dgm:pt modelId="{9BFAF83F-AD26-413F-85EF-1435A05B70F5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</a:rPr>
            <a:t>Reflections</a:t>
          </a:r>
        </a:p>
      </dgm:t>
    </dgm:pt>
    <dgm:pt modelId="{1FA45F67-32EE-48BC-8B19-2ACCFBC2AAD8}" type="parTrans" cxnId="{99C792AA-60F1-4FAA-8915-DD97E4F2581F}">
      <dgm:prSet/>
      <dgm:spPr/>
      <dgm:t>
        <a:bodyPr/>
        <a:lstStyle/>
        <a:p>
          <a:endParaRPr lang="en-US"/>
        </a:p>
      </dgm:t>
    </dgm:pt>
    <dgm:pt modelId="{7E80A282-B74A-4736-8415-656E6551D921}" type="sibTrans" cxnId="{99C792AA-60F1-4FAA-8915-DD97E4F2581F}">
      <dgm:prSet/>
      <dgm:spPr/>
      <dgm:t>
        <a:bodyPr/>
        <a:lstStyle/>
        <a:p>
          <a:endParaRPr lang="en-US"/>
        </a:p>
      </dgm:t>
    </dgm:pt>
    <dgm:pt modelId="{C2B79648-D9BC-488E-81CF-B420C08E4575}" type="pres">
      <dgm:prSet presAssocID="{EADA243E-1FED-4B5D-866C-3647181CC62F}" presName="Name0" presStyleCnt="0">
        <dgm:presLayoutVars>
          <dgm:dir/>
          <dgm:animLvl val="lvl"/>
          <dgm:resizeHandles val="exact"/>
        </dgm:presLayoutVars>
      </dgm:prSet>
      <dgm:spPr/>
    </dgm:pt>
    <dgm:pt modelId="{5BC4B017-C406-4A65-BE55-12CA5F1C4075}" type="pres">
      <dgm:prSet presAssocID="{9BFAF83F-AD26-413F-85EF-1435A05B70F5}" presName="boxAndChildren" presStyleCnt="0"/>
      <dgm:spPr/>
    </dgm:pt>
    <dgm:pt modelId="{B19E4CB0-F318-42D7-8410-DD222A186DB0}" type="pres">
      <dgm:prSet presAssocID="{9BFAF83F-AD26-413F-85EF-1435A05B70F5}" presName="parentTextBox" presStyleLbl="node1" presStyleIdx="0" presStyleCnt="5"/>
      <dgm:spPr/>
    </dgm:pt>
    <dgm:pt modelId="{EB5342F4-EE9A-4D1C-A490-9DAEA7C8D748}" type="pres">
      <dgm:prSet presAssocID="{37908964-D33A-4A78-A001-B4A36C8758E3}" presName="sp" presStyleCnt="0"/>
      <dgm:spPr/>
    </dgm:pt>
    <dgm:pt modelId="{CAAAF3CF-C73C-455A-9457-8A497BCDA10D}" type="pres">
      <dgm:prSet presAssocID="{03CD89CB-4B9F-44C1-98DB-5123DE6026C6}" presName="arrowAndChildren" presStyleCnt="0"/>
      <dgm:spPr/>
    </dgm:pt>
    <dgm:pt modelId="{D514883A-FFB7-4423-8A7C-145650C19E63}" type="pres">
      <dgm:prSet presAssocID="{03CD89CB-4B9F-44C1-98DB-5123DE6026C6}" presName="parentTextArrow" presStyleLbl="node1" presStyleIdx="1" presStyleCnt="5"/>
      <dgm:spPr/>
    </dgm:pt>
    <dgm:pt modelId="{84A0D7A8-66C5-46F9-A80A-5A6A15FB6165}" type="pres">
      <dgm:prSet presAssocID="{C1ABC282-5736-4A54-B271-D455DBBDF2C3}" presName="sp" presStyleCnt="0"/>
      <dgm:spPr/>
    </dgm:pt>
    <dgm:pt modelId="{043CF898-8DBE-431D-87DA-CE2551AD494E}" type="pres">
      <dgm:prSet presAssocID="{68A8EC9E-06D0-4036-B4AC-57186FB503AF}" presName="arrowAndChildren" presStyleCnt="0"/>
      <dgm:spPr/>
    </dgm:pt>
    <dgm:pt modelId="{FA607652-32A0-443C-8B5D-C0226C378A81}" type="pres">
      <dgm:prSet presAssocID="{68A8EC9E-06D0-4036-B4AC-57186FB503AF}" presName="parentTextArrow" presStyleLbl="node1" presStyleIdx="2" presStyleCnt="5"/>
      <dgm:spPr/>
    </dgm:pt>
    <dgm:pt modelId="{AC6C9D92-873D-42AF-9AB3-B39C6F3C42FB}" type="pres">
      <dgm:prSet presAssocID="{FA4A54E3-DD4B-42E3-8BC5-86E53FF8AFB4}" presName="sp" presStyleCnt="0"/>
      <dgm:spPr/>
    </dgm:pt>
    <dgm:pt modelId="{CB2F27A2-F12F-4F36-8CDB-DD532374BA0D}" type="pres">
      <dgm:prSet presAssocID="{288C9FCB-617F-4AFA-A8E8-D76D135A3DC1}" presName="arrowAndChildren" presStyleCnt="0"/>
      <dgm:spPr/>
    </dgm:pt>
    <dgm:pt modelId="{5F1784BA-E9E4-4169-B278-52CC11C82BC9}" type="pres">
      <dgm:prSet presAssocID="{288C9FCB-617F-4AFA-A8E8-D76D135A3DC1}" presName="parentTextArrow" presStyleLbl="node1" presStyleIdx="3" presStyleCnt="5"/>
      <dgm:spPr/>
    </dgm:pt>
    <dgm:pt modelId="{8E34F1D8-380A-4574-855C-D364F1942A4B}" type="pres">
      <dgm:prSet presAssocID="{848D4F55-D3EC-48D3-AFF8-9AA8FEF0263C}" presName="sp" presStyleCnt="0"/>
      <dgm:spPr/>
    </dgm:pt>
    <dgm:pt modelId="{7168DF5B-6C25-49C1-8165-5D18E547FF04}" type="pres">
      <dgm:prSet presAssocID="{86C959D2-A0FE-4F8A-B30C-426E00B71462}" presName="arrowAndChildren" presStyleCnt="0"/>
      <dgm:spPr/>
    </dgm:pt>
    <dgm:pt modelId="{9B7916B5-D884-4538-B771-AC86D5999B1B}" type="pres">
      <dgm:prSet presAssocID="{86C959D2-A0FE-4F8A-B30C-426E00B71462}" presName="parentTextArrow" presStyleLbl="node1" presStyleIdx="4" presStyleCnt="5" custLinFactNeighborX="-718"/>
      <dgm:spPr/>
    </dgm:pt>
  </dgm:ptLst>
  <dgm:cxnLst>
    <dgm:cxn modelId="{ED79763B-755A-4BC5-B1BA-1276788D91C9}" type="presOf" srcId="{288C9FCB-617F-4AFA-A8E8-D76D135A3DC1}" destId="{5F1784BA-E9E4-4169-B278-52CC11C82BC9}" srcOrd="0" destOrd="0" presId="urn:microsoft.com/office/officeart/2005/8/layout/process4"/>
    <dgm:cxn modelId="{B0B54056-B37F-44A9-B243-902ACD2E0A9B}" type="presOf" srcId="{EADA243E-1FED-4B5D-866C-3647181CC62F}" destId="{C2B79648-D9BC-488E-81CF-B420C08E4575}" srcOrd="0" destOrd="0" presId="urn:microsoft.com/office/officeart/2005/8/layout/process4"/>
    <dgm:cxn modelId="{99C792AA-60F1-4FAA-8915-DD97E4F2581F}" srcId="{EADA243E-1FED-4B5D-866C-3647181CC62F}" destId="{9BFAF83F-AD26-413F-85EF-1435A05B70F5}" srcOrd="4" destOrd="0" parTransId="{1FA45F67-32EE-48BC-8B19-2ACCFBC2AAD8}" sibTransId="{7E80A282-B74A-4736-8415-656E6551D921}"/>
    <dgm:cxn modelId="{33FEEAAE-D762-4C40-9F23-9E76C5ECA4F5}" srcId="{EADA243E-1FED-4B5D-866C-3647181CC62F}" destId="{03CD89CB-4B9F-44C1-98DB-5123DE6026C6}" srcOrd="3" destOrd="0" parTransId="{578D2EE8-A8C4-485C-B371-3922094777E5}" sibTransId="{37908964-D33A-4A78-A001-B4A36C8758E3}"/>
    <dgm:cxn modelId="{E6938094-FDA3-4639-996F-906157102DF9}" type="presOf" srcId="{9BFAF83F-AD26-413F-85EF-1435A05B70F5}" destId="{B19E4CB0-F318-42D7-8410-DD222A186DB0}" srcOrd="0" destOrd="0" presId="urn:microsoft.com/office/officeart/2005/8/layout/process4"/>
    <dgm:cxn modelId="{8D1D162C-5267-41D0-A780-563BEE03B66B}" srcId="{EADA243E-1FED-4B5D-866C-3647181CC62F}" destId="{288C9FCB-617F-4AFA-A8E8-D76D135A3DC1}" srcOrd="1" destOrd="0" parTransId="{A19791FE-1A00-46AC-85D9-3D1335C17F28}" sibTransId="{FA4A54E3-DD4B-42E3-8BC5-86E53FF8AFB4}"/>
    <dgm:cxn modelId="{B1496D24-8788-429A-86E1-7AA245B331C2}" type="presOf" srcId="{68A8EC9E-06D0-4036-B4AC-57186FB503AF}" destId="{FA607652-32A0-443C-8B5D-C0226C378A81}" srcOrd="0" destOrd="0" presId="urn:microsoft.com/office/officeart/2005/8/layout/process4"/>
    <dgm:cxn modelId="{29B15D62-8720-4A5B-A726-F5FEE3FF3CF8}" type="presOf" srcId="{03CD89CB-4B9F-44C1-98DB-5123DE6026C6}" destId="{D514883A-FFB7-4423-8A7C-145650C19E63}" srcOrd="0" destOrd="0" presId="urn:microsoft.com/office/officeart/2005/8/layout/process4"/>
    <dgm:cxn modelId="{B33485BF-A08B-405C-BFEA-A7E58EA32E82}" type="presOf" srcId="{86C959D2-A0FE-4F8A-B30C-426E00B71462}" destId="{9B7916B5-D884-4538-B771-AC86D5999B1B}" srcOrd="0" destOrd="0" presId="urn:microsoft.com/office/officeart/2005/8/layout/process4"/>
    <dgm:cxn modelId="{4E3EBC11-A865-477D-965F-E90C4B0F9620}" srcId="{EADA243E-1FED-4B5D-866C-3647181CC62F}" destId="{68A8EC9E-06D0-4036-B4AC-57186FB503AF}" srcOrd="2" destOrd="0" parTransId="{75BC0006-838C-4513-9177-EC9CE5AEF0F6}" sibTransId="{C1ABC282-5736-4A54-B271-D455DBBDF2C3}"/>
    <dgm:cxn modelId="{C15393AB-7FDE-4451-AB5C-CA484FD46D4B}" srcId="{EADA243E-1FED-4B5D-866C-3647181CC62F}" destId="{86C959D2-A0FE-4F8A-B30C-426E00B71462}" srcOrd="0" destOrd="0" parTransId="{F9DFAD1E-87AA-464C-81E2-FDD8F1D5A305}" sibTransId="{848D4F55-D3EC-48D3-AFF8-9AA8FEF0263C}"/>
    <dgm:cxn modelId="{5760BDE6-4EC0-41AC-84EA-BCE09CC74A2B}" type="presParOf" srcId="{C2B79648-D9BC-488E-81CF-B420C08E4575}" destId="{5BC4B017-C406-4A65-BE55-12CA5F1C4075}" srcOrd="0" destOrd="0" presId="urn:microsoft.com/office/officeart/2005/8/layout/process4"/>
    <dgm:cxn modelId="{C7F76CD7-9D50-4847-99CA-4DDB703DF887}" type="presParOf" srcId="{5BC4B017-C406-4A65-BE55-12CA5F1C4075}" destId="{B19E4CB0-F318-42D7-8410-DD222A186DB0}" srcOrd="0" destOrd="0" presId="urn:microsoft.com/office/officeart/2005/8/layout/process4"/>
    <dgm:cxn modelId="{08A33742-7E85-4C84-8451-C807F9C3FA68}" type="presParOf" srcId="{C2B79648-D9BC-488E-81CF-B420C08E4575}" destId="{EB5342F4-EE9A-4D1C-A490-9DAEA7C8D748}" srcOrd="1" destOrd="0" presId="urn:microsoft.com/office/officeart/2005/8/layout/process4"/>
    <dgm:cxn modelId="{4F254EAD-EF98-4181-B45D-A4495B6B1481}" type="presParOf" srcId="{C2B79648-D9BC-488E-81CF-B420C08E4575}" destId="{CAAAF3CF-C73C-455A-9457-8A497BCDA10D}" srcOrd="2" destOrd="0" presId="urn:microsoft.com/office/officeart/2005/8/layout/process4"/>
    <dgm:cxn modelId="{4822AB63-0927-4A89-B36A-83D5C086EB97}" type="presParOf" srcId="{CAAAF3CF-C73C-455A-9457-8A497BCDA10D}" destId="{D514883A-FFB7-4423-8A7C-145650C19E63}" srcOrd="0" destOrd="0" presId="urn:microsoft.com/office/officeart/2005/8/layout/process4"/>
    <dgm:cxn modelId="{401AAF43-A8E6-48C7-A36E-7ABA0960A0D5}" type="presParOf" srcId="{C2B79648-D9BC-488E-81CF-B420C08E4575}" destId="{84A0D7A8-66C5-46F9-A80A-5A6A15FB6165}" srcOrd="3" destOrd="0" presId="urn:microsoft.com/office/officeart/2005/8/layout/process4"/>
    <dgm:cxn modelId="{B2B579C8-F5DF-496B-917F-6C7ABB761A69}" type="presParOf" srcId="{C2B79648-D9BC-488E-81CF-B420C08E4575}" destId="{043CF898-8DBE-431D-87DA-CE2551AD494E}" srcOrd="4" destOrd="0" presId="urn:microsoft.com/office/officeart/2005/8/layout/process4"/>
    <dgm:cxn modelId="{05260C13-E823-42E1-9283-F6028DEE2901}" type="presParOf" srcId="{043CF898-8DBE-431D-87DA-CE2551AD494E}" destId="{FA607652-32A0-443C-8B5D-C0226C378A81}" srcOrd="0" destOrd="0" presId="urn:microsoft.com/office/officeart/2005/8/layout/process4"/>
    <dgm:cxn modelId="{373EEDA3-6927-4B59-B8E2-4C1968A2CFD3}" type="presParOf" srcId="{C2B79648-D9BC-488E-81CF-B420C08E4575}" destId="{AC6C9D92-873D-42AF-9AB3-B39C6F3C42FB}" srcOrd="5" destOrd="0" presId="urn:microsoft.com/office/officeart/2005/8/layout/process4"/>
    <dgm:cxn modelId="{C8D40BED-79F5-4231-BF11-684D004D4776}" type="presParOf" srcId="{C2B79648-D9BC-488E-81CF-B420C08E4575}" destId="{CB2F27A2-F12F-4F36-8CDB-DD532374BA0D}" srcOrd="6" destOrd="0" presId="urn:microsoft.com/office/officeart/2005/8/layout/process4"/>
    <dgm:cxn modelId="{A1B5C521-A8BB-446E-81B9-59638CE683D6}" type="presParOf" srcId="{CB2F27A2-F12F-4F36-8CDB-DD532374BA0D}" destId="{5F1784BA-E9E4-4169-B278-52CC11C82BC9}" srcOrd="0" destOrd="0" presId="urn:microsoft.com/office/officeart/2005/8/layout/process4"/>
    <dgm:cxn modelId="{05DD5305-957E-44F6-9973-06BB9644330C}" type="presParOf" srcId="{C2B79648-D9BC-488E-81CF-B420C08E4575}" destId="{8E34F1D8-380A-4574-855C-D364F1942A4B}" srcOrd="7" destOrd="0" presId="urn:microsoft.com/office/officeart/2005/8/layout/process4"/>
    <dgm:cxn modelId="{1460AFDC-625F-4D73-B0CC-3A712BA1FFEA}" type="presParOf" srcId="{C2B79648-D9BC-488E-81CF-B420C08E4575}" destId="{7168DF5B-6C25-49C1-8165-5D18E547FF04}" srcOrd="8" destOrd="0" presId="urn:microsoft.com/office/officeart/2005/8/layout/process4"/>
    <dgm:cxn modelId="{61419F98-569A-44E0-902D-9383D5508134}" type="presParOf" srcId="{7168DF5B-6C25-49C1-8165-5D18E547FF04}" destId="{9B7916B5-D884-4538-B771-AC86D5999B1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DA243E-1FED-4B5D-866C-3647181CC62F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</dgm:pt>
    <dgm:pt modelId="{86C959D2-A0FE-4F8A-B30C-426E00B71462}">
      <dgm:prSet phldrT="[Text]" custT="1"/>
      <dgm:spPr>
        <a:ln w="12700">
          <a:solidFill>
            <a:schemeClr val="bg1"/>
          </a:solidFill>
        </a:ln>
      </dgm:spPr>
      <dgm:t>
        <a:bodyPr/>
        <a:lstStyle/>
        <a:p>
          <a:r>
            <a:rPr lang="en-US" sz="2800" b="1" dirty="0">
              <a:solidFill>
                <a:schemeClr val="bg1"/>
              </a:solidFill>
              <a:latin typeface="Cambria" panose="02040503050406030204" pitchFamily="18" charset="0"/>
            </a:rPr>
            <a:t>Project Review</a:t>
          </a:r>
        </a:p>
      </dgm:t>
    </dgm:pt>
    <dgm:pt modelId="{F9DFAD1E-87AA-464C-81E2-FDD8F1D5A305}" type="parTrans" cxnId="{C15393AB-7FDE-4451-AB5C-CA484FD46D4B}">
      <dgm:prSet/>
      <dgm:spPr/>
      <dgm:t>
        <a:bodyPr/>
        <a:lstStyle/>
        <a:p>
          <a:pPr algn="ctr"/>
          <a:endParaRPr lang="en-US"/>
        </a:p>
      </dgm:t>
    </dgm:pt>
    <dgm:pt modelId="{848D4F55-D3EC-48D3-AFF8-9AA8FEF0263C}" type="sibTrans" cxnId="{C15393AB-7FDE-4451-AB5C-CA484FD46D4B}">
      <dgm:prSet/>
      <dgm:spPr/>
      <dgm:t>
        <a:bodyPr/>
        <a:lstStyle/>
        <a:p>
          <a:endParaRPr lang="en-US"/>
        </a:p>
      </dgm:t>
    </dgm:pt>
    <dgm:pt modelId="{288C9FCB-617F-4AFA-A8E8-D76D135A3DC1}">
      <dgm:prSet phldrT="[Text]" custT="1"/>
      <dgm:spPr>
        <a:ln w="76200">
          <a:solidFill>
            <a:schemeClr val="tx1"/>
          </a:solidFill>
        </a:ln>
      </dgm:spPr>
      <dgm:t>
        <a:bodyPr/>
        <a:lstStyle/>
        <a:p>
          <a:r>
            <a:rPr lang="en-US" sz="3600" b="1" dirty="0">
              <a:latin typeface="Cambria" panose="02040503050406030204" pitchFamily="18" charset="0"/>
            </a:rPr>
            <a:t>Design Choices</a:t>
          </a:r>
        </a:p>
      </dgm:t>
    </dgm:pt>
    <dgm:pt modelId="{A19791FE-1A00-46AC-85D9-3D1335C17F28}" type="parTrans" cxnId="{8D1D162C-5267-41D0-A780-563BEE03B66B}">
      <dgm:prSet/>
      <dgm:spPr/>
      <dgm:t>
        <a:bodyPr/>
        <a:lstStyle/>
        <a:p>
          <a:pPr algn="ctr"/>
          <a:endParaRPr lang="en-US"/>
        </a:p>
      </dgm:t>
    </dgm:pt>
    <dgm:pt modelId="{FA4A54E3-DD4B-42E3-8BC5-86E53FF8AFB4}" type="sibTrans" cxnId="{8D1D162C-5267-41D0-A780-563BEE03B66B}">
      <dgm:prSet/>
      <dgm:spPr/>
      <dgm:t>
        <a:bodyPr/>
        <a:lstStyle/>
        <a:p>
          <a:endParaRPr lang="en-US"/>
        </a:p>
      </dgm:t>
    </dgm:pt>
    <dgm:pt modelId="{68A8EC9E-06D0-4036-B4AC-57186FB503AF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</a:rPr>
            <a:t>Obstacles</a:t>
          </a:r>
        </a:p>
      </dgm:t>
    </dgm:pt>
    <dgm:pt modelId="{75BC0006-838C-4513-9177-EC9CE5AEF0F6}" type="parTrans" cxnId="{4E3EBC11-A865-477D-965F-E90C4B0F9620}">
      <dgm:prSet/>
      <dgm:spPr/>
      <dgm:t>
        <a:bodyPr/>
        <a:lstStyle/>
        <a:p>
          <a:endParaRPr lang="en-US"/>
        </a:p>
      </dgm:t>
    </dgm:pt>
    <dgm:pt modelId="{C1ABC282-5736-4A54-B271-D455DBBDF2C3}" type="sibTrans" cxnId="{4E3EBC11-A865-477D-965F-E90C4B0F9620}">
      <dgm:prSet/>
      <dgm:spPr/>
      <dgm:t>
        <a:bodyPr/>
        <a:lstStyle/>
        <a:p>
          <a:endParaRPr lang="en-US"/>
        </a:p>
      </dgm:t>
    </dgm:pt>
    <dgm:pt modelId="{03CD89CB-4B9F-44C1-98DB-5123DE6026C6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</a:rPr>
            <a:t>Prototype</a:t>
          </a:r>
        </a:p>
      </dgm:t>
    </dgm:pt>
    <dgm:pt modelId="{578D2EE8-A8C4-485C-B371-3922094777E5}" type="parTrans" cxnId="{33FEEAAE-D762-4C40-9F23-9E76C5ECA4F5}">
      <dgm:prSet/>
      <dgm:spPr/>
      <dgm:t>
        <a:bodyPr/>
        <a:lstStyle/>
        <a:p>
          <a:endParaRPr lang="en-US"/>
        </a:p>
      </dgm:t>
    </dgm:pt>
    <dgm:pt modelId="{37908964-D33A-4A78-A001-B4A36C8758E3}" type="sibTrans" cxnId="{33FEEAAE-D762-4C40-9F23-9E76C5ECA4F5}">
      <dgm:prSet/>
      <dgm:spPr/>
      <dgm:t>
        <a:bodyPr/>
        <a:lstStyle/>
        <a:p>
          <a:endParaRPr lang="en-US"/>
        </a:p>
      </dgm:t>
    </dgm:pt>
    <dgm:pt modelId="{9BFAF83F-AD26-413F-85EF-1435A05B70F5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</a:rPr>
            <a:t>Reflections</a:t>
          </a:r>
        </a:p>
      </dgm:t>
    </dgm:pt>
    <dgm:pt modelId="{1FA45F67-32EE-48BC-8B19-2ACCFBC2AAD8}" type="parTrans" cxnId="{99C792AA-60F1-4FAA-8915-DD97E4F2581F}">
      <dgm:prSet/>
      <dgm:spPr/>
      <dgm:t>
        <a:bodyPr/>
        <a:lstStyle/>
        <a:p>
          <a:endParaRPr lang="en-US"/>
        </a:p>
      </dgm:t>
    </dgm:pt>
    <dgm:pt modelId="{7E80A282-B74A-4736-8415-656E6551D921}" type="sibTrans" cxnId="{99C792AA-60F1-4FAA-8915-DD97E4F2581F}">
      <dgm:prSet/>
      <dgm:spPr/>
      <dgm:t>
        <a:bodyPr/>
        <a:lstStyle/>
        <a:p>
          <a:endParaRPr lang="en-US"/>
        </a:p>
      </dgm:t>
    </dgm:pt>
    <dgm:pt modelId="{C2B79648-D9BC-488E-81CF-B420C08E4575}" type="pres">
      <dgm:prSet presAssocID="{EADA243E-1FED-4B5D-866C-3647181CC62F}" presName="Name0" presStyleCnt="0">
        <dgm:presLayoutVars>
          <dgm:dir/>
          <dgm:animLvl val="lvl"/>
          <dgm:resizeHandles val="exact"/>
        </dgm:presLayoutVars>
      </dgm:prSet>
      <dgm:spPr/>
    </dgm:pt>
    <dgm:pt modelId="{5BC4B017-C406-4A65-BE55-12CA5F1C4075}" type="pres">
      <dgm:prSet presAssocID="{9BFAF83F-AD26-413F-85EF-1435A05B70F5}" presName="boxAndChildren" presStyleCnt="0"/>
      <dgm:spPr/>
    </dgm:pt>
    <dgm:pt modelId="{B19E4CB0-F318-42D7-8410-DD222A186DB0}" type="pres">
      <dgm:prSet presAssocID="{9BFAF83F-AD26-413F-85EF-1435A05B70F5}" presName="parentTextBox" presStyleLbl="node1" presStyleIdx="0" presStyleCnt="5"/>
      <dgm:spPr/>
    </dgm:pt>
    <dgm:pt modelId="{EB5342F4-EE9A-4D1C-A490-9DAEA7C8D748}" type="pres">
      <dgm:prSet presAssocID="{37908964-D33A-4A78-A001-B4A36C8758E3}" presName="sp" presStyleCnt="0"/>
      <dgm:spPr/>
    </dgm:pt>
    <dgm:pt modelId="{CAAAF3CF-C73C-455A-9457-8A497BCDA10D}" type="pres">
      <dgm:prSet presAssocID="{03CD89CB-4B9F-44C1-98DB-5123DE6026C6}" presName="arrowAndChildren" presStyleCnt="0"/>
      <dgm:spPr/>
    </dgm:pt>
    <dgm:pt modelId="{D514883A-FFB7-4423-8A7C-145650C19E63}" type="pres">
      <dgm:prSet presAssocID="{03CD89CB-4B9F-44C1-98DB-5123DE6026C6}" presName="parentTextArrow" presStyleLbl="node1" presStyleIdx="1" presStyleCnt="5"/>
      <dgm:spPr/>
    </dgm:pt>
    <dgm:pt modelId="{84A0D7A8-66C5-46F9-A80A-5A6A15FB6165}" type="pres">
      <dgm:prSet presAssocID="{C1ABC282-5736-4A54-B271-D455DBBDF2C3}" presName="sp" presStyleCnt="0"/>
      <dgm:spPr/>
    </dgm:pt>
    <dgm:pt modelId="{043CF898-8DBE-431D-87DA-CE2551AD494E}" type="pres">
      <dgm:prSet presAssocID="{68A8EC9E-06D0-4036-B4AC-57186FB503AF}" presName="arrowAndChildren" presStyleCnt="0"/>
      <dgm:spPr/>
    </dgm:pt>
    <dgm:pt modelId="{FA607652-32A0-443C-8B5D-C0226C378A81}" type="pres">
      <dgm:prSet presAssocID="{68A8EC9E-06D0-4036-B4AC-57186FB503AF}" presName="parentTextArrow" presStyleLbl="node1" presStyleIdx="2" presStyleCnt="5"/>
      <dgm:spPr/>
    </dgm:pt>
    <dgm:pt modelId="{AC6C9D92-873D-42AF-9AB3-B39C6F3C42FB}" type="pres">
      <dgm:prSet presAssocID="{FA4A54E3-DD4B-42E3-8BC5-86E53FF8AFB4}" presName="sp" presStyleCnt="0"/>
      <dgm:spPr/>
    </dgm:pt>
    <dgm:pt modelId="{CB2F27A2-F12F-4F36-8CDB-DD532374BA0D}" type="pres">
      <dgm:prSet presAssocID="{288C9FCB-617F-4AFA-A8E8-D76D135A3DC1}" presName="arrowAndChildren" presStyleCnt="0"/>
      <dgm:spPr/>
    </dgm:pt>
    <dgm:pt modelId="{5F1784BA-E9E4-4169-B278-52CC11C82BC9}" type="pres">
      <dgm:prSet presAssocID="{288C9FCB-617F-4AFA-A8E8-D76D135A3DC1}" presName="parentTextArrow" presStyleLbl="node1" presStyleIdx="3" presStyleCnt="5"/>
      <dgm:spPr/>
    </dgm:pt>
    <dgm:pt modelId="{8E34F1D8-380A-4574-855C-D364F1942A4B}" type="pres">
      <dgm:prSet presAssocID="{848D4F55-D3EC-48D3-AFF8-9AA8FEF0263C}" presName="sp" presStyleCnt="0"/>
      <dgm:spPr/>
    </dgm:pt>
    <dgm:pt modelId="{7168DF5B-6C25-49C1-8165-5D18E547FF04}" type="pres">
      <dgm:prSet presAssocID="{86C959D2-A0FE-4F8A-B30C-426E00B71462}" presName="arrowAndChildren" presStyleCnt="0"/>
      <dgm:spPr/>
    </dgm:pt>
    <dgm:pt modelId="{9B7916B5-D884-4538-B771-AC86D5999B1B}" type="pres">
      <dgm:prSet presAssocID="{86C959D2-A0FE-4F8A-B30C-426E00B71462}" presName="parentTextArrow" presStyleLbl="node1" presStyleIdx="4" presStyleCnt="5" custLinFactNeighborX="-718"/>
      <dgm:spPr/>
    </dgm:pt>
  </dgm:ptLst>
  <dgm:cxnLst>
    <dgm:cxn modelId="{ED79763B-755A-4BC5-B1BA-1276788D91C9}" type="presOf" srcId="{288C9FCB-617F-4AFA-A8E8-D76D135A3DC1}" destId="{5F1784BA-E9E4-4169-B278-52CC11C82BC9}" srcOrd="0" destOrd="0" presId="urn:microsoft.com/office/officeart/2005/8/layout/process4"/>
    <dgm:cxn modelId="{B0B54056-B37F-44A9-B243-902ACD2E0A9B}" type="presOf" srcId="{EADA243E-1FED-4B5D-866C-3647181CC62F}" destId="{C2B79648-D9BC-488E-81CF-B420C08E4575}" srcOrd="0" destOrd="0" presId="urn:microsoft.com/office/officeart/2005/8/layout/process4"/>
    <dgm:cxn modelId="{99C792AA-60F1-4FAA-8915-DD97E4F2581F}" srcId="{EADA243E-1FED-4B5D-866C-3647181CC62F}" destId="{9BFAF83F-AD26-413F-85EF-1435A05B70F5}" srcOrd="4" destOrd="0" parTransId="{1FA45F67-32EE-48BC-8B19-2ACCFBC2AAD8}" sibTransId="{7E80A282-B74A-4736-8415-656E6551D921}"/>
    <dgm:cxn modelId="{33FEEAAE-D762-4C40-9F23-9E76C5ECA4F5}" srcId="{EADA243E-1FED-4B5D-866C-3647181CC62F}" destId="{03CD89CB-4B9F-44C1-98DB-5123DE6026C6}" srcOrd="3" destOrd="0" parTransId="{578D2EE8-A8C4-485C-B371-3922094777E5}" sibTransId="{37908964-D33A-4A78-A001-B4A36C8758E3}"/>
    <dgm:cxn modelId="{E6938094-FDA3-4639-996F-906157102DF9}" type="presOf" srcId="{9BFAF83F-AD26-413F-85EF-1435A05B70F5}" destId="{B19E4CB0-F318-42D7-8410-DD222A186DB0}" srcOrd="0" destOrd="0" presId="urn:microsoft.com/office/officeart/2005/8/layout/process4"/>
    <dgm:cxn modelId="{8D1D162C-5267-41D0-A780-563BEE03B66B}" srcId="{EADA243E-1FED-4B5D-866C-3647181CC62F}" destId="{288C9FCB-617F-4AFA-A8E8-D76D135A3DC1}" srcOrd="1" destOrd="0" parTransId="{A19791FE-1A00-46AC-85D9-3D1335C17F28}" sibTransId="{FA4A54E3-DD4B-42E3-8BC5-86E53FF8AFB4}"/>
    <dgm:cxn modelId="{B1496D24-8788-429A-86E1-7AA245B331C2}" type="presOf" srcId="{68A8EC9E-06D0-4036-B4AC-57186FB503AF}" destId="{FA607652-32A0-443C-8B5D-C0226C378A81}" srcOrd="0" destOrd="0" presId="urn:microsoft.com/office/officeart/2005/8/layout/process4"/>
    <dgm:cxn modelId="{29B15D62-8720-4A5B-A726-F5FEE3FF3CF8}" type="presOf" srcId="{03CD89CB-4B9F-44C1-98DB-5123DE6026C6}" destId="{D514883A-FFB7-4423-8A7C-145650C19E63}" srcOrd="0" destOrd="0" presId="urn:microsoft.com/office/officeart/2005/8/layout/process4"/>
    <dgm:cxn modelId="{B33485BF-A08B-405C-BFEA-A7E58EA32E82}" type="presOf" srcId="{86C959D2-A0FE-4F8A-B30C-426E00B71462}" destId="{9B7916B5-D884-4538-B771-AC86D5999B1B}" srcOrd="0" destOrd="0" presId="urn:microsoft.com/office/officeart/2005/8/layout/process4"/>
    <dgm:cxn modelId="{4E3EBC11-A865-477D-965F-E90C4B0F9620}" srcId="{EADA243E-1FED-4B5D-866C-3647181CC62F}" destId="{68A8EC9E-06D0-4036-B4AC-57186FB503AF}" srcOrd="2" destOrd="0" parTransId="{75BC0006-838C-4513-9177-EC9CE5AEF0F6}" sibTransId="{C1ABC282-5736-4A54-B271-D455DBBDF2C3}"/>
    <dgm:cxn modelId="{C15393AB-7FDE-4451-AB5C-CA484FD46D4B}" srcId="{EADA243E-1FED-4B5D-866C-3647181CC62F}" destId="{86C959D2-A0FE-4F8A-B30C-426E00B71462}" srcOrd="0" destOrd="0" parTransId="{F9DFAD1E-87AA-464C-81E2-FDD8F1D5A305}" sibTransId="{848D4F55-D3EC-48D3-AFF8-9AA8FEF0263C}"/>
    <dgm:cxn modelId="{5760BDE6-4EC0-41AC-84EA-BCE09CC74A2B}" type="presParOf" srcId="{C2B79648-D9BC-488E-81CF-B420C08E4575}" destId="{5BC4B017-C406-4A65-BE55-12CA5F1C4075}" srcOrd="0" destOrd="0" presId="urn:microsoft.com/office/officeart/2005/8/layout/process4"/>
    <dgm:cxn modelId="{C7F76CD7-9D50-4847-99CA-4DDB703DF887}" type="presParOf" srcId="{5BC4B017-C406-4A65-BE55-12CA5F1C4075}" destId="{B19E4CB0-F318-42D7-8410-DD222A186DB0}" srcOrd="0" destOrd="0" presId="urn:microsoft.com/office/officeart/2005/8/layout/process4"/>
    <dgm:cxn modelId="{08A33742-7E85-4C84-8451-C807F9C3FA68}" type="presParOf" srcId="{C2B79648-D9BC-488E-81CF-B420C08E4575}" destId="{EB5342F4-EE9A-4D1C-A490-9DAEA7C8D748}" srcOrd="1" destOrd="0" presId="urn:microsoft.com/office/officeart/2005/8/layout/process4"/>
    <dgm:cxn modelId="{4F254EAD-EF98-4181-B45D-A4495B6B1481}" type="presParOf" srcId="{C2B79648-D9BC-488E-81CF-B420C08E4575}" destId="{CAAAF3CF-C73C-455A-9457-8A497BCDA10D}" srcOrd="2" destOrd="0" presId="urn:microsoft.com/office/officeart/2005/8/layout/process4"/>
    <dgm:cxn modelId="{4822AB63-0927-4A89-B36A-83D5C086EB97}" type="presParOf" srcId="{CAAAF3CF-C73C-455A-9457-8A497BCDA10D}" destId="{D514883A-FFB7-4423-8A7C-145650C19E63}" srcOrd="0" destOrd="0" presId="urn:microsoft.com/office/officeart/2005/8/layout/process4"/>
    <dgm:cxn modelId="{401AAF43-A8E6-48C7-A36E-7ABA0960A0D5}" type="presParOf" srcId="{C2B79648-D9BC-488E-81CF-B420C08E4575}" destId="{84A0D7A8-66C5-46F9-A80A-5A6A15FB6165}" srcOrd="3" destOrd="0" presId="urn:microsoft.com/office/officeart/2005/8/layout/process4"/>
    <dgm:cxn modelId="{B2B579C8-F5DF-496B-917F-6C7ABB761A69}" type="presParOf" srcId="{C2B79648-D9BC-488E-81CF-B420C08E4575}" destId="{043CF898-8DBE-431D-87DA-CE2551AD494E}" srcOrd="4" destOrd="0" presId="urn:microsoft.com/office/officeart/2005/8/layout/process4"/>
    <dgm:cxn modelId="{05260C13-E823-42E1-9283-F6028DEE2901}" type="presParOf" srcId="{043CF898-8DBE-431D-87DA-CE2551AD494E}" destId="{FA607652-32A0-443C-8B5D-C0226C378A81}" srcOrd="0" destOrd="0" presId="urn:microsoft.com/office/officeart/2005/8/layout/process4"/>
    <dgm:cxn modelId="{373EEDA3-6927-4B59-B8E2-4C1968A2CFD3}" type="presParOf" srcId="{C2B79648-D9BC-488E-81CF-B420C08E4575}" destId="{AC6C9D92-873D-42AF-9AB3-B39C6F3C42FB}" srcOrd="5" destOrd="0" presId="urn:microsoft.com/office/officeart/2005/8/layout/process4"/>
    <dgm:cxn modelId="{C8D40BED-79F5-4231-BF11-684D004D4776}" type="presParOf" srcId="{C2B79648-D9BC-488E-81CF-B420C08E4575}" destId="{CB2F27A2-F12F-4F36-8CDB-DD532374BA0D}" srcOrd="6" destOrd="0" presId="urn:microsoft.com/office/officeart/2005/8/layout/process4"/>
    <dgm:cxn modelId="{A1B5C521-A8BB-446E-81B9-59638CE683D6}" type="presParOf" srcId="{CB2F27A2-F12F-4F36-8CDB-DD532374BA0D}" destId="{5F1784BA-E9E4-4169-B278-52CC11C82BC9}" srcOrd="0" destOrd="0" presId="urn:microsoft.com/office/officeart/2005/8/layout/process4"/>
    <dgm:cxn modelId="{05DD5305-957E-44F6-9973-06BB9644330C}" type="presParOf" srcId="{C2B79648-D9BC-488E-81CF-B420C08E4575}" destId="{8E34F1D8-380A-4574-855C-D364F1942A4B}" srcOrd="7" destOrd="0" presId="urn:microsoft.com/office/officeart/2005/8/layout/process4"/>
    <dgm:cxn modelId="{1460AFDC-625F-4D73-B0CC-3A712BA1FFEA}" type="presParOf" srcId="{C2B79648-D9BC-488E-81CF-B420C08E4575}" destId="{7168DF5B-6C25-49C1-8165-5D18E547FF04}" srcOrd="8" destOrd="0" presId="urn:microsoft.com/office/officeart/2005/8/layout/process4"/>
    <dgm:cxn modelId="{61419F98-569A-44E0-902D-9383D5508134}" type="presParOf" srcId="{7168DF5B-6C25-49C1-8165-5D18E547FF04}" destId="{9B7916B5-D884-4538-B771-AC86D5999B1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DA243E-1FED-4B5D-866C-3647181CC62F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</dgm:pt>
    <dgm:pt modelId="{86C959D2-A0FE-4F8A-B30C-426E00B71462}">
      <dgm:prSet phldrT="[Text]" custT="1"/>
      <dgm:spPr>
        <a:ln w="12700">
          <a:solidFill>
            <a:schemeClr val="bg1"/>
          </a:solidFill>
        </a:ln>
      </dgm:spPr>
      <dgm:t>
        <a:bodyPr/>
        <a:lstStyle/>
        <a:p>
          <a:r>
            <a:rPr lang="en-US" sz="2800" b="1" dirty="0">
              <a:solidFill>
                <a:schemeClr val="bg1"/>
              </a:solidFill>
              <a:latin typeface="Cambria" panose="02040503050406030204" pitchFamily="18" charset="0"/>
            </a:rPr>
            <a:t>Project Review</a:t>
          </a:r>
        </a:p>
      </dgm:t>
    </dgm:pt>
    <dgm:pt modelId="{F9DFAD1E-87AA-464C-81E2-FDD8F1D5A305}" type="parTrans" cxnId="{C15393AB-7FDE-4451-AB5C-CA484FD46D4B}">
      <dgm:prSet/>
      <dgm:spPr/>
      <dgm:t>
        <a:bodyPr/>
        <a:lstStyle/>
        <a:p>
          <a:pPr algn="ctr"/>
          <a:endParaRPr lang="en-US"/>
        </a:p>
      </dgm:t>
    </dgm:pt>
    <dgm:pt modelId="{848D4F55-D3EC-48D3-AFF8-9AA8FEF0263C}" type="sibTrans" cxnId="{C15393AB-7FDE-4451-AB5C-CA484FD46D4B}">
      <dgm:prSet/>
      <dgm:spPr/>
      <dgm:t>
        <a:bodyPr/>
        <a:lstStyle/>
        <a:p>
          <a:endParaRPr lang="en-US"/>
        </a:p>
      </dgm:t>
    </dgm:pt>
    <dgm:pt modelId="{288C9FCB-617F-4AFA-A8E8-D76D135A3DC1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</a:rPr>
            <a:t>Design Choices</a:t>
          </a:r>
        </a:p>
      </dgm:t>
    </dgm:pt>
    <dgm:pt modelId="{A19791FE-1A00-46AC-85D9-3D1335C17F28}" type="parTrans" cxnId="{8D1D162C-5267-41D0-A780-563BEE03B66B}">
      <dgm:prSet/>
      <dgm:spPr/>
      <dgm:t>
        <a:bodyPr/>
        <a:lstStyle/>
        <a:p>
          <a:pPr algn="ctr"/>
          <a:endParaRPr lang="en-US"/>
        </a:p>
      </dgm:t>
    </dgm:pt>
    <dgm:pt modelId="{FA4A54E3-DD4B-42E3-8BC5-86E53FF8AFB4}" type="sibTrans" cxnId="{8D1D162C-5267-41D0-A780-563BEE03B66B}">
      <dgm:prSet/>
      <dgm:spPr/>
      <dgm:t>
        <a:bodyPr/>
        <a:lstStyle/>
        <a:p>
          <a:endParaRPr lang="en-US"/>
        </a:p>
      </dgm:t>
    </dgm:pt>
    <dgm:pt modelId="{68A8EC9E-06D0-4036-B4AC-57186FB503AF}">
      <dgm:prSet phldrT="[Text]" custT="1"/>
      <dgm:spPr>
        <a:ln w="76200">
          <a:solidFill>
            <a:schemeClr val="tx1"/>
          </a:solidFill>
        </a:ln>
      </dgm:spPr>
      <dgm:t>
        <a:bodyPr/>
        <a:lstStyle/>
        <a:p>
          <a:r>
            <a:rPr lang="en-US" sz="3600" b="1" dirty="0">
              <a:latin typeface="Cambria" panose="02040503050406030204" pitchFamily="18" charset="0"/>
            </a:rPr>
            <a:t>Obstacles</a:t>
          </a:r>
          <a:endParaRPr lang="en-US" sz="2800" b="1" dirty="0">
            <a:latin typeface="Cambria" panose="02040503050406030204" pitchFamily="18" charset="0"/>
          </a:endParaRPr>
        </a:p>
      </dgm:t>
    </dgm:pt>
    <dgm:pt modelId="{75BC0006-838C-4513-9177-EC9CE5AEF0F6}" type="parTrans" cxnId="{4E3EBC11-A865-477D-965F-E90C4B0F9620}">
      <dgm:prSet/>
      <dgm:spPr/>
      <dgm:t>
        <a:bodyPr/>
        <a:lstStyle/>
        <a:p>
          <a:endParaRPr lang="en-US"/>
        </a:p>
      </dgm:t>
    </dgm:pt>
    <dgm:pt modelId="{C1ABC282-5736-4A54-B271-D455DBBDF2C3}" type="sibTrans" cxnId="{4E3EBC11-A865-477D-965F-E90C4B0F9620}">
      <dgm:prSet/>
      <dgm:spPr/>
      <dgm:t>
        <a:bodyPr/>
        <a:lstStyle/>
        <a:p>
          <a:endParaRPr lang="en-US"/>
        </a:p>
      </dgm:t>
    </dgm:pt>
    <dgm:pt modelId="{03CD89CB-4B9F-44C1-98DB-5123DE6026C6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</a:rPr>
            <a:t>Prototype</a:t>
          </a:r>
        </a:p>
      </dgm:t>
    </dgm:pt>
    <dgm:pt modelId="{578D2EE8-A8C4-485C-B371-3922094777E5}" type="parTrans" cxnId="{33FEEAAE-D762-4C40-9F23-9E76C5ECA4F5}">
      <dgm:prSet/>
      <dgm:spPr/>
      <dgm:t>
        <a:bodyPr/>
        <a:lstStyle/>
        <a:p>
          <a:endParaRPr lang="en-US"/>
        </a:p>
      </dgm:t>
    </dgm:pt>
    <dgm:pt modelId="{37908964-D33A-4A78-A001-B4A36C8758E3}" type="sibTrans" cxnId="{33FEEAAE-D762-4C40-9F23-9E76C5ECA4F5}">
      <dgm:prSet/>
      <dgm:spPr/>
      <dgm:t>
        <a:bodyPr/>
        <a:lstStyle/>
        <a:p>
          <a:endParaRPr lang="en-US"/>
        </a:p>
      </dgm:t>
    </dgm:pt>
    <dgm:pt modelId="{9BFAF83F-AD26-413F-85EF-1435A05B70F5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</a:rPr>
            <a:t>Reflections</a:t>
          </a:r>
        </a:p>
      </dgm:t>
    </dgm:pt>
    <dgm:pt modelId="{1FA45F67-32EE-48BC-8B19-2ACCFBC2AAD8}" type="parTrans" cxnId="{99C792AA-60F1-4FAA-8915-DD97E4F2581F}">
      <dgm:prSet/>
      <dgm:spPr/>
      <dgm:t>
        <a:bodyPr/>
        <a:lstStyle/>
        <a:p>
          <a:endParaRPr lang="en-US"/>
        </a:p>
      </dgm:t>
    </dgm:pt>
    <dgm:pt modelId="{7E80A282-B74A-4736-8415-656E6551D921}" type="sibTrans" cxnId="{99C792AA-60F1-4FAA-8915-DD97E4F2581F}">
      <dgm:prSet/>
      <dgm:spPr/>
      <dgm:t>
        <a:bodyPr/>
        <a:lstStyle/>
        <a:p>
          <a:endParaRPr lang="en-US"/>
        </a:p>
      </dgm:t>
    </dgm:pt>
    <dgm:pt modelId="{C2B79648-D9BC-488E-81CF-B420C08E4575}" type="pres">
      <dgm:prSet presAssocID="{EADA243E-1FED-4B5D-866C-3647181CC62F}" presName="Name0" presStyleCnt="0">
        <dgm:presLayoutVars>
          <dgm:dir/>
          <dgm:animLvl val="lvl"/>
          <dgm:resizeHandles val="exact"/>
        </dgm:presLayoutVars>
      </dgm:prSet>
      <dgm:spPr/>
    </dgm:pt>
    <dgm:pt modelId="{5BC4B017-C406-4A65-BE55-12CA5F1C4075}" type="pres">
      <dgm:prSet presAssocID="{9BFAF83F-AD26-413F-85EF-1435A05B70F5}" presName="boxAndChildren" presStyleCnt="0"/>
      <dgm:spPr/>
    </dgm:pt>
    <dgm:pt modelId="{B19E4CB0-F318-42D7-8410-DD222A186DB0}" type="pres">
      <dgm:prSet presAssocID="{9BFAF83F-AD26-413F-85EF-1435A05B70F5}" presName="parentTextBox" presStyleLbl="node1" presStyleIdx="0" presStyleCnt="5"/>
      <dgm:spPr/>
    </dgm:pt>
    <dgm:pt modelId="{EB5342F4-EE9A-4D1C-A490-9DAEA7C8D748}" type="pres">
      <dgm:prSet presAssocID="{37908964-D33A-4A78-A001-B4A36C8758E3}" presName="sp" presStyleCnt="0"/>
      <dgm:spPr/>
    </dgm:pt>
    <dgm:pt modelId="{CAAAF3CF-C73C-455A-9457-8A497BCDA10D}" type="pres">
      <dgm:prSet presAssocID="{03CD89CB-4B9F-44C1-98DB-5123DE6026C6}" presName="arrowAndChildren" presStyleCnt="0"/>
      <dgm:spPr/>
    </dgm:pt>
    <dgm:pt modelId="{D514883A-FFB7-4423-8A7C-145650C19E63}" type="pres">
      <dgm:prSet presAssocID="{03CD89CB-4B9F-44C1-98DB-5123DE6026C6}" presName="parentTextArrow" presStyleLbl="node1" presStyleIdx="1" presStyleCnt="5"/>
      <dgm:spPr/>
    </dgm:pt>
    <dgm:pt modelId="{84A0D7A8-66C5-46F9-A80A-5A6A15FB6165}" type="pres">
      <dgm:prSet presAssocID="{C1ABC282-5736-4A54-B271-D455DBBDF2C3}" presName="sp" presStyleCnt="0"/>
      <dgm:spPr/>
    </dgm:pt>
    <dgm:pt modelId="{043CF898-8DBE-431D-87DA-CE2551AD494E}" type="pres">
      <dgm:prSet presAssocID="{68A8EC9E-06D0-4036-B4AC-57186FB503AF}" presName="arrowAndChildren" presStyleCnt="0"/>
      <dgm:spPr/>
    </dgm:pt>
    <dgm:pt modelId="{FA607652-32A0-443C-8B5D-C0226C378A81}" type="pres">
      <dgm:prSet presAssocID="{68A8EC9E-06D0-4036-B4AC-57186FB503AF}" presName="parentTextArrow" presStyleLbl="node1" presStyleIdx="2" presStyleCnt="5"/>
      <dgm:spPr/>
    </dgm:pt>
    <dgm:pt modelId="{AC6C9D92-873D-42AF-9AB3-B39C6F3C42FB}" type="pres">
      <dgm:prSet presAssocID="{FA4A54E3-DD4B-42E3-8BC5-86E53FF8AFB4}" presName="sp" presStyleCnt="0"/>
      <dgm:spPr/>
    </dgm:pt>
    <dgm:pt modelId="{CB2F27A2-F12F-4F36-8CDB-DD532374BA0D}" type="pres">
      <dgm:prSet presAssocID="{288C9FCB-617F-4AFA-A8E8-D76D135A3DC1}" presName="arrowAndChildren" presStyleCnt="0"/>
      <dgm:spPr/>
    </dgm:pt>
    <dgm:pt modelId="{5F1784BA-E9E4-4169-B278-52CC11C82BC9}" type="pres">
      <dgm:prSet presAssocID="{288C9FCB-617F-4AFA-A8E8-D76D135A3DC1}" presName="parentTextArrow" presStyleLbl="node1" presStyleIdx="3" presStyleCnt="5"/>
      <dgm:spPr/>
    </dgm:pt>
    <dgm:pt modelId="{8E34F1D8-380A-4574-855C-D364F1942A4B}" type="pres">
      <dgm:prSet presAssocID="{848D4F55-D3EC-48D3-AFF8-9AA8FEF0263C}" presName="sp" presStyleCnt="0"/>
      <dgm:spPr/>
    </dgm:pt>
    <dgm:pt modelId="{7168DF5B-6C25-49C1-8165-5D18E547FF04}" type="pres">
      <dgm:prSet presAssocID="{86C959D2-A0FE-4F8A-B30C-426E00B71462}" presName="arrowAndChildren" presStyleCnt="0"/>
      <dgm:spPr/>
    </dgm:pt>
    <dgm:pt modelId="{9B7916B5-D884-4538-B771-AC86D5999B1B}" type="pres">
      <dgm:prSet presAssocID="{86C959D2-A0FE-4F8A-B30C-426E00B71462}" presName="parentTextArrow" presStyleLbl="node1" presStyleIdx="4" presStyleCnt="5" custLinFactNeighborX="-718"/>
      <dgm:spPr/>
    </dgm:pt>
  </dgm:ptLst>
  <dgm:cxnLst>
    <dgm:cxn modelId="{ED79763B-755A-4BC5-B1BA-1276788D91C9}" type="presOf" srcId="{288C9FCB-617F-4AFA-A8E8-D76D135A3DC1}" destId="{5F1784BA-E9E4-4169-B278-52CC11C82BC9}" srcOrd="0" destOrd="0" presId="urn:microsoft.com/office/officeart/2005/8/layout/process4"/>
    <dgm:cxn modelId="{B0B54056-B37F-44A9-B243-902ACD2E0A9B}" type="presOf" srcId="{EADA243E-1FED-4B5D-866C-3647181CC62F}" destId="{C2B79648-D9BC-488E-81CF-B420C08E4575}" srcOrd="0" destOrd="0" presId="urn:microsoft.com/office/officeart/2005/8/layout/process4"/>
    <dgm:cxn modelId="{99C792AA-60F1-4FAA-8915-DD97E4F2581F}" srcId="{EADA243E-1FED-4B5D-866C-3647181CC62F}" destId="{9BFAF83F-AD26-413F-85EF-1435A05B70F5}" srcOrd="4" destOrd="0" parTransId="{1FA45F67-32EE-48BC-8B19-2ACCFBC2AAD8}" sibTransId="{7E80A282-B74A-4736-8415-656E6551D921}"/>
    <dgm:cxn modelId="{33FEEAAE-D762-4C40-9F23-9E76C5ECA4F5}" srcId="{EADA243E-1FED-4B5D-866C-3647181CC62F}" destId="{03CD89CB-4B9F-44C1-98DB-5123DE6026C6}" srcOrd="3" destOrd="0" parTransId="{578D2EE8-A8C4-485C-B371-3922094777E5}" sibTransId="{37908964-D33A-4A78-A001-B4A36C8758E3}"/>
    <dgm:cxn modelId="{E6938094-FDA3-4639-996F-906157102DF9}" type="presOf" srcId="{9BFAF83F-AD26-413F-85EF-1435A05B70F5}" destId="{B19E4CB0-F318-42D7-8410-DD222A186DB0}" srcOrd="0" destOrd="0" presId="urn:microsoft.com/office/officeart/2005/8/layout/process4"/>
    <dgm:cxn modelId="{8D1D162C-5267-41D0-A780-563BEE03B66B}" srcId="{EADA243E-1FED-4B5D-866C-3647181CC62F}" destId="{288C9FCB-617F-4AFA-A8E8-D76D135A3DC1}" srcOrd="1" destOrd="0" parTransId="{A19791FE-1A00-46AC-85D9-3D1335C17F28}" sibTransId="{FA4A54E3-DD4B-42E3-8BC5-86E53FF8AFB4}"/>
    <dgm:cxn modelId="{B1496D24-8788-429A-86E1-7AA245B331C2}" type="presOf" srcId="{68A8EC9E-06D0-4036-B4AC-57186FB503AF}" destId="{FA607652-32A0-443C-8B5D-C0226C378A81}" srcOrd="0" destOrd="0" presId="urn:microsoft.com/office/officeart/2005/8/layout/process4"/>
    <dgm:cxn modelId="{29B15D62-8720-4A5B-A726-F5FEE3FF3CF8}" type="presOf" srcId="{03CD89CB-4B9F-44C1-98DB-5123DE6026C6}" destId="{D514883A-FFB7-4423-8A7C-145650C19E63}" srcOrd="0" destOrd="0" presId="urn:microsoft.com/office/officeart/2005/8/layout/process4"/>
    <dgm:cxn modelId="{B33485BF-A08B-405C-BFEA-A7E58EA32E82}" type="presOf" srcId="{86C959D2-A0FE-4F8A-B30C-426E00B71462}" destId="{9B7916B5-D884-4538-B771-AC86D5999B1B}" srcOrd="0" destOrd="0" presId="urn:microsoft.com/office/officeart/2005/8/layout/process4"/>
    <dgm:cxn modelId="{4E3EBC11-A865-477D-965F-E90C4B0F9620}" srcId="{EADA243E-1FED-4B5D-866C-3647181CC62F}" destId="{68A8EC9E-06D0-4036-B4AC-57186FB503AF}" srcOrd="2" destOrd="0" parTransId="{75BC0006-838C-4513-9177-EC9CE5AEF0F6}" sibTransId="{C1ABC282-5736-4A54-B271-D455DBBDF2C3}"/>
    <dgm:cxn modelId="{C15393AB-7FDE-4451-AB5C-CA484FD46D4B}" srcId="{EADA243E-1FED-4B5D-866C-3647181CC62F}" destId="{86C959D2-A0FE-4F8A-B30C-426E00B71462}" srcOrd="0" destOrd="0" parTransId="{F9DFAD1E-87AA-464C-81E2-FDD8F1D5A305}" sibTransId="{848D4F55-D3EC-48D3-AFF8-9AA8FEF0263C}"/>
    <dgm:cxn modelId="{5760BDE6-4EC0-41AC-84EA-BCE09CC74A2B}" type="presParOf" srcId="{C2B79648-D9BC-488E-81CF-B420C08E4575}" destId="{5BC4B017-C406-4A65-BE55-12CA5F1C4075}" srcOrd="0" destOrd="0" presId="urn:microsoft.com/office/officeart/2005/8/layout/process4"/>
    <dgm:cxn modelId="{C7F76CD7-9D50-4847-99CA-4DDB703DF887}" type="presParOf" srcId="{5BC4B017-C406-4A65-BE55-12CA5F1C4075}" destId="{B19E4CB0-F318-42D7-8410-DD222A186DB0}" srcOrd="0" destOrd="0" presId="urn:microsoft.com/office/officeart/2005/8/layout/process4"/>
    <dgm:cxn modelId="{08A33742-7E85-4C84-8451-C807F9C3FA68}" type="presParOf" srcId="{C2B79648-D9BC-488E-81CF-B420C08E4575}" destId="{EB5342F4-EE9A-4D1C-A490-9DAEA7C8D748}" srcOrd="1" destOrd="0" presId="urn:microsoft.com/office/officeart/2005/8/layout/process4"/>
    <dgm:cxn modelId="{4F254EAD-EF98-4181-B45D-A4495B6B1481}" type="presParOf" srcId="{C2B79648-D9BC-488E-81CF-B420C08E4575}" destId="{CAAAF3CF-C73C-455A-9457-8A497BCDA10D}" srcOrd="2" destOrd="0" presId="urn:microsoft.com/office/officeart/2005/8/layout/process4"/>
    <dgm:cxn modelId="{4822AB63-0927-4A89-B36A-83D5C086EB97}" type="presParOf" srcId="{CAAAF3CF-C73C-455A-9457-8A497BCDA10D}" destId="{D514883A-FFB7-4423-8A7C-145650C19E63}" srcOrd="0" destOrd="0" presId="urn:microsoft.com/office/officeart/2005/8/layout/process4"/>
    <dgm:cxn modelId="{401AAF43-A8E6-48C7-A36E-7ABA0960A0D5}" type="presParOf" srcId="{C2B79648-D9BC-488E-81CF-B420C08E4575}" destId="{84A0D7A8-66C5-46F9-A80A-5A6A15FB6165}" srcOrd="3" destOrd="0" presId="urn:microsoft.com/office/officeart/2005/8/layout/process4"/>
    <dgm:cxn modelId="{B2B579C8-F5DF-496B-917F-6C7ABB761A69}" type="presParOf" srcId="{C2B79648-D9BC-488E-81CF-B420C08E4575}" destId="{043CF898-8DBE-431D-87DA-CE2551AD494E}" srcOrd="4" destOrd="0" presId="urn:microsoft.com/office/officeart/2005/8/layout/process4"/>
    <dgm:cxn modelId="{05260C13-E823-42E1-9283-F6028DEE2901}" type="presParOf" srcId="{043CF898-8DBE-431D-87DA-CE2551AD494E}" destId="{FA607652-32A0-443C-8B5D-C0226C378A81}" srcOrd="0" destOrd="0" presId="urn:microsoft.com/office/officeart/2005/8/layout/process4"/>
    <dgm:cxn modelId="{373EEDA3-6927-4B59-B8E2-4C1968A2CFD3}" type="presParOf" srcId="{C2B79648-D9BC-488E-81CF-B420C08E4575}" destId="{AC6C9D92-873D-42AF-9AB3-B39C6F3C42FB}" srcOrd="5" destOrd="0" presId="urn:microsoft.com/office/officeart/2005/8/layout/process4"/>
    <dgm:cxn modelId="{C8D40BED-79F5-4231-BF11-684D004D4776}" type="presParOf" srcId="{C2B79648-D9BC-488E-81CF-B420C08E4575}" destId="{CB2F27A2-F12F-4F36-8CDB-DD532374BA0D}" srcOrd="6" destOrd="0" presId="urn:microsoft.com/office/officeart/2005/8/layout/process4"/>
    <dgm:cxn modelId="{A1B5C521-A8BB-446E-81B9-59638CE683D6}" type="presParOf" srcId="{CB2F27A2-F12F-4F36-8CDB-DD532374BA0D}" destId="{5F1784BA-E9E4-4169-B278-52CC11C82BC9}" srcOrd="0" destOrd="0" presId="urn:microsoft.com/office/officeart/2005/8/layout/process4"/>
    <dgm:cxn modelId="{05DD5305-957E-44F6-9973-06BB9644330C}" type="presParOf" srcId="{C2B79648-D9BC-488E-81CF-B420C08E4575}" destId="{8E34F1D8-380A-4574-855C-D364F1942A4B}" srcOrd="7" destOrd="0" presId="urn:microsoft.com/office/officeart/2005/8/layout/process4"/>
    <dgm:cxn modelId="{1460AFDC-625F-4D73-B0CC-3A712BA1FFEA}" type="presParOf" srcId="{C2B79648-D9BC-488E-81CF-B420C08E4575}" destId="{7168DF5B-6C25-49C1-8165-5D18E547FF04}" srcOrd="8" destOrd="0" presId="urn:microsoft.com/office/officeart/2005/8/layout/process4"/>
    <dgm:cxn modelId="{61419F98-569A-44E0-902D-9383D5508134}" type="presParOf" srcId="{7168DF5B-6C25-49C1-8165-5D18E547FF04}" destId="{9B7916B5-D884-4538-B771-AC86D5999B1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DA243E-1FED-4B5D-866C-3647181CC62F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</dgm:pt>
    <dgm:pt modelId="{86C959D2-A0FE-4F8A-B30C-426E00B71462}">
      <dgm:prSet phldrT="[Text]" custT="1"/>
      <dgm:spPr>
        <a:ln w="12700">
          <a:solidFill>
            <a:schemeClr val="bg1"/>
          </a:solidFill>
        </a:ln>
      </dgm:spPr>
      <dgm:t>
        <a:bodyPr/>
        <a:lstStyle/>
        <a:p>
          <a:r>
            <a:rPr lang="en-US" sz="2800" b="1" dirty="0">
              <a:solidFill>
                <a:schemeClr val="bg1"/>
              </a:solidFill>
              <a:latin typeface="Cambria" panose="02040503050406030204" pitchFamily="18" charset="0"/>
            </a:rPr>
            <a:t>Project Review</a:t>
          </a:r>
        </a:p>
      </dgm:t>
    </dgm:pt>
    <dgm:pt modelId="{F9DFAD1E-87AA-464C-81E2-FDD8F1D5A305}" type="parTrans" cxnId="{C15393AB-7FDE-4451-AB5C-CA484FD46D4B}">
      <dgm:prSet/>
      <dgm:spPr/>
      <dgm:t>
        <a:bodyPr/>
        <a:lstStyle/>
        <a:p>
          <a:pPr algn="ctr"/>
          <a:endParaRPr lang="en-US"/>
        </a:p>
      </dgm:t>
    </dgm:pt>
    <dgm:pt modelId="{848D4F55-D3EC-48D3-AFF8-9AA8FEF0263C}" type="sibTrans" cxnId="{C15393AB-7FDE-4451-AB5C-CA484FD46D4B}">
      <dgm:prSet/>
      <dgm:spPr/>
      <dgm:t>
        <a:bodyPr/>
        <a:lstStyle/>
        <a:p>
          <a:endParaRPr lang="en-US"/>
        </a:p>
      </dgm:t>
    </dgm:pt>
    <dgm:pt modelId="{288C9FCB-617F-4AFA-A8E8-D76D135A3DC1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</a:rPr>
            <a:t>Design Choices</a:t>
          </a:r>
        </a:p>
      </dgm:t>
    </dgm:pt>
    <dgm:pt modelId="{A19791FE-1A00-46AC-85D9-3D1335C17F28}" type="parTrans" cxnId="{8D1D162C-5267-41D0-A780-563BEE03B66B}">
      <dgm:prSet/>
      <dgm:spPr/>
      <dgm:t>
        <a:bodyPr/>
        <a:lstStyle/>
        <a:p>
          <a:pPr algn="ctr"/>
          <a:endParaRPr lang="en-US"/>
        </a:p>
      </dgm:t>
    </dgm:pt>
    <dgm:pt modelId="{FA4A54E3-DD4B-42E3-8BC5-86E53FF8AFB4}" type="sibTrans" cxnId="{8D1D162C-5267-41D0-A780-563BEE03B66B}">
      <dgm:prSet/>
      <dgm:spPr/>
      <dgm:t>
        <a:bodyPr/>
        <a:lstStyle/>
        <a:p>
          <a:endParaRPr lang="en-US"/>
        </a:p>
      </dgm:t>
    </dgm:pt>
    <dgm:pt modelId="{68A8EC9E-06D0-4036-B4AC-57186FB503AF}">
      <dgm:prSet phldrT="[Text]" custT="1"/>
      <dgm:spPr>
        <a:ln w="12700">
          <a:solidFill>
            <a:schemeClr val="bg1"/>
          </a:solidFill>
        </a:ln>
      </dgm:spPr>
      <dgm:t>
        <a:bodyPr/>
        <a:lstStyle/>
        <a:p>
          <a:r>
            <a:rPr lang="en-US" sz="2800" b="1" dirty="0">
              <a:latin typeface="Cambria" panose="02040503050406030204" pitchFamily="18" charset="0"/>
            </a:rPr>
            <a:t>Obstacles</a:t>
          </a:r>
        </a:p>
      </dgm:t>
    </dgm:pt>
    <dgm:pt modelId="{75BC0006-838C-4513-9177-EC9CE5AEF0F6}" type="parTrans" cxnId="{4E3EBC11-A865-477D-965F-E90C4B0F9620}">
      <dgm:prSet/>
      <dgm:spPr/>
      <dgm:t>
        <a:bodyPr/>
        <a:lstStyle/>
        <a:p>
          <a:endParaRPr lang="en-US"/>
        </a:p>
      </dgm:t>
    </dgm:pt>
    <dgm:pt modelId="{C1ABC282-5736-4A54-B271-D455DBBDF2C3}" type="sibTrans" cxnId="{4E3EBC11-A865-477D-965F-E90C4B0F9620}">
      <dgm:prSet/>
      <dgm:spPr/>
      <dgm:t>
        <a:bodyPr/>
        <a:lstStyle/>
        <a:p>
          <a:endParaRPr lang="en-US"/>
        </a:p>
      </dgm:t>
    </dgm:pt>
    <dgm:pt modelId="{03CD89CB-4B9F-44C1-98DB-5123DE6026C6}">
      <dgm:prSet phldrT="[Text]" custT="1"/>
      <dgm:spPr>
        <a:ln w="76200">
          <a:solidFill>
            <a:schemeClr val="tx1"/>
          </a:solidFill>
        </a:ln>
      </dgm:spPr>
      <dgm:t>
        <a:bodyPr/>
        <a:lstStyle/>
        <a:p>
          <a:r>
            <a:rPr lang="en-US" sz="3600" b="1" dirty="0">
              <a:latin typeface="Cambria" panose="02040503050406030204" pitchFamily="18" charset="0"/>
            </a:rPr>
            <a:t>Prototype</a:t>
          </a:r>
        </a:p>
      </dgm:t>
    </dgm:pt>
    <dgm:pt modelId="{578D2EE8-A8C4-485C-B371-3922094777E5}" type="parTrans" cxnId="{33FEEAAE-D762-4C40-9F23-9E76C5ECA4F5}">
      <dgm:prSet/>
      <dgm:spPr/>
      <dgm:t>
        <a:bodyPr/>
        <a:lstStyle/>
        <a:p>
          <a:endParaRPr lang="en-US"/>
        </a:p>
      </dgm:t>
    </dgm:pt>
    <dgm:pt modelId="{37908964-D33A-4A78-A001-B4A36C8758E3}" type="sibTrans" cxnId="{33FEEAAE-D762-4C40-9F23-9E76C5ECA4F5}">
      <dgm:prSet/>
      <dgm:spPr/>
      <dgm:t>
        <a:bodyPr/>
        <a:lstStyle/>
        <a:p>
          <a:endParaRPr lang="en-US"/>
        </a:p>
      </dgm:t>
    </dgm:pt>
    <dgm:pt modelId="{9BFAF83F-AD26-413F-85EF-1435A05B70F5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</a:rPr>
            <a:t>Reflections</a:t>
          </a:r>
        </a:p>
      </dgm:t>
    </dgm:pt>
    <dgm:pt modelId="{1FA45F67-32EE-48BC-8B19-2ACCFBC2AAD8}" type="parTrans" cxnId="{99C792AA-60F1-4FAA-8915-DD97E4F2581F}">
      <dgm:prSet/>
      <dgm:spPr/>
      <dgm:t>
        <a:bodyPr/>
        <a:lstStyle/>
        <a:p>
          <a:endParaRPr lang="en-US"/>
        </a:p>
      </dgm:t>
    </dgm:pt>
    <dgm:pt modelId="{7E80A282-B74A-4736-8415-656E6551D921}" type="sibTrans" cxnId="{99C792AA-60F1-4FAA-8915-DD97E4F2581F}">
      <dgm:prSet/>
      <dgm:spPr/>
      <dgm:t>
        <a:bodyPr/>
        <a:lstStyle/>
        <a:p>
          <a:endParaRPr lang="en-US"/>
        </a:p>
      </dgm:t>
    </dgm:pt>
    <dgm:pt modelId="{C2B79648-D9BC-488E-81CF-B420C08E4575}" type="pres">
      <dgm:prSet presAssocID="{EADA243E-1FED-4B5D-866C-3647181CC62F}" presName="Name0" presStyleCnt="0">
        <dgm:presLayoutVars>
          <dgm:dir/>
          <dgm:animLvl val="lvl"/>
          <dgm:resizeHandles val="exact"/>
        </dgm:presLayoutVars>
      </dgm:prSet>
      <dgm:spPr/>
    </dgm:pt>
    <dgm:pt modelId="{5BC4B017-C406-4A65-BE55-12CA5F1C4075}" type="pres">
      <dgm:prSet presAssocID="{9BFAF83F-AD26-413F-85EF-1435A05B70F5}" presName="boxAndChildren" presStyleCnt="0"/>
      <dgm:spPr/>
    </dgm:pt>
    <dgm:pt modelId="{B19E4CB0-F318-42D7-8410-DD222A186DB0}" type="pres">
      <dgm:prSet presAssocID="{9BFAF83F-AD26-413F-85EF-1435A05B70F5}" presName="parentTextBox" presStyleLbl="node1" presStyleIdx="0" presStyleCnt="5"/>
      <dgm:spPr/>
    </dgm:pt>
    <dgm:pt modelId="{EB5342F4-EE9A-4D1C-A490-9DAEA7C8D748}" type="pres">
      <dgm:prSet presAssocID="{37908964-D33A-4A78-A001-B4A36C8758E3}" presName="sp" presStyleCnt="0"/>
      <dgm:spPr/>
    </dgm:pt>
    <dgm:pt modelId="{CAAAF3CF-C73C-455A-9457-8A497BCDA10D}" type="pres">
      <dgm:prSet presAssocID="{03CD89CB-4B9F-44C1-98DB-5123DE6026C6}" presName="arrowAndChildren" presStyleCnt="0"/>
      <dgm:spPr/>
    </dgm:pt>
    <dgm:pt modelId="{D514883A-FFB7-4423-8A7C-145650C19E63}" type="pres">
      <dgm:prSet presAssocID="{03CD89CB-4B9F-44C1-98DB-5123DE6026C6}" presName="parentTextArrow" presStyleLbl="node1" presStyleIdx="1" presStyleCnt="5"/>
      <dgm:spPr/>
    </dgm:pt>
    <dgm:pt modelId="{84A0D7A8-66C5-46F9-A80A-5A6A15FB6165}" type="pres">
      <dgm:prSet presAssocID="{C1ABC282-5736-4A54-B271-D455DBBDF2C3}" presName="sp" presStyleCnt="0"/>
      <dgm:spPr/>
    </dgm:pt>
    <dgm:pt modelId="{043CF898-8DBE-431D-87DA-CE2551AD494E}" type="pres">
      <dgm:prSet presAssocID="{68A8EC9E-06D0-4036-B4AC-57186FB503AF}" presName="arrowAndChildren" presStyleCnt="0"/>
      <dgm:spPr/>
    </dgm:pt>
    <dgm:pt modelId="{FA607652-32A0-443C-8B5D-C0226C378A81}" type="pres">
      <dgm:prSet presAssocID="{68A8EC9E-06D0-4036-B4AC-57186FB503AF}" presName="parentTextArrow" presStyleLbl="node1" presStyleIdx="2" presStyleCnt="5"/>
      <dgm:spPr/>
    </dgm:pt>
    <dgm:pt modelId="{AC6C9D92-873D-42AF-9AB3-B39C6F3C42FB}" type="pres">
      <dgm:prSet presAssocID="{FA4A54E3-DD4B-42E3-8BC5-86E53FF8AFB4}" presName="sp" presStyleCnt="0"/>
      <dgm:spPr/>
    </dgm:pt>
    <dgm:pt modelId="{CB2F27A2-F12F-4F36-8CDB-DD532374BA0D}" type="pres">
      <dgm:prSet presAssocID="{288C9FCB-617F-4AFA-A8E8-D76D135A3DC1}" presName="arrowAndChildren" presStyleCnt="0"/>
      <dgm:spPr/>
    </dgm:pt>
    <dgm:pt modelId="{5F1784BA-E9E4-4169-B278-52CC11C82BC9}" type="pres">
      <dgm:prSet presAssocID="{288C9FCB-617F-4AFA-A8E8-D76D135A3DC1}" presName="parentTextArrow" presStyleLbl="node1" presStyleIdx="3" presStyleCnt="5"/>
      <dgm:spPr/>
    </dgm:pt>
    <dgm:pt modelId="{8E34F1D8-380A-4574-855C-D364F1942A4B}" type="pres">
      <dgm:prSet presAssocID="{848D4F55-D3EC-48D3-AFF8-9AA8FEF0263C}" presName="sp" presStyleCnt="0"/>
      <dgm:spPr/>
    </dgm:pt>
    <dgm:pt modelId="{7168DF5B-6C25-49C1-8165-5D18E547FF04}" type="pres">
      <dgm:prSet presAssocID="{86C959D2-A0FE-4F8A-B30C-426E00B71462}" presName="arrowAndChildren" presStyleCnt="0"/>
      <dgm:spPr/>
    </dgm:pt>
    <dgm:pt modelId="{9B7916B5-D884-4538-B771-AC86D5999B1B}" type="pres">
      <dgm:prSet presAssocID="{86C959D2-A0FE-4F8A-B30C-426E00B71462}" presName="parentTextArrow" presStyleLbl="node1" presStyleIdx="4" presStyleCnt="5" custLinFactNeighborX="-718"/>
      <dgm:spPr/>
    </dgm:pt>
  </dgm:ptLst>
  <dgm:cxnLst>
    <dgm:cxn modelId="{ED79763B-755A-4BC5-B1BA-1276788D91C9}" type="presOf" srcId="{288C9FCB-617F-4AFA-A8E8-D76D135A3DC1}" destId="{5F1784BA-E9E4-4169-B278-52CC11C82BC9}" srcOrd="0" destOrd="0" presId="urn:microsoft.com/office/officeart/2005/8/layout/process4"/>
    <dgm:cxn modelId="{B0B54056-B37F-44A9-B243-902ACD2E0A9B}" type="presOf" srcId="{EADA243E-1FED-4B5D-866C-3647181CC62F}" destId="{C2B79648-D9BC-488E-81CF-B420C08E4575}" srcOrd="0" destOrd="0" presId="urn:microsoft.com/office/officeart/2005/8/layout/process4"/>
    <dgm:cxn modelId="{99C792AA-60F1-4FAA-8915-DD97E4F2581F}" srcId="{EADA243E-1FED-4B5D-866C-3647181CC62F}" destId="{9BFAF83F-AD26-413F-85EF-1435A05B70F5}" srcOrd="4" destOrd="0" parTransId="{1FA45F67-32EE-48BC-8B19-2ACCFBC2AAD8}" sibTransId="{7E80A282-B74A-4736-8415-656E6551D921}"/>
    <dgm:cxn modelId="{33FEEAAE-D762-4C40-9F23-9E76C5ECA4F5}" srcId="{EADA243E-1FED-4B5D-866C-3647181CC62F}" destId="{03CD89CB-4B9F-44C1-98DB-5123DE6026C6}" srcOrd="3" destOrd="0" parTransId="{578D2EE8-A8C4-485C-B371-3922094777E5}" sibTransId="{37908964-D33A-4A78-A001-B4A36C8758E3}"/>
    <dgm:cxn modelId="{E6938094-FDA3-4639-996F-906157102DF9}" type="presOf" srcId="{9BFAF83F-AD26-413F-85EF-1435A05B70F5}" destId="{B19E4CB0-F318-42D7-8410-DD222A186DB0}" srcOrd="0" destOrd="0" presId="urn:microsoft.com/office/officeart/2005/8/layout/process4"/>
    <dgm:cxn modelId="{8D1D162C-5267-41D0-A780-563BEE03B66B}" srcId="{EADA243E-1FED-4B5D-866C-3647181CC62F}" destId="{288C9FCB-617F-4AFA-A8E8-D76D135A3DC1}" srcOrd="1" destOrd="0" parTransId="{A19791FE-1A00-46AC-85D9-3D1335C17F28}" sibTransId="{FA4A54E3-DD4B-42E3-8BC5-86E53FF8AFB4}"/>
    <dgm:cxn modelId="{B1496D24-8788-429A-86E1-7AA245B331C2}" type="presOf" srcId="{68A8EC9E-06D0-4036-B4AC-57186FB503AF}" destId="{FA607652-32A0-443C-8B5D-C0226C378A81}" srcOrd="0" destOrd="0" presId="urn:microsoft.com/office/officeart/2005/8/layout/process4"/>
    <dgm:cxn modelId="{29B15D62-8720-4A5B-A726-F5FEE3FF3CF8}" type="presOf" srcId="{03CD89CB-4B9F-44C1-98DB-5123DE6026C6}" destId="{D514883A-FFB7-4423-8A7C-145650C19E63}" srcOrd="0" destOrd="0" presId="urn:microsoft.com/office/officeart/2005/8/layout/process4"/>
    <dgm:cxn modelId="{B33485BF-A08B-405C-BFEA-A7E58EA32E82}" type="presOf" srcId="{86C959D2-A0FE-4F8A-B30C-426E00B71462}" destId="{9B7916B5-D884-4538-B771-AC86D5999B1B}" srcOrd="0" destOrd="0" presId="urn:microsoft.com/office/officeart/2005/8/layout/process4"/>
    <dgm:cxn modelId="{4E3EBC11-A865-477D-965F-E90C4B0F9620}" srcId="{EADA243E-1FED-4B5D-866C-3647181CC62F}" destId="{68A8EC9E-06D0-4036-B4AC-57186FB503AF}" srcOrd="2" destOrd="0" parTransId="{75BC0006-838C-4513-9177-EC9CE5AEF0F6}" sibTransId="{C1ABC282-5736-4A54-B271-D455DBBDF2C3}"/>
    <dgm:cxn modelId="{C15393AB-7FDE-4451-AB5C-CA484FD46D4B}" srcId="{EADA243E-1FED-4B5D-866C-3647181CC62F}" destId="{86C959D2-A0FE-4F8A-B30C-426E00B71462}" srcOrd="0" destOrd="0" parTransId="{F9DFAD1E-87AA-464C-81E2-FDD8F1D5A305}" sibTransId="{848D4F55-D3EC-48D3-AFF8-9AA8FEF0263C}"/>
    <dgm:cxn modelId="{5760BDE6-4EC0-41AC-84EA-BCE09CC74A2B}" type="presParOf" srcId="{C2B79648-D9BC-488E-81CF-B420C08E4575}" destId="{5BC4B017-C406-4A65-BE55-12CA5F1C4075}" srcOrd="0" destOrd="0" presId="urn:microsoft.com/office/officeart/2005/8/layout/process4"/>
    <dgm:cxn modelId="{C7F76CD7-9D50-4847-99CA-4DDB703DF887}" type="presParOf" srcId="{5BC4B017-C406-4A65-BE55-12CA5F1C4075}" destId="{B19E4CB0-F318-42D7-8410-DD222A186DB0}" srcOrd="0" destOrd="0" presId="urn:microsoft.com/office/officeart/2005/8/layout/process4"/>
    <dgm:cxn modelId="{08A33742-7E85-4C84-8451-C807F9C3FA68}" type="presParOf" srcId="{C2B79648-D9BC-488E-81CF-B420C08E4575}" destId="{EB5342F4-EE9A-4D1C-A490-9DAEA7C8D748}" srcOrd="1" destOrd="0" presId="urn:microsoft.com/office/officeart/2005/8/layout/process4"/>
    <dgm:cxn modelId="{4F254EAD-EF98-4181-B45D-A4495B6B1481}" type="presParOf" srcId="{C2B79648-D9BC-488E-81CF-B420C08E4575}" destId="{CAAAF3CF-C73C-455A-9457-8A497BCDA10D}" srcOrd="2" destOrd="0" presId="urn:microsoft.com/office/officeart/2005/8/layout/process4"/>
    <dgm:cxn modelId="{4822AB63-0927-4A89-B36A-83D5C086EB97}" type="presParOf" srcId="{CAAAF3CF-C73C-455A-9457-8A497BCDA10D}" destId="{D514883A-FFB7-4423-8A7C-145650C19E63}" srcOrd="0" destOrd="0" presId="urn:microsoft.com/office/officeart/2005/8/layout/process4"/>
    <dgm:cxn modelId="{401AAF43-A8E6-48C7-A36E-7ABA0960A0D5}" type="presParOf" srcId="{C2B79648-D9BC-488E-81CF-B420C08E4575}" destId="{84A0D7A8-66C5-46F9-A80A-5A6A15FB6165}" srcOrd="3" destOrd="0" presId="urn:microsoft.com/office/officeart/2005/8/layout/process4"/>
    <dgm:cxn modelId="{B2B579C8-F5DF-496B-917F-6C7ABB761A69}" type="presParOf" srcId="{C2B79648-D9BC-488E-81CF-B420C08E4575}" destId="{043CF898-8DBE-431D-87DA-CE2551AD494E}" srcOrd="4" destOrd="0" presId="urn:microsoft.com/office/officeart/2005/8/layout/process4"/>
    <dgm:cxn modelId="{05260C13-E823-42E1-9283-F6028DEE2901}" type="presParOf" srcId="{043CF898-8DBE-431D-87DA-CE2551AD494E}" destId="{FA607652-32A0-443C-8B5D-C0226C378A81}" srcOrd="0" destOrd="0" presId="urn:microsoft.com/office/officeart/2005/8/layout/process4"/>
    <dgm:cxn modelId="{373EEDA3-6927-4B59-B8E2-4C1968A2CFD3}" type="presParOf" srcId="{C2B79648-D9BC-488E-81CF-B420C08E4575}" destId="{AC6C9D92-873D-42AF-9AB3-B39C6F3C42FB}" srcOrd="5" destOrd="0" presId="urn:microsoft.com/office/officeart/2005/8/layout/process4"/>
    <dgm:cxn modelId="{C8D40BED-79F5-4231-BF11-684D004D4776}" type="presParOf" srcId="{C2B79648-D9BC-488E-81CF-B420C08E4575}" destId="{CB2F27A2-F12F-4F36-8CDB-DD532374BA0D}" srcOrd="6" destOrd="0" presId="urn:microsoft.com/office/officeart/2005/8/layout/process4"/>
    <dgm:cxn modelId="{A1B5C521-A8BB-446E-81B9-59638CE683D6}" type="presParOf" srcId="{CB2F27A2-F12F-4F36-8CDB-DD532374BA0D}" destId="{5F1784BA-E9E4-4169-B278-52CC11C82BC9}" srcOrd="0" destOrd="0" presId="urn:microsoft.com/office/officeart/2005/8/layout/process4"/>
    <dgm:cxn modelId="{05DD5305-957E-44F6-9973-06BB9644330C}" type="presParOf" srcId="{C2B79648-D9BC-488E-81CF-B420C08E4575}" destId="{8E34F1D8-380A-4574-855C-D364F1942A4B}" srcOrd="7" destOrd="0" presId="urn:microsoft.com/office/officeart/2005/8/layout/process4"/>
    <dgm:cxn modelId="{1460AFDC-625F-4D73-B0CC-3A712BA1FFEA}" type="presParOf" srcId="{C2B79648-D9BC-488E-81CF-B420C08E4575}" destId="{7168DF5B-6C25-49C1-8165-5D18E547FF04}" srcOrd="8" destOrd="0" presId="urn:microsoft.com/office/officeart/2005/8/layout/process4"/>
    <dgm:cxn modelId="{61419F98-569A-44E0-902D-9383D5508134}" type="presParOf" srcId="{7168DF5B-6C25-49C1-8165-5D18E547FF04}" destId="{9B7916B5-D884-4538-B771-AC86D5999B1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DA243E-1FED-4B5D-866C-3647181CC62F}" type="doc">
      <dgm:prSet loTypeId="urn:microsoft.com/office/officeart/2005/8/layout/process4" loCatId="process" qsTypeId="urn:microsoft.com/office/officeart/2005/8/quickstyle/simple1" qsCatId="simple" csTypeId="urn:microsoft.com/office/officeart/2005/8/colors/colorful3" csCatId="colorful" phldr="1"/>
      <dgm:spPr/>
    </dgm:pt>
    <dgm:pt modelId="{86C959D2-A0FE-4F8A-B30C-426E00B71462}">
      <dgm:prSet phldrT="[Text]" custT="1"/>
      <dgm:spPr>
        <a:ln w="12700">
          <a:solidFill>
            <a:schemeClr val="bg1"/>
          </a:solidFill>
        </a:ln>
      </dgm:spPr>
      <dgm:t>
        <a:bodyPr/>
        <a:lstStyle/>
        <a:p>
          <a:r>
            <a:rPr lang="en-US" sz="2800" b="1" dirty="0">
              <a:solidFill>
                <a:schemeClr val="bg1"/>
              </a:solidFill>
              <a:latin typeface="Cambria" panose="02040503050406030204" pitchFamily="18" charset="0"/>
            </a:rPr>
            <a:t>Project Review</a:t>
          </a:r>
        </a:p>
      </dgm:t>
    </dgm:pt>
    <dgm:pt modelId="{F9DFAD1E-87AA-464C-81E2-FDD8F1D5A305}" type="parTrans" cxnId="{C15393AB-7FDE-4451-AB5C-CA484FD46D4B}">
      <dgm:prSet/>
      <dgm:spPr/>
      <dgm:t>
        <a:bodyPr/>
        <a:lstStyle/>
        <a:p>
          <a:pPr algn="ctr"/>
          <a:endParaRPr lang="en-US"/>
        </a:p>
      </dgm:t>
    </dgm:pt>
    <dgm:pt modelId="{848D4F55-D3EC-48D3-AFF8-9AA8FEF0263C}" type="sibTrans" cxnId="{C15393AB-7FDE-4451-AB5C-CA484FD46D4B}">
      <dgm:prSet/>
      <dgm:spPr/>
      <dgm:t>
        <a:bodyPr/>
        <a:lstStyle/>
        <a:p>
          <a:endParaRPr lang="en-US"/>
        </a:p>
      </dgm:t>
    </dgm:pt>
    <dgm:pt modelId="{288C9FCB-617F-4AFA-A8E8-D76D135A3DC1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</a:rPr>
            <a:t>Design Choices</a:t>
          </a:r>
        </a:p>
      </dgm:t>
    </dgm:pt>
    <dgm:pt modelId="{A19791FE-1A00-46AC-85D9-3D1335C17F28}" type="parTrans" cxnId="{8D1D162C-5267-41D0-A780-563BEE03B66B}">
      <dgm:prSet/>
      <dgm:spPr/>
      <dgm:t>
        <a:bodyPr/>
        <a:lstStyle/>
        <a:p>
          <a:pPr algn="ctr"/>
          <a:endParaRPr lang="en-US"/>
        </a:p>
      </dgm:t>
    </dgm:pt>
    <dgm:pt modelId="{FA4A54E3-DD4B-42E3-8BC5-86E53FF8AFB4}" type="sibTrans" cxnId="{8D1D162C-5267-41D0-A780-563BEE03B66B}">
      <dgm:prSet/>
      <dgm:spPr/>
      <dgm:t>
        <a:bodyPr/>
        <a:lstStyle/>
        <a:p>
          <a:endParaRPr lang="en-US"/>
        </a:p>
      </dgm:t>
    </dgm:pt>
    <dgm:pt modelId="{68A8EC9E-06D0-4036-B4AC-57186FB503AF}">
      <dgm:prSet phldrT="[Text]" custT="1"/>
      <dgm:spPr>
        <a:ln w="12700">
          <a:solidFill>
            <a:schemeClr val="bg1"/>
          </a:solidFill>
        </a:ln>
      </dgm:spPr>
      <dgm:t>
        <a:bodyPr/>
        <a:lstStyle/>
        <a:p>
          <a:r>
            <a:rPr lang="en-US" sz="2800" b="1" dirty="0">
              <a:latin typeface="Cambria" panose="02040503050406030204" pitchFamily="18" charset="0"/>
            </a:rPr>
            <a:t>Obstacles</a:t>
          </a:r>
          <a:endParaRPr lang="en-US" sz="2000" b="1" dirty="0">
            <a:latin typeface="Cambria" panose="02040503050406030204" pitchFamily="18" charset="0"/>
          </a:endParaRPr>
        </a:p>
      </dgm:t>
    </dgm:pt>
    <dgm:pt modelId="{75BC0006-838C-4513-9177-EC9CE5AEF0F6}" type="parTrans" cxnId="{4E3EBC11-A865-477D-965F-E90C4B0F9620}">
      <dgm:prSet/>
      <dgm:spPr/>
      <dgm:t>
        <a:bodyPr/>
        <a:lstStyle/>
        <a:p>
          <a:endParaRPr lang="en-US"/>
        </a:p>
      </dgm:t>
    </dgm:pt>
    <dgm:pt modelId="{C1ABC282-5736-4A54-B271-D455DBBDF2C3}" type="sibTrans" cxnId="{4E3EBC11-A865-477D-965F-E90C4B0F9620}">
      <dgm:prSet/>
      <dgm:spPr/>
      <dgm:t>
        <a:bodyPr/>
        <a:lstStyle/>
        <a:p>
          <a:endParaRPr lang="en-US"/>
        </a:p>
      </dgm:t>
    </dgm:pt>
    <dgm:pt modelId="{03CD89CB-4B9F-44C1-98DB-5123DE6026C6}">
      <dgm:prSet phldrT="[Text]"/>
      <dgm:spPr/>
      <dgm:t>
        <a:bodyPr/>
        <a:lstStyle/>
        <a:p>
          <a:r>
            <a:rPr lang="en-US" b="1" dirty="0">
              <a:latin typeface="Cambria" panose="02040503050406030204" pitchFamily="18" charset="0"/>
            </a:rPr>
            <a:t>Prototype</a:t>
          </a:r>
        </a:p>
      </dgm:t>
    </dgm:pt>
    <dgm:pt modelId="{578D2EE8-A8C4-485C-B371-3922094777E5}" type="parTrans" cxnId="{33FEEAAE-D762-4C40-9F23-9E76C5ECA4F5}">
      <dgm:prSet/>
      <dgm:spPr/>
      <dgm:t>
        <a:bodyPr/>
        <a:lstStyle/>
        <a:p>
          <a:endParaRPr lang="en-US"/>
        </a:p>
      </dgm:t>
    </dgm:pt>
    <dgm:pt modelId="{37908964-D33A-4A78-A001-B4A36C8758E3}" type="sibTrans" cxnId="{33FEEAAE-D762-4C40-9F23-9E76C5ECA4F5}">
      <dgm:prSet/>
      <dgm:spPr/>
      <dgm:t>
        <a:bodyPr/>
        <a:lstStyle/>
        <a:p>
          <a:endParaRPr lang="en-US"/>
        </a:p>
      </dgm:t>
    </dgm:pt>
    <dgm:pt modelId="{9BFAF83F-AD26-413F-85EF-1435A05B70F5}">
      <dgm:prSet phldrT="[Text]" custT="1"/>
      <dgm:spPr>
        <a:ln w="76200">
          <a:solidFill>
            <a:schemeClr val="tx1"/>
          </a:solidFill>
        </a:ln>
      </dgm:spPr>
      <dgm:t>
        <a:bodyPr/>
        <a:lstStyle/>
        <a:p>
          <a:r>
            <a:rPr lang="en-US" sz="3600" b="1" dirty="0">
              <a:latin typeface="Cambria" panose="02040503050406030204" pitchFamily="18" charset="0"/>
            </a:rPr>
            <a:t>Reflections</a:t>
          </a:r>
        </a:p>
      </dgm:t>
    </dgm:pt>
    <dgm:pt modelId="{1FA45F67-32EE-48BC-8B19-2ACCFBC2AAD8}" type="parTrans" cxnId="{99C792AA-60F1-4FAA-8915-DD97E4F2581F}">
      <dgm:prSet/>
      <dgm:spPr/>
      <dgm:t>
        <a:bodyPr/>
        <a:lstStyle/>
        <a:p>
          <a:endParaRPr lang="en-US"/>
        </a:p>
      </dgm:t>
    </dgm:pt>
    <dgm:pt modelId="{7E80A282-B74A-4736-8415-656E6551D921}" type="sibTrans" cxnId="{99C792AA-60F1-4FAA-8915-DD97E4F2581F}">
      <dgm:prSet/>
      <dgm:spPr/>
      <dgm:t>
        <a:bodyPr/>
        <a:lstStyle/>
        <a:p>
          <a:endParaRPr lang="en-US"/>
        </a:p>
      </dgm:t>
    </dgm:pt>
    <dgm:pt modelId="{C2B79648-D9BC-488E-81CF-B420C08E4575}" type="pres">
      <dgm:prSet presAssocID="{EADA243E-1FED-4B5D-866C-3647181CC62F}" presName="Name0" presStyleCnt="0">
        <dgm:presLayoutVars>
          <dgm:dir/>
          <dgm:animLvl val="lvl"/>
          <dgm:resizeHandles val="exact"/>
        </dgm:presLayoutVars>
      </dgm:prSet>
      <dgm:spPr/>
    </dgm:pt>
    <dgm:pt modelId="{5BC4B017-C406-4A65-BE55-12CA5F1C4075}" type="pres">
      <dgm:prSet presAssocID="{9BFAF83F-AD26-413F-85EF-1435A05B70F5}" presName="boxAndChildren" presStyleCnt="0"/>
      <dgm:spPr/>
    </dgm:pt>
    <dgm:pt modelId="{B19E4CB0-F318-42D7-8410-DD222A186DB0}" type="pres">
      <dgm:prSet presAssocID="{9BFAF83F-AD26-413F-85EF-1435A05B70F5}" presName="parentTextBox" presStyleLbl="node1" presStyleIdx="0" presStyleCnt="5"/>
      <dgm:spPr/>
    </dgm:pt>
    <dgm:pt modelId="{EB5342F4-EE9A-4D1C-A490-9DAEA7C8D748}" type="pres">
      <dgm:prSet presAssocID="{37908964-D33A-4A78-A001-B4A36C8758E3}" presName="sp" presStyleCnt="0"/>
      <dgm:spPr/>
    </dgm:pt>
    <dgm:pt modelId="{CAAAF3CF-C73C-455A-9457-8A497BCDA10D}" type="pres">
      <dgm:prSet presAssocID="{03CD89CB-4B9F-44C1-98DB-5123DE6026C6}" presName="arrowAndChildren" presStyleCnt="0"/>
      <dgm:spPr/>
    </dgm:pt>
    <dgm:pt modelId="{D514883A-FFB7-4423-8A7C-145650C19E63}" type="pres">
      <dgm:prSet presAssocID="{03CD89CB-4B9F-44C1-98DB-5123DE6026C6}" presName="parentTextArrow" presStyleLbl="node1" presStyleIdx="1" presStyleCnt="5"/>
      <dgm:spPr/>
    </dgm:pt>
    <dgm:pt modelId="{84A0D7A8-66C5-46F9-A80A-5A6A15FB6165}" type="pres">
      <dgm:prSet presAssocID="{C1ABC282-5736-4A54-B271-D455DBBDF2C3}" presName="sp" presStyleCnt="0"/>
      <dgm:spPr/>
    </dgm:pt>
    <dgm:pt modelId="{043CF898-8DBE-431D-87DA-CE2551AD494E}" type="pres">
      <dgm:prSet presAssocID="{68A8EC9E-06D0-4036-B4AC-57186FB503AF}" presName="arrowAndChildren" presStyleCnt="0"/>
      <dgm:spPr/>
    </dgm:pt>
    <dgm:pt modelId="{FA607652-32A0-443C-8B5D-C0226C378A81}" type="pres">
      <dgm:prSet presAssocID="{68A8EC9E-06D0-4036-B4AC-57186FB503AF}" presName="parentTextArrow" presStyleLbl="node1" presStyleIdx="2" presStyleCnt="5"/>
      <dgm:spPr/>
    </dgm:pt>
    <dgm:pt modelId="{AC6C9D92-873D-42AF-9AB3-B39C6F3C42FB}" type="pres">
      <dgm:prSet presAssocID="{FA4A54E3-DD4B-42E3-8BC5-86E53FF8AFB4}" presName="sp" presStyleCnt="0"/>
      <dgm:spPr/>
    </dgm:pt>
    <dgm:pt modelId="{CB2F27A2-F12F-4F36-8CDB-DD532374BA0D}" type="pres">
      <dgm:prSet presAssocID="{288C9FCB-617F-4AFA-A8E8-D76D135A3DC1}" presName="arrowAndChildren" presStyleCnt="0"/>
      <dgm:spPr/>
    </dgm:pt>
    <dgm:pt modelId="{5F1784BA-E9E4-4169-B278-52CC11C82BC9}" type="pres">
      <dgm:prSet presAssocID="{288C9FCB-617F-4AFA-A8E8-D76D135A3DC1}" presName="parentTextArrow" presStyleLbl="node1" presStyleIdx="3" presStyleCnt="5"/>
      <dgm:spPr/>
    </dgm:pt>
    <dgm:pt modelId="{8E34F1D8-380A-4574-855C-D364F1942A4B}" type="pres">
      <dgm:prSet presAssocID="{848D4F55-D3EC-48D3-AFF8-9AA8FEF0263C}" presName="sp" presStyleCnt="0"/>
      <dgm:spPr/>
    </dgm:pt>
    <dgm:pt modelId="{7168DF5B-6C25-49C1-8165-5D18E547FF04}" type="pres">
      <dgm:prSet presAssocID="{86C959D2-A0FE-4F8A-B30C-426E00B71462}" presName="arrowAndChildren" presStyleCnt="0"/>
      <dgm:spPr/>
    </dgm:pt>
    <dgm:pt modelId="{9B7916B5-D884-4538-B771-AC86D5999B1B}" type="pres">
      <dgm:prSet presAssocID="{86C959D2-A0FE-4F8A-B30C-426E00B71462}" presName="parentTextArrow" presStyleLbl="node1" presStyleIdx="4" presStyleCnt="5" custLinFactNeighborX="-718"/>
      <dgm:spPr/>
    </dgm:pt>
  </dgm:ptLst>
  <dgm:cxnLst>
    <dgm:cxn modelId="{ED79763B-755A-4BC5-B1BA-1276788D91C9}" type="presOf" srcId="{288C9FCB-617F-4AFA-A8E8-D76D135A3DC1}" destId="{5F1784BA-E9E4-4169-B278-52CC11C82BC9}" srcOrd="0" destOrd="0" presId="urn:microsoft.com/office/officeart/2005/8/layout/process4"/>
    <dgm:cxn modelId="{B0B54056-B37F-44A9-B243-902ACD2E0A9B}" type="presOf" srcId="{EADA243E-1FED-4B5D-866C-3647181CC62F}" destId="{C2B79648-D9BC-488E-81CF-B420C08E4575}" srcOrd="0" destOrd="0" presId="urn:microsoft.com/office/officeart/2005/8/layout/process4"/>
    <dgm:cxn modelId="{99C792AA-60F1-4FAA-8915-DD97E4F2581F}" srcId="{EADA243E-1FED-4B5D-866C-3647181CC62F}" destId="{9BFAF83F-AD26-413F-85EF-1435A05B70F5}" srcOrd="4" destOrd="0" parTransId="{1FA45F67-32EE-48BC-8B19-2ACCFBC2AAD8}" sibTransId="{7E80A282-B74A-4736-8415-656E6551D921}"/>
    <dgm:cxn modelId="{33FEEAAE-D762-4C40-9F23-9E76C5ECA4F5}" srcId="{EADA243E-1FED-4B5D-866C-3647181CC62F}" destId="{03CD89CB-4B9F-44C1-98DB-5123DE6026C6}" srcOrd="3" destOrd="0" parTransId="{578D2EE8-A8C4-485C-B371-3922094777E5}" sibTransId="{37908964-D33A-4A78-A001-B4A36C8758E3}"/>
    <dgm:cxn modelId="{E6938094-FDA3-4639-996F-906157102DF9}" type="presOf" srcId="{9BFAF83F-AD26-413F-85EF-1435A05B70F5}" destId="{B19E4CB0-F318-42D7-8410-DD222A186DB0}" srcOrd="0" destOrd="0" presId="urn:microsoft.com/office/officeart/2005/8/layout/process4"/>
    <dgm:cxn modelId="{8D1D162C-5267-41D0-A780-563BEE03B66B}" srcId="{EADA243E-1FED-4B5D-866C-3647181CC62F}" destId="{288C9FCB-617F-4AFA-A8E8-D76D135A3DC1}" srcOrd="1" destOrd="0" parTransId="{A19791FE-1A00-46AC-85D9-3D1335C17F28}" sibTransId="{FA4A54E3-DD4B-42E3-8BC5-86E53FF8AFB4}"/>
    <dgm:cxn modelId="{B1496D24-8788-429A-86E1-7AA245B331C2}" type="presOf" srcId="{68A8EC9E-06D0-4036-B4AC-57186FB503AF}" destId="{FA607652-32A0-443C-8B5D-C0226C378A81}" srcOrd="0" destOrd="0" presId="urn:microsoft.com/office/officeart/2005/8/layout/process4"/>
    <dgm:cxn modelId="{29B15D62-8720-4A5B-A726-F5FEE3FF3CF8}" type="presOf" srcId="{03CD89CB-4B9F-44C1-98DB-5123DE6026C6}" destId="{D514883A-FFB7-4423-8A7C-145650C19E63}" srcOrd="0" destOrd="0" presId="urn:microsoft.com/office/officeart/2005/8/layout/process4"/>
    <dgm:cxn modelId="{B33485BF-A08B-405C-BFEA-A7E58EA32E82}" type="presOf" srcId="{86C959D2-A0FE-4F8A-B30C-426E00B71462}" destId="{9B7916B5-D884-4538-B771-AC86D5999B1B}" srcOrd="0" destOrd="0" presId="urn:microsoft.com/office/officeart/2005/8/layout/process4"/>
    <dgm:cxn modelId="{4E3EBC11-A865-477D-965F-E90C4B0F9620}" srcId="{EADA243E-1FED-4B5D-866C-3647181CC62F}" destId="{68A8EC9E-06D0-4036-B4AC-57186FB503AF}" srcOrd="2" destOrd="0" parTransId="{75BC0006-838C-4513-9177-EC9CE5AEF0F6}" sibTransId="{C1ABC282-5736-4A54-B271-D455DBBDF2C3}"/>
    <dgm:cxn modelId="{C15393AB-7FDE-4451-AB5C-CA484FD46D4B}" srcId="{EADA243E-1FED-4B5D-866C-3647181CC62F}" destId="{86C959D2-A0FE-4F8A-B30C-426E00B71462}" srcOrd="0" destOrd="0" parTransId="{F9DFAD1E-87AA-464C-81E2-FDD8F1D5A305}" sibTransId="{848D4F55-D3EC-48D3-AFF8-9AA8FEF0263C}"/>
    <dgm:cxn modelId="{5760BDE6-4EC0-41AC-84EA-BCE09CC74A2B}" type="presParOf" srcId="{C2B79648-D9BC-488E-81CF-B420C08E4575}" destId="{5BC4B017-C406-4A65-BE55-12CA5F1C4075}" srcOrd="0" destOrd="0" presId="urn:microsoft.com/office/officeart/2005/8/layout/process4"/>
    <dgm:cxn modelId="{C7F76CD7-9D50-4847-99CA-4DDB703DF887}" type="presParOf" srcId="{5BC4B017-C406-4A65-BE55-12CA5F1C4075}" destId="{B19E4CB0-F318-42D7-8410-DD222A186DB0}" srcOrd="0" destOrd="0" presId="urn:microsoft.com/office/officeart/2005/8/layout/process4"/>
    <dgm:cxn modelId="{08A33742-7E85-4C84-8451-C807F9C3FA68}" type="presParOf" srcId="{C2B79648-D9BC-488E-81CF-B420C08E4575}" destId="{EB5342F4-EE9A-4D1C-A490-9DAEA7C8D748}" srcOrd="1" destOrd="0" presId="urn:microsoft.com/office/officeart/2005/8/layout/process4"/>
    <dgm:cxn modelId="{4F254EAD-EF98-4181-B45D-A4495B6B1481}" type="presParOf" srcId="{C2B79648-D9BC-488E-81CF-B420C08E4575}" destId="{CAAAF3CF-C73C-455A-9457-8A497BCDA10D}" srcOrd="2" destOrd="0" presId="urn:microsoft.com/office/officeart/2005/8/layout/process4"/>
    <dgm:cxn modelId="{4822AB63-0927-4A89-B36A-83D5C086EB97}" type="presParOf" srcId="{CAAAF3CF-C73C-455A-9457-8A497BCDA10D}" destId="{D514883A-FFB7-4423-8A7C-145650C19E63}" srcOrd="0" destOrd="0" presId="urn:microsoft.com/office/officeart/2005/8/layout/process4"/>
    <dgm:cxn modelId="{401AAF43-A8E6-48C7-A36E-7ABA0960A0D5}" type="presParOf" srcId="{C2B79648-D9BC-488E-81CF-B420C08E4575}" destId="{84A0D7A8-66C5-46F9-A80A-5A6A15FB6165}" srcOrd="3" destOrd="0" presId="urn:microsoft.com/office/officeart/2005/8/layout/process4"/>
    <dgm:cxn modelId="{B2B579C8-F5DF-496B-917F-6C7ABB761A69}" type="presParOf" srcId="{C2B79648-D9BC-488E-81CF-B420C08E4575}" destId="{043CF898-8DBE-431D-87DA-CE2551AD494E}" srcOrd="4" destOrd="0" presId="urn:microsoft.com/office/officeart/2005/8/layout/process4"/>
    <dgm:cxn modelId="{05260C13-E823-42E1-9283-F6028DEE2901}" type="presParOf" srcId="{043CF898-8DBE-431D-87DA-CE2551AD494E}" destId="{FA607652-32A0-443C-8B5D-C0226C378A81}" srcOrd="0" destOrd="0" presId="urn:microsoft.com/office/officeart/2005/8/layout/process4"/>
    <dgm:cxn modelId="{373EEDA3-6927-4B59-B8E2-4C1968A2CFD3}" type="presParOf" srcId="{C2B79648-D9BC-488E-81CF-B420C08E4575}" destId="{AC6C9D92-873D-42AF-9AB3-B39C6F3C42FB}" srcOrd="5" destOrd="0" presId="urn:microsoft.com/office/officeart/2005/8/layout/process4"/>
    <dgm:cxn modelId="{C8D40BED-79F5-4231-BF11-684D004D4776}" type="presParOf" srcId="{C2B79648-D9BC-488E-81CF-B420C08E4575}" destId="{CB2F27A2-F12F-4F36-8CDB-DD532374BA0D}" srcOrd="6" destOrd="0" presId="urn:microsoft.com/office/officeart/2005/8/layout/process4"/>
    <dgm:cxn modelId="{A1B5C521-A8BB-446E-81B9-59638CE683D6}" type="presParOf" srcId="{CB2F27A2-F12F-4F36-8CDB-DD532374BA0D}" destId="{5F1784BA-E9E4-4169-B278-52CC11C82BC9}" srcOrd="0" destOrd="0" presId="urn:microsoft.com/office/officeart/2005/8/layout/process4"/>
    <dgm:cxn modelId="{05DD5305-957E-44F6-9973-06BB9644330C}" type="presParOf" srcId="{C2B79648-D9BC-488E-81CF-B420C08E4575}" destId="{8E34F1D8-380A-4574-855C-D364F1942A4B}" srcOrd="7" destOrd="0" presId="urn:microsoft.com/office/officeart/2005/8/layout/process4"/>
    <dgm:cxn modelId="{1460AFDC-625F-4D73-B0CC-3A712BA1FFEA}" type="presParOf" srcId="{C2B79648-D9BC-488E-81CF-B420C08E4575}" destId="{7168DF5B-6C25-49C1-8165-5D18E547FF04}" srcOrd="8" destOrd="0" presId="urn:microsoft.com/office/officeart/2005/8/layout/process4"/>
    <dgm:cxn modelId="{61419F98-569A-44E0-902D-9383D5508134}" type="presParOf" srcId="{7168DF5B-6C25-49C1-8165-5D18E547FF04}" destId="{9B7916B5-D884-4538-B771-AC86D5999B1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E4CB0-F318-42D7-8410-DD222A186DB0}">
      <dsp:nvSpPr>
        <dsp:cNvPr id="0" name=""/>
        <dsp:cNvSpPr/>
      </dsp:nvSpPr>
      <dsp:spPr>
        <a:xfrm>
          <a:off x="0" y="4851312"/>
          <a:ext cx="6797675" cy="7958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anose="02040503050406030204" pitchFamily="18" charset="0"/>
            </a:rPr>
            <a:t>Reflections</a:t>
          </a:r>
        </a:p>
      </dsp:txBody>
      <dsp:txXfrm>
        <a:off x="0" y="4851312"/>
        <a:ext cx="6797675" cy="795898"/>
      </dsp:txXfrm>
    </dsp:sp>
    <dsp:sp modelId="{D514883A-FFB7-4423-8A7C-145650C19E63}">
      <dsp:nvSpPr>
        <dsp:cNvPr id="0" name=""/>
        <dsp:cNvSpPr/>
      </dsp:nvSpPr>
      <dsp:spPr>
        <a:xfrm rot="10800000">
          <a:off x="0" y="3639159"/>
          <a:ext cx="6797675" cy="1224091"/>
        </a:xfrm>
        <a:prstGeom prst="upArrowCallout">
          <a:avLst/>
        </a:prstGeom>
        <a:solidFill>
          <a:schemeClr val="accent3">
            <a:hueOff val="2548153"/>
            <a:satOff val="-208"/>
            <a:lumOff val="-5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anose="02040503050406030204" pitchFamily="18" charset="0"/>
            </a:rPr>
            <a:t>Prototype</a:t>
          </a:r>
        </a:p>
      </dsp:txBody>
      <dsp:txXfrm rot="10800000">
        <a:off x="0" y="3639159"/>
        <a:ext cx="6797675" cy="795378"/>
      </dsp:txXfrm>
    </dsp:sp>
    <dsp:sp modelId="{FA607652-32A0-443C-8B5D-C0226C378A81}">
      <dsp:nvSpPr>
        <dsp:cNvPr id="0" name=""/>
        <dsp:cNvSpPr/>
      </dsp:nvSpPr>
      <dsp:spPr>
        <a:xfrm rot="10800000">
          <a:off x="0" y="2427006"/>
          <a:ext cx="6797675" cy="1224091"/>
        </a:xfrm>
        <a:prstGeom prst="upArrowCallout">
          <a:avLst/>
        </a:prstGeom>
        <a:solidFill>
          <a:schemeClr val="accent3">
            <a:hueOff val="5096307"/>
            <a:satOff val="-416"/>
            <a:lumOff val="-1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anose="02040503050406030204" pitchFamily="18" charset="0"/>
            </a:rPr>
            <a:t>Obstacles</a:t>
          </a:r>
        </a:p>
      </dsp:txBody>
      <dsp:txXfrm rot="10800000">
        <a:off x="0" y="2427006"/>
        <a:ext cx="6797675" cy="795378"/>
      </dsp:txXfrm>
    </dsp:sp>
    <dsp:sp modelId="{5F1784BA-E9E4-4169-B278-52CC11C82BC9}">
      <dsp:nvSpPr>
        <dsp:cNvPr id="0" name=""/>
        <dsp:cNvSpPr/>
      </dsp:nvSpPr>
      <dsp:spPr>
        <a:xfrm rot="10800000">
          <a:off x="0" y="1214853"/>
          <a:ext cx="6797675" cy="1224091"/>
        </a:xfrm>
        <a:prstGeom prst="upArrowCallout">
          <a:avLst/>
        </a:prstGeom>
        <a:solidFill>
          <a:schemeClr val="accent3">
            <a:hueOff val="7644460"/>
            <a:satOff val="-623"/>
            <a:lumOff val="-16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anose="02040503050406030204" pitchFamily="18" charset="0"/>
            </a:rPr>
            <a:t>Design Choices</a:t>
          </a:r>
        </a:p>
      </dsp:txBody>
      <dsp:txXfrm rot="10800000">
        <a:off x="0" y="1214853"/>
        <a:ext cx="6797675" cy="795378"/>
      </dsp:txXfrm>
    </dsp:sp>
    <dsp:sp modelId="{9B7916B5-D884-4538-B771-AC86D5999B1B}">
      <dsp:nvSpPr>
        <dsp:cNvPr id="0" name=""/>
        <dsp:cNvSpPr/>
      </dsp:nvSpPr>
      <dsp:spPr>
        <a:xfrm rot="10800000">
          <a:off x="0" y="2700"/>
          <a:ext cx="6797675" cy="1224091"/>
        </a:xfrm>
        <a:prstGeom prst="upArrowCallout">
          <a:avLst/>
        </a:prstGeom>
        <a:solidFill>
          <a:schemeClr val="accent3">
            <a:hueOff val="10192614"/>
            <a:satOff val="-831"/>
            <a:lumOff val="-2157"/>
            <a:alphaOff val="0"/>
          </a:schemeClr>
        </a:solidFill>
        <a:ln w="762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bg1"/>
              </a:solidFill>
              <a:latin typeface="Cambria" panose="02040503050406030204" pitchFamily="18" charset="0"/>
            </a:rPr>
            <a:t>Project Review</a:t>
          </a:r>
        </a:p>
      </dsp:txBody>
      <dsp:txXfrm rot="10800000">
        <a:off x="0" y="2700"/>
        <a:ext cx="6797675" cy="795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E4CB0-F318-42D7-8410-DD222A186DB0}">
      <dsp:nvSpPr>
        <dsp:cNvPr id="0" name=""/>
        <dsp:cNvSpPr/>
      </dsp:nvSpPr>
      <dsp:spPr>
        <a:xfrm>
          <a:off x="0" y="4851312"/>
          <a:ext cx="6797675" cy="7958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anose="02040503050406030204" pitchFamily="18" charset="0"/>
            </a:rPr>
            <a:t>Reflections</a:t>
          </a:r>
        </a:p>
      </dsp:txBody>
      <dsp:txXfrm>
        <a:off x="0" y="4851312"/>
        <a:ext cx="6797675" cy="795898"/>
      </dsp:txXfrm>
    </dsp:sp>
    <dsp:sp modelId="{D514883A-FFB7-4423-8A7C-145650C19E63}">
      <dsp:nvSpPr>
        <dsp:cNvPr id="0" name=""/>
        <dsp:cNvSpPr/>
      </dsp:nvSpPr>
      <dsp:spPr>
        <a:xfrm rot="10800000">
          <a:off x="0" y="3639159"/>
          <a:ext cx="6797675" cy="1224091"/>
        </a:xfrm>
        <a:prstGeom prst="upArrowCallout">
          <a:avLst/>
        </a:prstGeom>
        <a:solidFill>
          <a:schemeClr val="accent3">
            <a:hueOff val="2548153"/>
            <a:satOff val="-208"/>
            <a:lumOff val="-5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anose="02040503050406030204" pitchFamily="18" charset="0"/>
            </a:rPr>
            <a:t>Prototype</a:t>
          </a:r>
        </a:p>
      </dsp:txBody>
      <dsp:txXfrm rot="10800000">
        <a:off x="0" y="3639159"/>
        <a:ext cx="6797675" cy="795378"/>
      </dsp:txXfrm>
    </dsp:sp>
    <dsp:sp modelId="{FA607652-32A0-443C-8B5D-C0226C378A81}">
      <dsp:nvSpPr>
        <dsp:cNvPr id="0" name=""/>
        <dsp:cNvSpPr/>
      </dsp:nvSpPr>
      <dsp:spPr>
        <a:xfrm rot="10800000">
          <a:off x="0" y="2427006"/>
          <a:ext cx="6797675" cy="1224091"/>
        </a:xfrm>
        <a:prstGeom prst="upArrowCallout">
          <a:avLst/>
        </a:prstGeom>
        <a:solidFill>
          <a:schemeClr val="accent3">
            <a:hueOff val="5096307"/>
            <a:satOff val="-416"/>
            <a:lumOff val="-1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anose="02040503050406030204" pitchFamily="18" charset="0"/>
            </a:rPr>
            <a:t>Obstacles</a:t>
          </a:r>
        </a:p>
      </dsp:txBody>
      <dsp:txXfrm rot="10800000">
        <a:off x="0" y="2427006"/>
        <a:ext cx="6797675" cy="795378"/>
      </dsp:txXfrm>
    </dsp:sp>
    <dsp:sp modelId="{5F1784BA-E9E4-4169-B278-52CC11C82BC9}">
      <dsp:nvSpPr>
        <dsp:cNvPr id="0" name=""/>
        <dsp:cNvSpPr/>
      </dsp:nvSpPr>
      <dsp:spPr>
        <a:xfrm rot="10800000">
          <a:off x="0" y="1214853"/>
          <a:ext cx="6797675" cy="1224091"/>
        </a:xfrm>
        <a:prstGeom prst="upArrowCallout">
          <a:avLst/>
        </a:prstGeom>
        <a:solidFill>
          <a:schemeClr val="accent3">
            <a:hueOff val="7644460"/>
            <a:satOff val="-623"/>
            <a:lumOff val="-1618"/>
            <a:alphaOff val="0"/>
          </a:schemeClr>
        </a:solidFill>
        <a:ln w="762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ambria" panose="02040503050406030204" pitchFamily="18" charset="0"/>
            </a:rPr>
            <a:t>Design Choices</a:t>
          </a:r>
        </a:p>
      </dsp:txBody>
      <dsp:txXfrm rot="10800000">
        <a:off x="0" y="1214853"/>
        <a:ext cx="6797675" cy="795378"/>
      </dsp:txXfrm>
    </dsp:sp>
    <dsp:sp modelId="{9B7916B5-D884-4538-B771-AC86D5999B1B}">
      <dsp:nvSpPr>
        <dsp:cNvPr id="0" name=""/>
        <dsp:cNvSpPr/>
      </dsp:nvSpPr>
      <dsp:spPr>
        <a:xfrm rot="10800000">
          <a:off x="0" y="2700"/>
          <a:ext cx="6797675" cy="1224091"/>
        </a:xfrm>
        <a:prstGeom prst="upArrowCallout">
          <a:avLst/>
        </a:prstGeom>
        <a:solidFill>
          <a:schemeClr val="accent3">
            <a:hueOff val="10192614"/>
            <a:satOff val="-831"/>
            <a:lumOff val="-2157"/>
            <a:alphaOff val="0"/>
          </a:schemeClr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Cambria" panose="02040503050406030204" pitchFamily="18" charset="0"/>
            </a:rPr>
            <a:t>Project Review</a:t>
          </a:r>
        </a:p>
      </dsp:txBody>
      <dsp:txXfrm rot="10800000">
        <a:off x="0" y="2700"/>
        <a:ext cx="6797675" cy="7953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E4CB0-F318-42D7-8410-DD222A186DB0}">
      <dsp:nvSpPr>
        <dsp:cNvPr id="0" name=""/>
        <dsp:cNvSpPr/>
      </dsp:nvSpPr>
      <dsp:spPr>
        <a:xfrm>
          <a:off x="0" y="4851312"/>
          <a:ext cx="6797675" cy="7958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anose="02040503050406030204" pitchFamily="18" charset="0"/>
            </a:rPr>
            <a:t>Reflections</a:t>
          </a:r>
        </a:p>
      </dsp:txBody>
      <dsp:txXfrm>
        <a:off x="0" y="4851312"/>
        <a:ext cx="6797675" cy="795898"/>
      </dsp:txXfrm>
    </dsp:sp>
    <dsp:sp modelId="{D514883A-FFB7-4423-8A7C-145650C19E63}">
      <dsp:nvSpPr>
        <dsp:cNvPr id="0" name=""/>
        <dsp:cNvSpPr/>
      </dsp:nvSpPr>
      <dsp:spPr>
        <a:xfrm rot="10800000">
          <a:off x="0" y="3639159"/>
          <a:ext cx="6797675" cy="1224091"/>
        </a:xfrm>
        <a:prstGeom prst="upArrowCallout">
          <a:avLst/>
        </a:prstGeom>
        <a:solidFill>
          <a:schemeClr val="accent3">
            <a:hueOff val="2548153"/>
            <a:satOff val="-208"/>
            <a:lumOff val="-5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anose="02040503050406030204" pitchFamily="18" charset="0"/>
            </a:rPr>
            <a:t>Prototype</a:t>
          </a:r>
        </a:p>
      </dsp:txBody>
      <dsp:txXfrm rot="10800000">
        <a:off x="0" y="3639159"/>
        <a:ext cx="6797675" cy="795378"/>
      </dsp:txXfrm>
    </dsp:sp>
    <dsp:sp modelId="{FA607652-32A0-443C-8B5D-C0226C378A81}">
      <dsp:nvSpPr>
        <dsp:cNvPr id="0" name=""/>
        <dsp:cNvSpPr/>
      </dsp:nvSpPr>
      <dsp:spPr>
        <a:xfrm rot="10800000">
          <a:off x="0" y="2427006"/>
          <a:ext cx="6797675" cy="1224091"/>
        </a:xfrm>
        <a:prstGeom prst="upArrowCallout">
          <a:avLst/>
        </a:prstGeom>
        <a:solidFill>
          <a:schemeClr val="accent3">
            <a:hueOff val="5096307"/>
            <a:satOff val="-416"/>
            <a:lumOff val="-1078"/>
            <a:alphaOff val="0"/>
          </a:schemeClr>
        </a:solidFill>
        <a:ln w="762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ambria" panose="02040503050406030204" pitchFamily="18" charset="0"/>
            </a:rPr>
            <a:t>Obstacles</a:t>
          </a:r>
          <a:endParaRPr lang="en-US" sz="2800" b="1" kern="1200" dirty="0">
            <a:latin typeface="Cambria" panose="02040503050406030204" pitchFamily="18" charset="0"/>
          </a:endParaRPr>
        </a:p>
      </dsp:txBody>
      <dsp:txXfrm rot="10800000">
        <a:off x="0" y="2427006"/>
        <a:ext cx="6797675" cy="795378"/>
      </dsp:txXfrm>
    </dsp:sp>
    <dsp:sp modelId="{5F1784BA-E9E4-4169-B278-52CC11C82BC9}">
      <dsp:nvSpPr>
        <dsp:cNvPr id="0" name=""/>
        <dsp:cNvSpPr/>
      </dsp:nvSpPr>
      <dsp:spPr>
        <a:xfrm rot="10800000">
          <a:off x="0" y="1214853"/>
          <a:ext cx="6797675" cy="1224091"/>
        </a:xfrm>
        <a:prstGeom prst="upArrowCallout">
          <a:avLst/>
        </a:prstGeom>
        <a:solidFill>
          <a:schemeClr val="accent3">
            <a:hueOff val="7644460"/>
            <a:satOff val="-623"/>
            <a:lumOff val="-16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anose="02040503050406030204" pitchFamily="18" charset="0"/>
            </a:rPr>
            <a:t>Design Choices</a:t>
          </a:r>
        </a:p>
      </dsp:txBody>
      <dsp:txXfrm rot="10800000">
        <a:off x="0" y="1214853"/>
        <a:ext cx="6797675" cy="795378"/>
      </dsp:txXfrm>
    </dsp:sp>
    <dsp:sp modelId="{9B7916B5-D884-4538-B771-AC86D5999B1B}">
      <dsp:nvSpPr>
        <dsp:cNvPr id="0" name=""/>
        <dsp:cNvSpPr/>
      </dsp:nvSpPr>
      <dsp:spPr>
        <a:xfrm rot="10800000">
          <a:off x="0" y="2700"/>
          <a:ext cx="6797675" cy="1224091"/>
        </a:xfrm>
        <a:prstGeom prst="upArrowCallout">
          <a:avLst/>
        </a:prstGeom>
        <a:solidFill>
          <a:schemeClr val="accent3">
            <a:hueOff val="10192614"/>
            <a:satOff val="-831"/>
            <a:lumOff val="-2157"/>
            <a:alphaOff val="0"/>
          </a:schemeClr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Cambria" panose="02040503050406030204" pitchFamily="18" charset="0"/>
            </a:rPr>
            <a:t>Project Review</a:t>
          </a:r>
        </a:p>
      </dsp:txBody>
      <dsp:txXfrm rot="10800000">
        <a:off x="0" y="2700"/>
        <a:ext cx="6797675" cy="7953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E4CB0-F318-42D7-8410-DD222A186DB0}">
      <dsp:nvSpPr>
        <dsp:cNvPr id="0" name=""/>
        <dsp:cNvSpPr/>
      </dsp:nvSpPr>
      <dsp:spPr>
        <a:xfrm>
          <a:off x="0" y="4851312"/>
          <a:ext cx="6797675" cy="7958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anose="02040503050406030204" pitchFamily="18" charset="0"/>
            </a:rPr>
            <a:t>Reflections</a:t>
          </a:r>
        </a:p>
      </dsp:txBody>
      <dsp:txXfrm>
        <a:off x="0" y="4851312"/>
        <a:ext cx="6797675" cy="795898"/>
      </dsp:txXfrm>
    </dsp:sp>
    <dsp:sp modelId="{D514883A-FFB7-4423-8A7C-145650C19E63}">
      <dsp:nvSpPr>
        <dsp:cNvPr id="0" name=""/>
        <dsp:cNvSpPr/>
      </dsp:nvSpPr>
      <dsp:spPr>
        <a:xfrm rot="10800000">
          <a:off x="0" y="3639159"/>
          <a:ext cx="6797675" cy="1224091"/>
        </a:xfrm>
        <a:prstGeom prst="upArrowCallout">
          <a:avLst/>
        </a:prstGeom>
        <a:solidFill>
          <a:schemeClr val="accent3">
            <a:hueOff val="2548153"/>
            <a:satOff val="-208"/>
            <a:lumOff val="-539"/>
            <a:alphaOff val="0"/>
          </a:schemeClr>
        </a:solidFill>
        <a:ln w="762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ambria" panose="02040503050406030204" pitchFamily="18" charset="0"/>
            </a:rPr>
            <a:t>Prototype</a:t>
          </a:r>
        </a:p>
      </dsp:txBody>
      <dsp:txXfrm rot="10800000">
        <a:off x="0" y="3639159"/>
        <a:ext cx="6797675" cy="795378"/>
      </dsp:txXfrm>
    </dsp:sp>
    <dsp:sp modelId="{FA607652-32A0-443C-8B5D-C0226C378A81}">
      <dsp:nvSpPr>
        <dsp:cNvPr id="0" name=""/>
        <dsp:cNvSpPr/>
      </dsp:nvSpPr>
      <dsp:spPr>
        <a:xfrm rot="10800000">
          <a:off x="0" y="2427006"/>
          <a:ext cx="6797675" cy="1224091"/>
        </a:xfrm>
        <a:prstGeom prst="upArrowCallout">
          <a:avLst/>
        </a:prstGeom>
        <a:solidFill>
          <a:schemeClr val="accent3">
            <a:hueOff val="5096307"/>
            <a:satOff val="-416"/>
            <a:lumOff val="-1078"/>
            <a:alphaOff val="0"/>
          </a:schemeClr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anose="02040503050406030204" pitchFamily="18" charset="0"/>
            </a:rPr>
            <a:t>Obstacles</a:t>
          </a:r>
        </a:p>
      </dsp:txBody>
      <dsp:txXfrm rot="10800000">
        <a:off x="0" y="2427006"/>
        <a:ext cx="6797675" cy="795378"/>
      </dsp:txXfrm>
    </dsp:sp>
    <dsp:sp modelId="{5F1784BA-E9E4-4169-B278-52CC11C82BC9}">
      <dsp:nvSpPr>
        <dsp:cNvPr id="0" name=""/>
        <dsp:cNvSpPr/>
      </dsp:nvSpPr>
      <dsp:spPr>
        <a:xfrm rot="10800000">
          <a:off x="0" y="1214853"/>
          <a:ext cx="6797675" cy="1224091"/>
        </a:xfrm>
        <a:prstGeom prst="upArrowCallout">
          <a:avLst/>
        </a:prstGeom>
        <a:solidFill>
          <a:schemeClr val="accent3">
            <a:hueOff val="7644460"/>
            <a:satOff val="-623"/>
            <a:lumOff val="-16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anose="02040503050406030204" pitchFamily="18" charset="0"/>
            </a:rPr>
            <a:t>Design Choices</a:t>
          </a:r>
        </a:p>
      </dsp:txBody>
      <dsp:txXfrm rot="10800000">
        <a:off x="0" y="1214853"/>
        <a:ext cx="6797675" cy="795378"/>
      </dsp:txXfrm>
    </dsp:sp>
    <dsp:sp modelId="{9B7916B5-D884-4538-B771-AC86D5999B1B}">
      <dsp:nvSpPr>
        <dsp:cNvPr id="0" name=""/>
        <dsp:cNvSpPr/>
      </dsp:nvSpPr>
      <dsp:spPr>
        <a:xfrm rot="10800000">
          <a:off x="0" y="2700"/>
          <a:ext cx="6797675" cy="1224091"/>
        </a:xfrm>
        <a:prstGeom prst="upArrowCallout">
          <a:avLst/>
        </a:prstGeom>
        <a:solidFill>
          <a:schemeClr val="accent3">
            <a:hueOff val="10192614"/>
            <a:satOff val="-831"/>
            <a:lumOff val="-2157"/>
            <a:alphaOff val="0"/>
          </a:schemeClr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Cambria" panose="02040503050406030204" pitchFamily="18" charset="0"/>
            </a:rPr>
            <a:t>Project Review</a:t>
          </a:r>
        </a:p>
      </dsp:txBody>
      <dsp:txXfrm rot="10800000">
        <a:off x="0" y="2700"/>
        <a:ext cx="6797675" cy="7953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E4CB0-F318-42D7-8410-DD222A186DB0}">
      <dsp:nvSpPr>
        <dsp:cNvPr id="0" name=""/>
        <dsp:cNvSpPr/>
      </dsp:nvSpPr>
      <dsp:spPr>
        <a:xfrm>
          <a:off x="0" y="4851312"/>
          <a:ext cx="6797675" cy="7958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Cambria" panose="02040503050406030204" pitchFamily="18" charset="0"/>
            </a:rPr>
            <a:t>Reflections</a:t>
          </a:r>
        </a:p>
      </dsp:txBody>
      <dsp:txXfrm>
        <a:off x="0" y="4851312"/>
        <a:ext cx="6797675" cy="795898"/>
      </dsp:txXfrm>
    </dsp:sp>
    <dsp:sp modelId="{D514883A-FFB7-4423-8A7C-145650C19E63}">
      <dsp:nvSpPr>
        <dsp:cNvPr id="0" name=""/>
        <dsp:cNvSpPr/>
      </dsp:nvSpPr>
      <dsp:spPr>
        <a:xfrm rot="10800000">
          <a:off x="0" y="3639159"/>
          <a:ext cx="6797675" cy="1224091"/>
        </a:xfrm>
        <a:prstGeom prst="upArrowCallout">
          <a:avLst/>
        </a:prstGeom>
        <a:solidFill>
          <a:schemeClr val="accent3">
            <a:hueOff val="2548153"/>
            <a:satOff val="-208"/>
            <a:lumOff val="-5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anose="02040503050406030204" pitchFamily="18" charset="0"/>
            </a:rPr>
            <a:t>Prototype</a:t>
          </a:r>
        </a:p>
      </dsp:txBody>
      <dsp:txXfrm rot="10800000">
        <a:off x="0" y="3639159"/>
        <a:ext cx="6797675" cy="795378"/>
      </dsp:txXfrm>
    </dsp:sp>
    <dsp:sp modelId="{FA607652-32A0-443C-8B5D-C0226C378A81}">
      <dsp:nvSpPr>
        <dsp:cNvPr id="0" name=""/>
        <dsp:cNvSpPr/>
      </dsp:nvSpPr>
      <dsp:spPr>
        <a:xfrm rot="10800000">
          <a:off x="0" y="2427006"/>
          <a:ext cx="6797675" cy="1224091"/>
        </a:xfrm>
        <a:prstGeom prst="upArrowCallout">
          <a:avLst/>
        </a:prstGeom>
        <a:solidFill>
          <a:schemeClr val="accent3">
            <a:hueOff val="5096307"/>
            <a:satOff val="-416"/>
            <a:lumOff val="-1078"/>
            <a:alphaOff val="0"/>
          </a:schemeClr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anose="02040503050406030204" pitchFamily="18" charset="0"/>
            </a:rPr>
            <a:t>Obstacles</a:t>
          </a:r>
          <a:endParaRPr lang="en-US" sz="2000" b="1" kern="1200" dirty="0">
            <a:latin typeface="Cambria" panose="02040503050406030204" pitchFamily="18" charset="0"/>
          </a:endParaRPr>
        </a:p>
      </dsp:txBody>
      <dsp:txXfrm rot="10800000">
        <a:off x="0" y="2427006"/>
        <a:ext cx="6797675" cy="795378"/>
      </dsp:txXfrm>
    </dsp:sp>
    <dsp:sp modelId="{5F1784BA-E9E4-4169-B278-52CC11C82BC9}">
      <dsp:nvSpPr>
        <dsp:cNvPr id="0" name=""/>
        <dsp:cNvSpPr/>
      </dsp:nvSpPr>
      <dsp:spPr>
        <a:xfrm rot="10800000">
          <a:off x="0" y="1214853"/>
          <a:ext cx="6797675" cy="1224091"/>
        </a:xfrm>
        <a:prstGeom prst="upArrowCallout">
          <a:avLst/>
        </a:prstGeom>
        <a:solidFill>
          <a:schemeClr val="accent3">
            <a:hueOff val="7644460"/>
            <a:satOff val="-623"/>
            <a:lumOff val="-16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Cambria" panose="02040503050406030204" pitchFamily="18" charset="0"/>
            </a:rPr>
            <a:t>Design Choices</a:t>
          </a:r>
        </a:p>
      </dsp:txBody>
      <dsp:txXfrm rot="10800000">
        <a:off x="0" y="1214853"/>
        <a:ext cx="6797675" cy="795378"/>
      </dsp:txXfrm>
    </dsp:sp>
    <dsp:sp modelId="{9B7916B5-D884-4538-B771-AC86D5999B1B}">
      <dsp:nvSpPr>
        <dsp:cNvPr id="0" name=""/>
        <dsp:cNvSpPr/>
      </dsp:nvSpPr>
      <dsp:spPr>
        <a:xfrm rot="10800000">
          <a:off x="0" y="2700"/>
          <a:ext cx="6797675" cy="1224091"/>
        </a:xfrm>
        <a:prstGeom prst="upArrowCallout">
          <a:avLst/>
        </a:prstGeom>
        <a:solidFill>
          <a:schemeClr val="accent3">
            <a:hueOff val="10192614"/>
            <a:satOff val="-831"/>
            <a:lumOff val="-2157"/>
            <a:alphaOff val="0"/>
          </a:schemeClr>
        </a:solidFill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Cambria" panose="02040503050406030204" pitchFamily="18" charset="0"/>
            </a:rPr>
            <a:t>Project Review</a:t>
          </a:r>
        </a:p>
      </dsp:txBody>
      <dsp:txXfrm rot="10800000">
        <a:off x="0" y="2700"/>
        <a:ext cx="6797675" cy="795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4646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7-04-25T21:14:12.73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C6464B4-1E23-4E5D-9D5C-4990D44B83B7}" emma:medium="tactile" emma:mode="ink">
          <msink:context xmlns:msink="http://schemas.microsoft.com/ink/2010/main" type="writingRegion" rotatedBoundingBox="2385,12322 4443,12262 4459,12829 2402,12889"/>
        </emma:interpretation>
      </emma:emma>
    </inkml:annotationXML>
    <inkml:traceGroup>
      <inkml:annotationXML>
        <emma:emma xmlns:emma="http://www.w3.org/2003/04/emma" version="1.0">
          <emma:interpretation id="{915D4E55-81D6-4007-B69A-F187FF8FAE05}" emma:medium="tactile" emma:mode="ink">
            <msink:context xmlns:msink="http://schemas.microsoft.com/ink/2010/main" type="paragraph" rotatedBoundingBox="2385,12322 4443,12262 4459,12829 2402,128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B12452-CA40-4553-BE13-07B1A34F79E1}" emma:medium="tactile" emma:mode="ink">
              <msink:context xmlns:msink="http://schemas.microsoft.com/ink/2010/main" type="line" rotatedBoundingBox="2385,12322 4443,12262 4459,12829 2402,12889"/>
            </emma:interpretation>
          </emma:emma>
        </inkml:annotationXML>
        <inkml:traceGroup>
          <inkml:annotationXML>
            <emma:emma xmlns:emma="http://www.w3.org/2003/04/emma" version="1.0">
              <emma:interpretation id="{A2779D89-3122-46B7-8B0F-82375624DAFF}" emma:medium="tactile" emma:mode="ink">
                <msink:context xmlns:msink="http://schemas.microsoft.com/ink/2010/main" type="inkWord" rotatedBoundingBox="2385,12322 4443,12262 4459,12829 2402,12889">
                  <msink:destinationLink direction="with" ref="{FF7BAA6D-9A25-425D-85C8-195DCE9C55D0}"/>
                  <msink:destinationLink direction="with" ref="{8E873B5F-58F3-4FA4-AA13-F3C017DFAF34}"/>
                  <msink:destinationLink direction="with" ref="{B483479E-82F5-4F85-9C09-850B57DBE4ED}"/>
                  <msink:destinationLink direction="with" ref="{35ACD939-C936-4C6E-92BD-9B34FC271DA9}"/>
                  <msink:destinationLink direction="with" ref="{8EF965BD-BBEC-42F0-9E6C-745360B2090D}"/>
                  <msink:destinationLink direction="with" ref="{16363C4A-F296-4428-9A8E-D2150CF48DF5}"/>
                  <msink:destinationLink direction="to" ref="{730346D9-28EB-48AA-9C80-0A87058B6380}"/>
                  <msink:destinationLink direction="with" ref="{79E477EA-86C0-4466-B10E-CAA50CBABFE9}"/>
                </msink:context>
              </emma:interpretation>
              <emma:one-of disjunction-type="recognition" id="oneOf0">
                <emma:interpretation id="interp0" emma:lang="en-US" emma:confidence="0">
                  <emma:literal>Identike</emma:literal>
                </emma:interpretation>
                <emma:interpretation id="interp1" emma:lang="en-US" emma:confidence="0">
                  <emma:literal>I dentine</emma:literal>
                </emma:interpretation>
                <emma:interpretation id="interp2" emma:lang="en-US" emma:confidence="0">
                  <emma:literal>I gentile</emma:literal>
                </emma:interpretation>
                <emma:interpretation id="interp3" emma:lang="en-US" emma:confidence="0">
                  <emma:literal>Identity</emma:literal>
                </emma:interpretation>
                <emma:interpretation id="interp4" emma:lang="en-US" emma:confidence="0">
                  <emma:literal>I dentist</emma:literal>
                </emma:interpretation>
              </emma:one-of>
            </emma:emma>
          </inkml:annotationXML>
          <inkml:trace contextRef="#ctx0" brushRef="#br0">423 145 0,'-13'0'156,"13"0"-124,0 14-17,-13-14-15,13 0 16,0 13 15,0 0-15,0-13-16,0 0 15,0 13-15,0-13 94,0 13-94,0-13 15,0 14 1,0-1-16,0-13 16,0 13-16,0 0 31,0 1-16,0-1-15,0-13 16,0 13 62,0-13-62,0 0-1,13 13 1,-13-13-1,13 0 1,-13 0-16,14 0 16,-1 0-1,-13 0 16,13 0-15,-13 0 78,13 0-79,-13 0 1,0-13-16,13 13 15,-13-13-15,14 13 16,-14-13 0,0 13-1,0-14 1,13 1-1,-13 13 1,0-13 62,0 13-31,0-27-32,0 27-15,0-13 16,0 13 0,0 0-16,0-13 15,0 0 16,0 13 16,-13 0-16,-1 0 16,14 0-31,-13 0-1,13 0 1,-13 0 0,13 0-16,-13-13 46,0 13 188,13 0-234</inkml:trace>
          <inkml:trace contextRef="#ctx0" brushRef="#br0" timeOffset="1813.2689">357-93 0,'0'0'124,"0"13"-124,0 1 16,0-14-16,0 13 16,0 0-16,0-13 15,13 13-15,-13-13 31,0 14-15,0-1 0,0-13-1,0 13 1,0-13-16,14 13 0,-14-13 0,13 13 15,-13 1 1,0-14 0,0 13-1,13-13 16,-13 13-31,0-13 16,0 13-16,13-13 0,-13 0 16,14 14 15,-14-14-31,0 13 15,13-13-15,-13 0 16,13 13 0,-13 0-1,0-13 16,0 0-15,0 14 15,13-14-31,-13 0 16,13 13-1,-13-13 1,14 0 31,-14 13-47,0-13 31,0 13-31,13-13 16,-13 0-1,0 0 32,13 0-47,0 13 16,-13-13-16,14 0 15,-14 27 1,13-27-1,-13 13 1,13-13 0,-13 0-1,0 13 1,13 1-1,-13-14 1,14 13 0,-1-13 62,-13 13-78,0 0 15,13-13 1,-13 0 15</inkml:trace>
          <inkml:trace contextRef="#ctx0" brushRef="#br0" timeOffset="3701.4066">635 172 0,'0'0'219,"0"0"-219,0-13 15,13 13-15,0-14 16,14 14-16,-14-13 15,0 0-15,1 13 16,-14 0-16,13 0 16,-13 0 62,13-13-78,-13-1 0,13 14 15,1-13-15,-14 13 16,0-13 31,0 0-32,0 13 16,0 0-15,0-14 0,-14 14-16,1 0 31,13 0-16,-13 0-15,0-13 16,-1 13 0,1 0-16,0 0 15,13 0 1,-13 0 15,13 0-15,-14 0-1,14 0 1,-13 0-16,0 13 15,0-13-15,0 27 16,13-27 15,-14 26-31,1-26 16,13 14-16,0-1 15,-13-13-15,13 13 16,0-13-16,0 13 16,0-13-1,0 14 16,0-1-15,0-13 15,0 13-15,0-13-1,0 0 1,0 0 0,13 0-16,0 0 0,-13 13 15,14-13 1,-14 13-16,0-13 15,0 0 1,13 0-16,-13 0 16,13 14-1,0-14-15,-13 0 16,13 0-16,-13 0 15,14 13 1,-1-13 15,-13 0 16,13 0 0,-13 0-32,13 0 1,-13 0 0,14 0-16,-1 0 15,-13 0 1,13 0 15,-13 0 0,0 0 0,13 0-31,1 0 16,-14 0 0</inkml:trace>
          <inkml:trace contextRef="#ctx0" brushRef="#br0" timeOffset="5871.1564">1124-212 0,'0'0'78,"0"27"-78,0 12 16,0-26-16,0 14 15,0-14-15,0 27 16,0-27-16,0 0 16,0 14-16,0-27 15,0 13 1,0-13-16,14 13 15,-14 0-15,0-13 16,0 14-16,0-14 16,0 26-16,0-13 15,13 27-15,-13-27 16,0 1-16,0-14 15,0 13-15,0 0 16,0-13-16,0 13 16,13-13-1,-13 13 1,0-13-1,0 0 95,0-13-95,0-13 1</inkml:trace>
          <inkml:trace contextRef="#ctx0" brushRef="#br0" timeOffset="6567.591">992-27 0,'0'0'63,"13"0"-48,1 0-15,-1-13 16,0 13-16,0 0 16,1 0-16,-14 0 15,13 0-15,0 0 16,-13 0-1,13 0-15,0 0 16,1 0 0,-14 0-16,13 0 15,-13 0-15,26 0 16,-26-13-1,14 13-15,-1 0 16,0 0 0</inkml:trace>
          <inkml:trace contextRef="#ctx0" brushRef="#br0" timeOffset="7086.4166">1336-13 0,'13'0'31,"1"0"-31,-14 0 32,0 0-17,13 0 1</inkml:trace>
          <inkml:trace contextRef="#ctx0" brushRef="#br0" timeOffset="-7594.0367">53 383 0,'0'0'110,"0"0"-95,13 0-15,-13 0 16,27 0-16,-14 0 15,0 0-15,27 0 16,-27 0 0,27 0-16,-27-13 15,-13 13-15,26-13 16,-26 13-16,14 0 15,-14 0-15,0 0 16,13 0-16,-13 0 16,13 0-1,0-13-15</inkml:trace>
          <inkml:trace contextRef="#ctx0" brushRef="#br0" timeOffset="-8938.1638">0 106 0,'0'0'31,"0"-14"0,0 14-15,13 0 0,-13 0-16,13-13 15,-13 13-15,14-13 16,-1 13-16,0 0 15,-13-13-15,27 13 16,-27-14-16,13 1 16,0 13-16,0 0 31,-13 0-31,27-13 15,-14 13-15,-13 0 16,13 0 0,-13-13-16,13 13 31</inkml:trace>
          <inkml:trace contextRef="#ctx0" brushRef="#br0" timeOffset="5062.1047">886 39 0,'0'0'32,"0"0"-32,0 27 15,0-27-15,0 13 16,0 14-16,0-14 15,0 0-15,0-13 16,0 13-16,0-13 16,0 14-1,0-1 1,0-13 46,0 0 32,0-13-94,0-14 15,0 27 1,14-26-16,-14 26 16,0-14-16,0 14 15,0-13-15,0 13 16,0-13-16,13 0 31,-13 13 0,13-27-31,-13 27 16,0 0-16,13 0 15,-13 0 95,13 0-110,-13 0 15,14 0 1,-1 0-16,-13 0 15,0 0-15,13 0 16,-13 0-16,0 0 16,0 13-16,13-13 15,1 14-15,-14-14 16,0 13-1,0 0-15,13-13 16,-13 13-16,0-13 16,0 14-16,13-14 31,-13 0-31,0 13 31,0 0-15,0 0-16,0-13 15,0 14 1,0-1-16,0-13 15</inkml:trace>
          <inkml:trace contextRef="#ctx0" brushRef="#br0" timeOffset="-8290.1063">106 66 0,'0'0'47,"0"0"-47,0 13 15,0 0-15,0 1 0,0 39 16,0-27-16,0-13 15,0 14-15,0-14 16,13-13-16,-13 26 16,13-26-16,-13 14 31,0-14-31,0 13 15,0 0 1,0-13 0,0 13-1,0-13 1,0 13-16,0 1 15,0-14-15,0 13 16,14-13-16,-14 0 16</inkml:trace>
          <inkml:trace contextRef="#ctx0" brushRef="#br0" timeOffset="7678.4685">1349 119 0,'0'13'93,"0"-13"-93,0 13 16,0 1-1,0-1-15,0 13 16,0 1-16,0-27 16,0 13-16,0 0 15,0-13 1,0 13 31</inkml:trace>
          <inkml:trace contextRef="#ctx0" brushRef="#br0" timeOffset="8468.1095">1482-172 0,'0'13'47,"0"0"-31,0 14-16,0-14 15,0 27-15,0-14 16,0 53-16,0-52 31,0 13-31,0-14 16,0-13-16,0 1 15,0-1-15,0 0 16,0 0-16,0 0 16,0 1-16,0-1 15,0 0-15,0 0 16,0-13-16,0 14 15,0-1-15,0-13 16,0 0 93</inkml:trace>
          <inkml:trace contextRef="#ctx0" brushRef="#br0" timeOffset="9637.9854">1468 66 0,'0'13'16,"0"-13"-16,0 0 15,14 0-15,-1 0 16,-13 13-16,13-13 16,27 14-16,-27-1 15,13-13-15,1 13 16,-1 14-16,-12-14 15,25 0-15,-39 0 16,27 0-16,-27 1 16,13-14-16,0 0 15,14 13-15,-14 0 16,27 14-1,-27-27-15,0 13 16,14 0-16,-14 0 16,0 0-16,0-13 15,-13 0 94</inkml:trace>
          <inkml:trace contextRef="#ctx0" brushRef="#br0" timeOffset="8973.9265">1495 106 0,'0'-14'31,"0"14"-15,26-26-16,-26-1 15,27 14-15,-14 0 16,-13 13-1,13-26-15,0 26 16,14-14-16,-14 1 16,0 13-16,1-13 15,-1 0-15,13-1 16,-12 1-16,-1 0 0,0 13 15,0-13-15,-13 13 16</inkml:trace>
          <inkml:trace contextRef="#ctx0" brushRef="#br0" timeOffset="10848.238">1892 225 0,'0'-14'62,"13"14"-62,-13 0 16,13-13-16,-13 0 15,13 13-15,1 0 16,-14-13-16,13 13 31,13-27-31,-26 27 16,0-13-1,0 13-15,0-13 32,14 13-32,-14-13 15,0 13-15,0-14 16,0 14-16,0-13 15,0 13 1,0-13-16,0 0 16,0 13-1,-14 0 63,1 0-78,0 0 16,0 0-16,-1 0 15,14 13-15,0-13 16,-13 13-16,13-13 16,-13 13-1,13-13-15,0 14 0,-13-1 16,13 0-16,-13 0 15,13-13-15,0 14 16,0-14-16,0 13 16,0-13-16,0 13 15,0 0-15,0-13 16,0 13-1,0-13-15,0 0 16,0 14 0,13-14-1,-13 13 1,13 0-16,-13-13 15,0 13 1,13-13-16,-13 0 16,13 0-1,1 0-15,-1 0 0,0 14 16,0-14 62,-13 0-47,14 0-31,-1 0 16,0 0-16,0 0 15,1 0-15,-14 0 16,0 0-1,13 0-15,-13 0 16,0-14 62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4646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7-04-25T21:14:29.54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9E477EA-86C0-4466-B10E-CAA50CBABFE9}" emma:medium="tactile" emma:mode="ink">
          <msink:context xmlns:msink="http://schemas.microsoft.com/ink/2010/main" type="inkDrawing" rotatedBoundingBox="3651,14415 4010,14451 3990,14650 3631,14613" semanticType="callout" shapeName="Other">
            <msink:sourceLink direction="with" ref="{A2779D89-3122-46B7-8B0F-82375624DAFF}"/>
          </msink:context>
        </emma:interpretation>
      </emma:emma>
    </inkml:annotationXML>
    <inkml:trace contextRef="#ctx0" brushRef="#br0">479 147 0,'0'0'94,"0"26"-78,-13-26-1,13 14-15,-13 12 16,13-26-16,-13 27 15,13-14-15,0 0 16,-13 0-16,13 1 16,0-1-16,0-13 15,0 13-15,0 0 16,0-13-1,13 0 1,0 13-16,0-13 16,0 0-1,1 0-15,-14 0 16,13 0 15,-13 0-31,13 0 16,-13 0-16,13 0 15,1-13-15,-14 0 16,0 13-16,13-13 15,-13 13-15,0-13 16,13 13-16,-13-14 16,0 14-16,0-13 46,0 13-46,0-13 16,0 13-16,0-13 16,0-1-16,0 14 15,0-13-15,0 13 16,0-13-16,0 13 15,0-13 1,-13 13 0,13-14 30,0 14 79,13 14-109,-13-1-16,27 0 15,-1 14-15,-13-14 16,27 13-16,-27-12 16,27 12-16,-14-26 15,-26 13-15,13-13 16,1 0 15,-14 0 31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4646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7-04-25T21:14:31.74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F60E111-F7F4-41F0-9CD9-64D5C4D9BE11}" emma:medium="tactile" emma:mode="ink">
          <msink:context xmlns:msink="http://schemas.microsoft.com/ink/2010/main" type="inkDrawing" rotatedBoundingBox="4565,14325 4581,14564 4569,14565 4553,14326" shapeName="Other">
            <msink:destinationLink direction="with" ref="{16363C4A-F296-4428-9A8E-D2150CF48DF5}"/>
          </msink:context>
        </emma:interpretation>
      </emma:emma>
    </inkml:annotationXML>
    <inkml:trace contextRef="#ctx0" brushRef="#br0">0 0 0,'0'14'16,"0"-1"15,0-13-31,0 13 16,0 0-16,0 1 15,0-14-15,0 26 16,0 0-1,0 1-15,0-14 16,13 0-16,-13-13 16,0 14-16,0-1 15,0 0 1,0-13-1,0 13-15,0-13 16,0 14 0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4646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7-04-25T21:14:32.96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D23FF920-1A58-4FB0-9009-BFC2E96E9F73}" emma:medium="tactile" emma:mode="ink">
          <msink:context xmlns:msink="http://schemas.microsoft.com/ink/2010/main" type="inkDrawing" rotatedBoundingBox="4713,14246 5044,14299 4996,14600 4665,14547" shapeName="Other"/>
        </emma:interpretation>
      </emma:emma>
    </inkml:annotationXML>
    <inkml:trace contextRef="#ctx0" brushRef="#br0">0 0 0,'13'0'63,"1"14"-63,-14-1 0,0 13 15,0-12-15,13-1 16,0 27-16,-13-1 15,0-12-15,0-1 16,13 1-16,-13-14 16,0 0-16,0 14 31,0-27-31,0 0 93,0-14-77,0-12 0,0 13-16,0-14 0,0 1 0,0 12 15,0 1-15,0 0 16,13 0-16,-13 0 15,0-14-15,0 14 16,14 0-16,-14-1 16,13-12-16,0 13 46,0 13-46,-13-14 0,14 14 63,-14 0 30,26 0-77,-13 14-16,1-14 16,-1 26-16,13-13 15,-26 14-15,27-14 16,-27 0-16,13 1 15,0-1-15,-13 0 16,0-13-16,0 13 16,0 0-16,13 1 15,-13-14-15,0 13 16,0 0-16,0-13 15,0 13-15,0-13 16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4646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7-04-25T21:13:55.20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F7BAA6D-9A25-425D-85C8-195DCE9C55D0}" emma:medium="tactile" emma:mode="ink">
          <msink:context xmlns:msink="http://schemas.microsoft.com/ink/2010/main" type="inkDrawing" rotatedBoundingBox="2610,13546 3493,12899 3538,12959 2655,13606" semanticType="callout" shapeName="Other">
            <msink:sourceLink direction="with" ref="{A2779D89-3122-46B7-8B0F-82375624DAFF}"/>
          </msink:context>
        </emma:interpretation>
      </emma:emma>
    </inkml:annotationXML>
    <inkml:trace contextRef="#ctx0" brushRef="#br0">217 1045 0,'35'0'125,"0"0"-125,0 0 16,-35 0-16,36-36 15,-1 36-15,-35-35 16,35 35 0,-35 0-16,0-35 15,36 35 16,-36 0 1,0 0-17,0-35 1,35-1-1,0 36-15,-35-35 16,35 35 0,-35 0-16,36-35 15,-1 35-15,-35 0 16,35-36-16,-35 1 15,35 35 17,-35-35-17,36 35 1,-36 0-1,35 0-15,-35-35 16,0 35-16,35-36 31,-35 36-15,36 0-1,-36-35 1,35 35-16,-35 0 31,35 0-15,-35-35-1,0 35 1,35 0 0,-35 0-16,36 0 15,-1-35-15,-35 35 16,35-36-16,-35 36 15,36 0-15,-36-35 0,35 35 16,-35 0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4646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7-04-25T21:14:24.17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E873B5F-58F3-4FA4-AA13-F3C017DFAF34}" emma:medium="tactile" emma:mode="ink">
          <msink:context xmlns:msink="http://schemas.microsoft.com/ink/2010/main" type="inkDrawing" rotatedBoundingBox="4478,12506 4715,12758 4703,12770 4466,12518" semanticType="callout" shapeName="Other">
            <msink:sourceLink direction="with" ref="{A2779D89-3122-46B7-8B0F-82375624DAFF}"/>
          </msink:context>
        </emma:interpretation>
      </emma:emma>
    </inkml:annotationXML>
    <inkml:trace contextRef="#ctx0" brushRef="#br0">2077 13 0,'0'0'46,"26"13"-30,-26 0-16,14 1 16,-1-1-16,0 13 15,14-12-15,-14 12 16,13-13-16,-13 14 15,1-14-15,-1 0 16,0 0-16,14 14 16,-27-27-16,13 13 15,-13-13 1,13 0-16,-13 13 15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4646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7-04-25T21:14:24.93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483479E-82F5-4F85-9C09-850B57DBE4ED}" emma:medium="tactile" emma:mode="ink">
          <msink:context xmlns:msink="http://schemas.microsoft.com/ink/2010/main" type="inkDrawing" rotatedBoundingBox="4623,13172 4721,12537 4744,12541 4645,13175" semanticType="callout" shapeName="Other">
            <msink:sourceLink direction="with" ref="{A2779D89-3122-46B7-8B0F-82375624DAFF}"/>
          </msink:context>
        </emma:interpretation>
      </emma:emma>
    </inkml:annotationXML>
    <inkml:trace contextRef="#ctx0" brushRef="#br0">94 0 0,'0'0'31,"0"14"-16,0-1-15,0 13 16,-27 54-16,27-54 16,-13 27-1,13-40-15,0 27 16,0-14-16,-13-12 0,13 12 0,0-13 15,-14 1-15,14 12 16,0 1-16,-13-14 16,13 0-16,0 27 15,0-27-15,0 0 31,0 14-31,0-27 16,0 26-16,0-26 0,0 13 16,-13 1-16,13 12 15,0-26 1,0 13-1,0 0-15,0-13 16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4646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7-04-25T21:14:26.92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5ACD939-C936-4C6E-92BD-9B34FC271DA9}" emma:medium="tactile" emma:mode="ink">
          <msink:context xmlns:msink="http://schemas.microsoft.com/ink/2010/main" type="inkDrawing" rotatedBoundingBox="3460,15271 4173,14793 4191,14820 3478,15298" semanticType="callout" shapeName="Other">
            <msink:sourceLink direction="with" ref="{A2779D89-3122-46B7-8B0F-82375624DAFF}"/>
          </msink:context>
        </emma:interpretation>
      </emma:emma>
    </inkml:annotationXML>
    <inkml:trace contextRef="#ctx0" brushRef="#br0">0 476 0,'0'0'16,"13"0"-16,-13 0 15,53-40-15,-14 14 16,1-14-16,0 27 15,13-27-15,-14 14 16,28-1-16,-28 1 31,27-14-31,-39 14 16,12 12-16,-25 1 15,12 0-15,-13-14 16,14 14-16,-27-13 16,40 26-16,-27-27 15,0 27-15,0-13 16,-13 0-16,13 13 0,1-13 78,-14 13-78,0 0 78,13 0-78,-13 0 15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4646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7-04-25T21:14:30.17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EF965BD-BBEC-42F0-9E6C-745360B2090D}" emma:medium="tactile" emma:mode="ink">
          <msink:context xmlns:msink="http://schemas.microsoft.com/ink/2010/main" type="inkDrawing" rotatedBoundingBox="3995,14153 4078,14590 4054,14594 3971,14158" semanticType="callout" shapeName="Other">
            <msink:sourceLink direction="with" ref="{A2779D89-3122-46B7-8B0F-82375624DAFF}"/>
          </msink:context>
        </emma:interpretation>
      </emma:emma>
    </inkml:annotationXML>
    <inkml:trace contextRef="#ctx0" brushRef="#br0">0 0 0,'0'0'32,"0"27"-17,0-14-15,0 14 16,0-14-16,13 26 0,-13-12 15,13-1-15,-13 1 16,0 13-16,0-14 16,13 0-16,-13-12 15,14 12-15,-14-13 16,0 1-1,13 12-15,-13-26 16,0 13-16,13 1 16,-13-14-16,0 13 15,0-13-15,0 13 16,0-13-1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4646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7-04-25T21:14:30.94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6363C4A-F296-4428-9A8E-D2150CF48DF5}" emma:medium="tactile" emma:mode="ink">
          <msink:context xmlns:msink="http://schemas.microsoft.com/ink/2010/main" type="inkDrawing" rotatedBoundingBox="4230,14254 4523,14389 4431,14591 4138,14455" semanticType="callout" shapeName="Other">
            <msink:sourceLink direction="with" ref="{A2779D89-3122-46B7-8B0F-82375624DAFF}"/>
            <msink:sourceLink direction="with" ref="{DF60E111-F7F4-41F0-9CD9-64D5C4D9BE11}"/>
          </msink:context>
        </emma:interpretation>
      </emma:emma>
    </inkml:annotationXML>
    <inkml:trace contextRef="#ctx0" brushRef="#br0">0 40 0,'13'0'31,"-13"0"-31,13 0 15,0 13-15,1 0 16,-1 0-16,0 0 16,27 14-16,-40-14 15,26 14-15,-13-27 16,14 26-16,-14-13 15,14 1-15,-14-1 0,0-13 16,-13 0-16,13 13 16,-13-13-16,0 0 109,0-26-109,0-1 15,0 14-15,0-14 16,0 14-16,0 0 16,0-14-16,0 1 15,0 13 1,0 0-16,0-14 0,0 27 0,0-13 15,0 13 1,14 0 78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4646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7-04-25T21:14:28.26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30346D9-28EB-48AA-9C80-0A87058B6380}" emma:medium="tactile" emma:mode="ink">
          <msink:context xmlns:msink="http://schemas.microsoft.com/ink/2010/main" type="inkDrawing" rotatedBoundingBox="3346,14250 3566,14634 3308,14782 3088,14397" semanticType="callout" shapeName="Other">
            <msink:sourceLink direction="to" ref="{A2779D89-3122-46B7-8B0F-82375624DAFF}"/>
          </msink:context>
        </emma:interpretation>
      </emma:emma>
    </inkml:annotationXML>
    <inkml:trace contextRef="#ctx0" brushRef="#br0">149 1 0,'-14'0'15,"14"0"32,-13 0-31,0 0-1,13 0-15,-13 0 16,13 0-16,-27 27 15,27-27-15,-13 26 16,13-26-16,-13 27 16,0-14-1,13 14-15,-14-1 16,14-26-16,-13 26 15,13-12-15,0-1 16,0 13-16,0-12 16,0-1-16,0 13 15,0-26-15,0 14 16,0-14-16,0 13 15,0 0-15,0-13 16,0 13-16,0-13 16,0 13-16,40 14 15,-40-27 1,26 13-16,-12 0 15,-1-13-15,0 0 16,-13 0-16,13 14 0,0-14 16,1 0-1,-14 0-15,13 0 16,13 0-16,-26 0 15,14 0-15,-1 0 16,0 0-16,0 0 16,1 0-16,-1-14 15,-13 14-15,13 0 16,-13 0 15,13 0-31,-13-13 16,0 0-16,0 13 31,0-13-31,0-1 15,0 1-15,0 13 0,0-13 0,0 0 16,0 0 0,0 13-1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4646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17-04-25T21:14:31.24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EC2689A-ACCE-4176-9528-907E90A3BB36}" emma:medium="tactile" emma:mode="ink">
          <msink:context xmlns:msink="http://schemas.microsoft.com/ink/2010/main" type="inkDrawing" rotatedBoundingBox="4537,14260 4550,14260 4550,14275 4537,14275" shapeName="Other"/>
        </emma:interpretation>
      </emma:emma>
    </inkml:annotationXML>
    <inkml:trace contextRef="#ctx0" brushRef="#br0">0 0 0,'13'0'31,"-13"0"32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F20D0-54FE-43BF-835A-944B006FB327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7864E-E73E-4700-A91A-9DB7C25342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28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212628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46122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02592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14662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84341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81731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2192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91592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644944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86099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75920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4/26/2017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56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>
    <p:pull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customXml" Target="../ink/ink5.xml"/><Relationship Id="rId18" Type="http://schemas.openxmlformats.org/officeDocument/2006/relationships/image" Target="../media/image21.emf"/><Relationship Id="rId26" Type="http://schemas.openxmlformats.org/officeDocument/2006/relationships/image" Target="../media/image25.emf"/><Relationship Id="rId3" Type="http://schemas.openxmlformats.org/officeDocument/2006/relationships/image" Target="../media/image7.pn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18.emf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2" Type="http://schemas.openxmlformats.org/officeDocument/2006/relationships/image" Target="../media/image13.png"/><Relationship Id="rId16" Type="http://schemas.openxmlformats.org/officeDocument/2006/relationships/image" Target="../media/image20.emf"/><Relationship Id="rId20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customXml" Target="../ink/ink4.xml"/><Relationship Id="rId24" Type="http://schemas.openxmlformats.org/officeDocument/2006/relationships/image" Target="../media/image24.emf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26.emf"/><Relationship Id="rId10" Type="http://schemas.openxmlformats.org/officeDocument/2006/relationships/image" Target="../media/image17.emf"/><Relationship Id="rId19" Type="http://schemas.openxmlformats.org/officeDocument/2006/relationships/customXml" Target="../ink/ink8.xml"/><Relationship Id="rId4" Type="http://schemas.openxmlformats.org/officeDocument/2006/relationships/image" Target="../media/image14.jpeg"/><Relationship Id="rId9" Type="http://schemas.openxmlformats.org/officeDocument/2006/relationships/customXml" Target="../ink/ink3.xml"/><Relationship Id="rId14" Type="http://schemas.openxmlformats.org/officeDocument/2006/relationships/image" Target="../media/image19.emf"/><Relationship Id="rId22" Type="http://schemas.openxmlformats.org/officeDocument/2006/relationships/image" Target="../media/image23.emf"/><Relationship Id="rId27" Type="http://schemas.openxmlformats.org/officeDocument/2006/relationships/customXml" Target="../ink/ink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7" y="640081"/>
            <a:ext cx="5114324" cy="50541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6860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IdentiKey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Team 10</a:t>
            </a:r>
          </a:p>
          <a:p>
            <a:pPr>
              <a:lnSpc>
                <a:spcPct val="70000"/>
              </a:lnSpc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Presentation 4</a:t>
            </a:r>
          </a:p>
          <a:p>
            <a:pPr>
              <a:lnSpc>
                <a:spcPct val="70000"/>
              </a:lnSpc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April 28, 2017</a:t>
            </a:r>
          </a:p>
        </p:txBody>
      </p:sp>
    </p:spTree>
    <p:extLst>
      <p:ext uri="{BB962C8B-B14F-4D97-AF65-F5344CB8AC3E}">
        <p14:creationId xmlns:p14="http://schemas.microsoft.com/office/powerpoint/2010/main" val="2929381990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User Interaction – GUI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10/24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61329" y="2684168"/>
            <a:ext cx="10730302" cy="2515489"/>
            <a:chOff x="695032" y="2646068"/>
            <a:chExt cx="10730302" cy="251548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6" b="16391"/>
            <a:stretch/>
          </p:blipFill>
          <p:spPr>
            <a:xfrm>
              <a:off x="695032" y="2646068"/>
              <a:ext cx="4791408" cy="251548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7" b="1577"/>
            <a:stretch/>
          </p:blipFill>
          <p:spPr>
            <a:xfrm>
              <a:off x="6874329" y="2646068"/>
              <a:ext cx="4551005" cy="2509862"/>
            </a:xfrm>
            <a:prstGeom prst="rect">
              <a:avLst/>
            </a:prstGeom>
          </p:spPr>
        </p:pic>
        <p:sp>
          <p:nvSpPr>
            <p:cNvPr id="28" name="Right Arrow 27"/>
            <p:cNvSpPr/>
            <p:nvPr/>
          </p:nvSpPr>
          <p:spPr>
            <a:xfrm>
              <a:off x="5861977" y="3721384"/>
              <a:ext cx="636815" cy="359229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</p:grpSp>
      <p:pic>
        <p:nvPicPr>
          <p:cNvPr id="29" name="Picture 2" descr="Image result for kiv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649" y="286603"/>
            <a:ext cx="1231954" cy="123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28274" y="6501228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100" i="1" dirty="0">
                <a:latin typeface="Cambria" panose="02040503050406030204" pitchFamily="18" charset="0"/>
              </a:rPr>
              <a:t>Kivy Logo Source: &lt;https://kivy.org/logos/kivy-logo-black-256.png&gt;</a:t>
            </a:r>
          </a:p>
        </p:txBody>
      </p:sp>
    </p:spTree>
    <p:extLst>
      <p:ext uri="{BB962C8B-B14F-4D97-AF65-F5344CB8AC3E}">
        <p14:creationId xmlns:p14="http://schemas.microsoft.com/office/powerpoint/2010/main" val="1861914347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</a:rPr>
              <a:t>Outline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071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11/24</a:t>
            </a:r>
          </a:p>
        </p:txBody>
      </p:sp>
    </p:spTree>
    <p:extLst>
      <p:ext uri="{BB962C8B-B14F-4D97-AF65-F5344CB8AC3E}">
        <p14:creationId xmlns:p14="http://schemas.microsoft.com/office/powerpoint/2010/main" val="242355028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Obstacle #1: RFID Range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12/24</a:t>
            </a:r>
          </a:p>
        </p:txBody>
      </p:sp>
      <p:pic>
        <p:nvPicPr>
          <p:cNvPr id="1026" name="Picture 2" descr="Image result for mfrc522 rfi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667" l="4125" r="95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022" y="2643054"/>
            <a:ext cx="3123474" cy="2342606"/>
          </a:xfrm>
          <a:prstGeom prst="rect">
            <a:avLst/>
          </a:prstGeom>
          <a:noFill/>
          <a:scene3d>
            <a:camera prst="perspectiveRelaxed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rfid ta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4" b="96000" l="10000" r="90000">
                        <a14:backgroundMark x1="37857" y1="38095" x2="37429" y2="41333"/>
                        <a14:backgroundMark x1="41571" y1="43810" x2="40857" y2="41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19458">
            <a:off x="2515035" y="3009941"/>
            <a:ext cx="2145108" cy="160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6131" y="5376093"/>
            <a:ext cx="217714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mbria" panose="02040503050406030204" pitchFamily="18" charset="0"/>
              </a:rPr>
              <a:t>http://www.haoyuelectronics.com/Attachment/MFRC-522/RC522_1.jpg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497816" y="4036429"/>
            <a:ext cx="653143" cy="119646"/>
            <a:chOff x="6676571" y="3912604"/>
            <a:chExt cx="653143" cy="11964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676571" y="3974014"/>
              <a:ext cx="6531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680200" y="3968750"/>
              <a:ext cx="1" cy="571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680654" y="3912604"/>
              <a:ext cx="1" cy="571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323363" y="3915779"/>
              <a:ext cx="1" cy="571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7323363" y="3975100"/>
              <a:ext cx="1" cy="571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2336657" y="4174909"/>
            <a:ext cx="104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&lt; 1 inch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5504180" y="3454400"/>
            <a:ext cx="1244600" cy="720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7368244" y="2720642"/>
            <a:ext cx="4073186" cy="2187428"/>
            <a:chOff x="7368244" y="2720642"/>
            <a:chExt cx="4073186" cy="2187428"/>
          </a:xfrm>
        </p:grpSpPr>
        <p:pic>
          <p:nvPicPr>
            <p:cNvPr id="32" name="Picture 8" descr="RFID Reader ID-20LA (125 kHz)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833" b="86167" l="3167" r="9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8244" y="3168537"/>
              <a:ext cx="1739533" cy="173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/>
            <p:cNvGrpSpPr/>
            <p:nvPr/>
          </p:nvGrpSpPr>
          <p:grpSpPr>
            <a:xfrm>
              <a:off x="9263958" y="3889582"/>
              <a:ext cx="926566" cy="146847"/>
              <a:chOff x="6676571" y="3912604"/>
              <a:chExt cx="653143" cy="119646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676571" y="3974014"/>
                <a:ext cx="65314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6680200" y="3968750"/>
                <a:ext cx="1" cy="571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6680654" y="3912604"/>
                <a:ext cx="1" cy="571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7323363" y="3915779"/>
                <a:ext cx="1" cy="571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7323363" y="3975100"/>
                <a:ext cx="1" cy="571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9206541" y="4001357"/>
              <a:ext cx="1041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~ 1.75 inches</a:t>
              </a:r>
            </a:p>
          </p:txBody>
        </p:sp>
        <p:pic>
          <p:nvPicPr>
            <p:cNvPr id="46" name="Picture 2" descr="Image result for rfid ta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24" b="96000" l="10000" r="90000">
                          <a14:backgroundMark x1="37857" y1="38095" x2="37429" y2="41333"/>
                          <a14:backgroundMark x1="41571" y1="43810" x2="40857" y2="415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19458">
              <a:off x="9564461" y="2988780"/>
              <a:ext cx="2145108" cy="1608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&quot;No&quot; Symbol 28"/>
          <p:cNvSpPr/>
          <p:nvPr/>
        </p:nvSpPr>
        <p:spPr>
          <a:xfrm>
            <a:off x="703215" y="1944915"/>
            <a:ext cx="3825240" cy="3817077"/>
          </a:xfrm>
          <a:prstGeom prst="noSmoking">
            <a:avLst/>
          </a:prstGeom>
          <a:solidFill>
            <a:schemeClr val="tx2">
              <a:alpha val="5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43784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Obstacle #2: Motor Control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13/24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9920" y="5724381"/>
            <a:ext cx="30770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mbria" panose="02040503050406030204" pitchFamily="18" charset="0"/>
              </a:rPr>
              <a:t>http://www.jameco.com/Jameco/workshop/circuitnotes/raspberry_pi_circuit_note_fig2a.jpg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7419" y="2120179"/>
            <a:ext cx="10737163" cy="3001137"/>
            <a:chOff x="611892" y="2120179"/>
            <a:chExt cx="10737163" cy="3001137"/>
          </a:xfrm>
        </p:grpSpPr>
        <p:grpSp>
          <p:nvGrpSpPr>
            <p:cNvPr id="7" name="Group 6"/>
            <p:cNvGrpSpPr/>
            <p:nvPr/>
          </p:nvGrpSpPr>
          <p:grpSpPr>
            <a:xfrm>
              <a:off x="611892" y="2305598"/>
              <a:ext cx="4913086" cy="2815718"/>
              <a:chOff x="611892" y="2508794"/>
              <a:chExt cx="4913086" cy="2815718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965200" y="2508794"/>
                <a:ext cx="4206471" cy="2278743"/>
                <a:chOff x="965200" y="2508794"/>
                <a:chExt cx="4206471" cy="2278743"/>
              </a:xfrm>
            </p:grpSpPr>
            <p:pic>
              <p:nvPicPr>
                <p:cNvPr id="2050" name="Picture 2" descr="Image result for raspberry pi pinout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58" t="2537" r="63553" b="79606"/>
                <a:stretch/>
              </p:blipFill>
              <p:spPr bwMode="auto">
                <a:xfrm>
                  <a:off x="965200" y="2724332"/>
                  <a:ext cx="4206471" cy="18476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" name="Oval 2"/>
                <p:cNvSpPr/>
                <p:nvPr/>
              </p:nvSpPr>
              <p:spPr>
                <a:xfrm>
                  <a:off x="4020458" y="2508794"/>
                  <a:ext cx="740229" cy="2278743"/>
                </a:xfrm>
                <a:prstGeom prst="ellipse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611892" y="4955180"/>
                <a:ext cx="4913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mbria" panose="02040503050406030204" pitchFamily="18" charset="0"/>
                  </a:rPr>
                  <a:t>For and While Loops vs. Interrupts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033861" y="2120179"/>
              <a:ext cx="5315194" cy="3001137"/>
              <a:chOff x="6033861" y="2120179"/>
              <a:chExt cx="5315194" cy="3001137"/>
            </a:xfrm>
          </p:grpSpPr>
          <p:pic>
            <p:nvPicPr>
              <p:cNvPr id="2052" name="Picture 4" descr="Image result for square wav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3861" y="3075081"/>
                <a:ext cx="5315194" cy="1134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6676571" y="2120179"/>
                <a:ext cx="0" cy="1001486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7264399" y="2120179"/>
                <a:ext cx="0" cy="1001486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7823199" y="3011581"/>
                <a:ext cx="0" cy="1001486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6234915" y="4751984"/>
                <a:ext cx="4913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mbria" panose="02040503050406030204" pitchFamily="18" charset="0"/>
                  </a:rPr>
                  <a:t>Variable to Count Steps </a:t>
                </a:r>
                <a:r>
                  <a:rPr lang="en-US" dirty="0">
                    <a:latin typeface="Cambria" panose="02040503050406030204" pitchFamily="18" charset="0"/>
                    <a:sym typeface="Wingdings" panose="05000000000000000000" pitchFamily="2" charset="2"/>
                  </a:rPr>
                  <a:t> “Edge Counter”</a:t>
                </a:r>
                <a:endParaRPr lang="en-US" dirty="0">
                  <a:latin typeface="Cambria" panose="02040503050406030204" pitchFamily="18" charset="0"/>
                </a:endParaRP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7527659" y="5724381"/>
            <a:ext cx="28819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mbria" panose="02040503050406030204" pitchFamily="18" charset="0"/>
              </a:rPr>
              <a:t>http://www.learningaboutelectronics.com/images/Square-wave.png</a:t>
            </a:r>
          </a:p>
        </p:txBody>
      </p:sp>
    </p:spTree>
    <p:extLst>
      <p:ext uri="{BB962C8B-B14F-4D97-AF65-F5344CB8AC3E}">
        <p14:creationId xmlns:p14="http://schemas.microsoft.com/office/powerpoint/2010/main" val="274483506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Obstacle #2.5: Motor Driver(s)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14/24</a:t>
            </a:r>
          </a:p>
        </p:txBody>
      </p:sp>
      <p:pic>
        <p:nvPicPr>
          <p:cNvPr id="3074" name="Picture 2" descr="Image result for sparkfun driv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5667" l="2167" r="98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187638"/>
            <a:ext cx="3022990" cy="302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65421" y="5093241"/>
            <a:ext cx="202254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mbria" panose="02040503050406030204" pitchFamily="18" charset="0"/>
              </a:rPr>
              <a:t>https://cdn.sparkfun.com//assets/parts/9/5/8/0/12779-01.jpg</a:t>
            </a:r>
          </a:p>
        </p:txBody>
      </p:sp>
      <p:pic>
        <p:nvPicPr>
          <p:cNvPr id="3078" name="Picture 6" descr="Image result for pololu motor drive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06" y="2305024"/>
            <a:ext cx="2668148" cy="278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38565" y="5059555"/>
            <a:ext cx="252198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mbria" panose="02040503050406030204" pitchFamily="18" charset="0"/>
              </a:rPr>
              <a:t>http://www.exp-tech.de/media/catalog/product/cache/2/thumbnail/600x/17f82f742ffe127f42dca9de82fb58b1/0/j/0j4227.600_1706_3.jpg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11151" y="2040529"/>
            <a:ext cx="177082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3080" name="Picture 8" descr="Image result for SHRUG SHOULDERS MEM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866" y="4718704"/>
            <a:ext cx="1339397" cy="49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4419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Obstacle #3: Timing Belt Tension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15/24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78398" y="1737360"/>
            <a:ext cx="10435204" cy="4288971"/>
            <a:chOff x="894084" y="1737360"/>
            <a:chExt cx="10435204" cy="4288971"/>
          </a:xfrm>
        </p:grpSpPr>
        <p:pic>
          <p:nvPicPr>
            <p:cNvPr id="4098" name="Picture 2" descr="Image result for timing belt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84" y="1737360"/>
              <a:ext cx="4288971" cy="4288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252663" y="5566620"/>
              <a:ext cx="357181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latin typeface="Cambria" panose="02040503050406030204" pitchFamily="18" charset="0"/>
                </a:rPr>
                <a:t>https://www.dashzracing.com/images/P/TB-91893.jpg</a:t>
              </a: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5388066" y="3521591"/>
              <a:ext cx="1244600" cy="72050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34498"/>
            <a:stretch/>
          </p:blipFill>
          <p:spPr>
            <a:xfrm rot="5400000">
              <a:off x="7339591" y="1752152"/>
              <a:ext cx="3720011" cy="4259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1580037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</a:rPr>
              <a:t>Outline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5976513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16/24</a:t>
            </a:r>
          </a:p>
        </p:txBody>
      </p:sp>
    </p:spTree>
    <p:extLst>
      <p:ext uri="{BB962C8B-B14F-4D97-AF65-F5344CB8AC3E}">
        <p14:creationId xmlns:p14="http://schemas.microsoft.com/office/powerpoint/2010/main" val="837398125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62517" y="1195919"/>
            <a:ext cx="5300133" cy="3975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53339" y="1194860"/>
            <a:ext cx="5291671" cy="3968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91" y="1194861"/>
            <a:ext cx="5291668" cy="39687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17/24</a:t>
            </a:r>
          </a:p>
        </p:txBody>
      </p:sp>
      <p:sp>
        <p:nvSpPr>
          <p:cNvPr id="11" name="Rectangle 10"/>
          <p:cNvSpPr/>
          <p:nvPr/>
        </p:nvSpPr>
        <p:spPr>
          <a:xfrm rot="5400000">
            <a:off x="3881120" y="1678941"/>
            <a:ext cx="327658" cy="139698"/>
          </a:xfrm>
          <a:prstGeom prst="rect">
            <a:avLst/>
          </a:prstGeom>
          <a:solidFill>
            <a:srgbClr val="D1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5400000">
            <a:off x="7989571" y="1678941"/>
            <a:ext cx="327658" cy="139698"/>
          </a:xfrm>
          <a:prstGeom prst="rect">
            <a:avLst/>
          </a:prstGeom>
          <a:solidFill>
            <a:srgbClr val="D1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5875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18/24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2244" y="792956"/>
            <a:ext cx="6343650" cy="4757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21010" y="792956"/>
            <a:ext cx="6343650" cy="47577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22938" y="1054100"/>
            <a:ext cx="791028" cy="1104900"/>
          </a:xfrm>
          <a:prstGeom prst="rect">
            <a:avLst/>
          </a:prstGeom>
          <a:solidFill>
            <a:srgbClr val="D1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38022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totypeV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0" y="0"/>
            <a:ext cx="11379200" cy="6400800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19/24</a:t>
            </a:r>
          </a:p>
        </p:txBody>
      </p:sp>
    </p:spTree>
    <p:extLst>
      <p:ext uri="{BB962C8B-B14F-4D97-AF65-F5344CB8AC3E}">
        <p14:creationId xmlns:p14="http://schemas.microsoft.com/office/powerpoint/2010/main" val="3710167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98" b="38207"/>
          <a:stretch/>
        </p:blipFill>
        <p:spPr>
          <a:xfrm>
            <a:off x="-31" y="-11366"/>
            <a:ext cx="12192031" cy="4915066"/>
          </a:xfrm>
          <a:prstGeom prst="rect">
            <a:avLst/>
          </a:prstGeom>
        </p:spPr>
      </p:pic>
      <p:sp>
        <p:nvSpPr>
          <p:cNvPr id="36" name="Rectangle 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654040"/>
            <a:ext cx="12188840" cy="4123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Jonathan Engle (ECE) | Brian DeVries (ECE) | Drew Davis (ECE) | Jared Haan (ECE)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4925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pitchFamily="18" charset="0"/>
              </a:rPr>
              <a:t>Team 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2/24</a:t>
            </a:r>
          </a:p>
        </p:txBody>
      </p:sp>
    </p:spTree>
    <p:extLst>
      <p:ext uri="{BB962C8B-B14F-4D97-AF65-F5344CB8AC3E}">
        <p14:creationId xmlns:p14="http://schemas.microsoft.com/office/powerpoint/2010/main" val="1471648442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totype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400" y="0"/>
            <a:ext cx="113792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20/24</a:t>
            </a:r>
          </a:p>
        </p:txBody>
      </p:sp>
    </p:spTree>
    <p:extLst>
      <p:ext uri="{BB962C8B-B14F-4D97-AF65-F5344CB8AC3E}">
        <p14:creationId xmlns:p14="http://schemas.microsoft.com/office/powerpoint/2010/main" val="40733460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</a:rPr>
              <a:t>Outline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2615025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21/24</a:t>
            </a:r>
          </a:p>
        </p:txBody>
      </p:sp>
    </p:spTree>
    <p:extLst>
      <p:ext uri="{BB962C8B-B14F-4D97-AF65-F5344CB8AC3E}">
        <p14:creationId xmlns:p14="http://schemas.microsoft.com/office/powerpoint/2010/main" val="3807368626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flipH="1">
            <a:off x="675489" y="640080"/>
            <a:ext cx="2404826" cy="3602736"/>
          </a:xfrm>
          <a:prstGeom prst="rect">
            <a:avLst/>
          </a:prstGeom>
        </p:spPr>
      </p:pic>
      <p:sp>
        <p:nvSpPr>
          <p:cNvPr id="37" name="Rectangle 3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6201" y="886968"/>
            <a:ext cx="64008" cy="31089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096787" y="640080"/>
            <a:ext cx="2404826" cy="3602736"/>
          </a:xfrm>
          <a:prstGeom prst="rect">
            <a:avLst/>
          </a:prstGeom>
        </p:spPr>
      </p:pic>
      <p:sp>
        <p:nvSpPr>
          <p:cNvPr id="39" name="Rectangle 3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5464" y="886968"/>
            <a:ext cx="64008" cy="31089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flipH="1">
            <a:off x="3472056" y="640080"/>
            <a:ext cx="2404826" cy="3602736"/>
          </a:xfrm>
          <a:prstGeom prst="rect">
            <a:avLst/>
          </a:prstGeom>
        </p:spPr>
      </p:pic>
      <p:sp>
        <p:nvSpPr>
          <p:cNvPr id="41" name="Rectangle 4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8730" y="886968"/>
            <a:ext cx="64008" cy="31089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688" y="640080"/>
            <a:ext cx="2404826" cy="3602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Reflections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31534" y="5012022"/>
            <a:ext cx="3748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Cambria" panose="02040503050406030204" pitchFamily="18" charset="0"/>
              </a:rPr>
              <a:t>Communication is…</a:t>
            </a:r>
          </a:p>
        </p:txBody>
      </p:sp>
      <p:pic>
        <p:nvPicPr>
          <p:cNvPr id="5122" name="Picture 2" descr="Image result for key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8275">
            <a:off x="10220177" y="4772949"/>
            <a:ext cx="1287449" cy="6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22/24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69200" y="6497589"/>
            <a:ext cx="46966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mbria" panose="02040503050406030204" pitchFamily="18" charset="0"/>
              </a:rPr>
              <a:t>Key: http://www.clipartlord.com/wp-content/uploads/2014/03/key.png</a:t>
            </a:r>
          </a:p>
        </p:txBody>
      </p:sp>
    </p:spTree>
    <p:extLst>
      <p:ext uri="{BB962C8B-B14F-4D97-AF65-F5344CB8AC3E}">
        <p14:creationId xmlns:p14="http://schemas.microsoft.com/office/powerpoint/2010/main" val="3370832061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38" t="-1" r="8341" b="-1"/>
          <a:stretch/>
        </p:blipFill>
        <p:spPr>
          <a:xfrm>
            <a:off x="3670299" y="10"/>
            <a:ext cx="8508985" cy="6857990"/>
          </a:xfrm>
          <a:prstGeom prst="rect">
            <a:avLst/>
          </a:prstGeom>
        </p:spPr>
      </p:pic>
      <p:sp>
        <p:nvSpPr>
          <p:cNvPr id="18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0080"/>
            <a:ext cx="4584750" cy="5791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dirty="0">
                <a:solidFill>
                  <a:srgbClr val="FFFFFF"/>
                </a:solidFill>
                <a:latin typeface="Cambria" panose="02040503050406030204" pitchFamily="18" charset="0"/>
              </a:rPr>
              <a:t>Acknowledgements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6399" y="1233714"/>
            <a:ext cx="37592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6399" y="1640114"/>
            <a:ext cx="37592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Professor Michmerhuizen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Professor Kim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Mr. Eric Walstra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Mr. Bob DeKraker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</a:rPr>
              <a:t>The Internet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23/24</a:t>
            </a:r>
          </a:p>
        </p:txBody>
      </p:sp>
    </p:spTree>
    <p:extLst>
      <p:ext uri="{BB962C8B-B14F-4D97-AF65-F5344CB8AC3E}">
        <p14:creationId xmlns:p14="http://schemas.microsoft.com/office/powerpoint/2010/main" val="40520174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6000"/>
                  <a:shade val="99000"/>
                  <a:satMod val="140000"/>
                </a:schemeClr>
              </a:gs>
              <a:gs pos="65000">
                <a:schemeClr val="bg2">
                  <a:tint val="100000"/>
                  <a:shade val="80000"/>
                  <a:satMod val="130000"/>
                </a:schemeClr>
              </a:gs>
              <a:gs pos="100000">
                <a:schemeClr val="bg2">
                  <a:tint val="100000"/>
                  <a:shade val="48000"/>
                  <a:satMod val="120000"/>
                </a:schemeClr>
              </a:gs>
            </a:gsLst>
            <a:lin ang="16200000" scaled="0"/>
          </a:gradFill>
          <a:ln>
            <a:noFill/>
          </a:ln>
          <a:effectLst/>
        </p:spPr>
      </p:sp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/>
          </a:blip>
          <a:srcRect b="15730"/>
          <a:stretch/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4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999" y="3314701"/>
            <a:ext cx="848179" cy="83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Questions?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24/24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7280" y="4418850"/>
            <a:ext cx="10605248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</a:pPr>
            <a:r>
              <a:rPr lang="en-US" sz="2000" i="1" spc="-50" dirty="0">
                <a:solidFill>
                  <a:schemeClr val="tx1">
                    <a:lumMod val="65000"/>
                  </a:schemeClr>
                </a:solidFill>
                <a:latin typeface="Cambria" panose="02040503050406030204" pitchFamily="18" charset="0"/>
                <a:ea typeface="+mj-ea"/>
                <a:cs typeface="+mj-cs"/>
              </a:rPr>
              <a:t>“Wisdom is the offspring of suffering and time…”</a:t>
            </a:r>
          </a:p>
        </p:txBody>
      </p:sp>
    </p:spTree>
    <p:extLst>
      <p:ext uri="{BB962C8B-B14F-4D97-AF65-F5344CB8AC3E}">
        <p14:creationId xmlns:p14="http://schemas.microsoft.com/office/powerpoint/2010/main" val="1673349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</a:rPr>
              <a:t>Outline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633470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3/24</a:t>
            </a:r>
          </a:p>
        </p:txBody>
      </p:sp>
    </p:spTree>
    <p:extLst>
      <p:ext uri="{BB962C8B-B14F-4D97-AF65-F5344CB8AC3E}">
        <p14:creationId xmlns:p14="http://schemas.microsoft.com/office/powerpoint/2010/main" val="987714507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" r="28275" b="-1"/>
          <a:stretch/>
        </p:blipFill>
        <p:spPr>
          <a:xfrm rot="5400000">
            <a:off x="4936184" y="-126678"/>
            <a:ext cx="3358597" cy="3606643"/>
          </a:xfrm>
          <a:prstGeom prst="rect">
            <a:avLst/>
          </a:prstGeom>
        </p:spPr>
      </p:pic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r="37491" b="-2"/>
          <a:stretch/>
        </p:blipFill>
        <p:spPr>
          <a:xfrm rot="5400000">
            <a:off x="6825532" y="1491532"/>
            <a:ext cx="3353096" cy="7379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6835"/>
            <a:ext cx="4584994" cy="63886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Cambria" panose="02040503050406030204" pitchFamily="18" charset="0"/>
              </a:rPr>
              <a:t>Problem</a:t>
            </a:r>
            <a:endParaRPr lang="en-US" sz="3600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746" y="1024821"/>
            <a:ext cx="4160247" cy="179246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FFFFFF"/>
              </a:solidFill>
            </a:endParaRP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</a:rPr>
              <a:t> Retrieving keys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</a:rPr>
              <a:t> Returning keys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</a:rPr>
              <a:t> Security</a:t>
            </a:r>
          </a:p>
          <a:p>
            <a:pPr marL="201168" lvl="1" indent="0">
              <a:buClr>
                <a:schemeClr val="bg1"/>
              </a:buClr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747" y="429936"/>
            <a:ext cx="2523097" cy="2493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8" name="Straight Connector 7"/>
          <p:cNvCxnSpPr/>
          <p:nvPr/>
        </p:nvCxnSpPr>
        <p:spPr>
          <a:xfrm flipH="1">
            <a:off x="1447801" y="1155700"/>
            <a:ext cx="16955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4/24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686" y="3004679"/>
            <a:ext cx="3760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519482" y="3848370"/>
            <a:ext cx="40655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Automated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Eliminate human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Easy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Secure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</a:rPr>
              <a:t>Expandable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3014382"/>
            <a:ext cx="45849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Cambria" panose="02040503050406030204" pitchFamily="18" charset="0"/>
              </a:rPr>
              <a:t>Solution</a:t>
            </a:r>
            <a:endParaRPr lang="en-US" sz="4000" dirty="0">
              <a:latin typeface="Cambria" panose="0204050305040603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447801" y="3693058"/>
            <a:ext cx="16955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445537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Cambria" panose="02040503050406030204" pitchFamily="18" charset="0"/>
              </a:rPr>
              <a:t>Outline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346486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5/24</a:t>
            </a:r>
          </a:p>
        </p:txBody>
      </p:sp>
    </p:spTree>
    <p:extLst>
      <p:ext uri="{BB962C8B-B14F-4D97-AF65-F5344CB8AC3E}">
        <p14:creationId xmlns:p14="http://schemas.microsoft.com/office/powerpoint/2010/main" val="4040686348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Automation – Conveyor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6/24</a:t>
            </a:r>
          </a:p>
        </p:txBody>
      </p:sp>
      <p:pic>
        <p:nvPicPr>
          <p:cNvPr id="2052" name="Picture 4" descr="Image result for belt and pulle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06" b="98198" l="400" r="9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170044"/>
            <a:ext cx="4762500" cy="3171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39435" y="2170044"/>
            <a:ext cx="560742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</a:rPr>
              <a:t>Belt and Pulley System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mbria" panose="02040503050406030204" pitchFamily="18" charset="0"/>
              </a:rPr>
              <a:t>Two pulleys with one timing belt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mbria" panose="02040503050406030204" pitchFamily="18" charset="0"/>
              </a:rPr>
              <a:t>Motor is driving one pulley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mbria" panose="02040503050406030204" pitchFamily="18" charset="0"/>
              </a:rPr>
              <a:t>Keys are attached to hooks that are attached to timing belt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4862" y="5341870"/>
            <a:ext cx="300317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latin typeface="Cambria" panose="02040503050406030204" pitchFamily="18" charset="0"/>
              </a:rPr>
              <a:t>&lt;http://www.bbman.com/assets/contentImages/precision/trapezoidal/imperialpulleys/imperialpitchpulleys-2.jpg&gt;</a:t>
            </a:r>
          </a:p>
        </p:txBody>
      </p:sp>
    </p:spTree>
    <p:extLst>
      <p:ext uri="{BB962C8B-B14F-4D97-AF65-F5344CB8AC3E}">
        <p14:creationId xmlns:p14="http://schemas.microsoft.com/office/powerpoint/2010/main" val="4129569472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Automation – Motor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7/24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13074" y="1989877"/>
            <a:ext cx="10765853" cy="4139120"/>
            <a:chOff x="317727" y="1989877"/>
            <a:chExt cx="10765853" cy="4139120"/>
          </a:xfrm>
        </p:grpSpPr>
        <p:grpSp>
          <p:nvGrpSpPr>
            <p:cNvPr id="3" name="Group 2"/>
            <p:cNvGrpSpPr/>
            <p:nvPr/>
          </p:nvGrpSpPr>
          <p:grpSpPr>
            <a:xfrm>
              <a:off x="317727" y="1989877"/>
              <a:ext cx="10376540" cy="4139120"/>
              <a:chOff x="317727" y="1989877"/>
              <a:chExt cx="10376540" cy="4139120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317727" y="1989877"/>
                <a:ext cx="10376540" cy="3847855"/>
                <a:chOff x="317727" y="1989877"/>
                <a:chExt cx="10376540" cy="3847855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>
                  <a:off x="317727" y="2267505"/>
                  <a:ext cx="10376540" cy="3570227"/>
                  <a:chOff x="574495" y="2331005"/>
                  <a:chExt cx="10376540" cy="3570227"/>
                </a:xfrm>
              </p:grpSpPr>
              <p:pic>
                <p:nvPicPr>
                  <p:cNvPr id="44" name="Picture 2" descr="Image result for tb6560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5846" b="83846" l="3077" r="95692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40218" y="2331005"/>
                    <a:ext cx="2353523" cy="235352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5" name="Picture 2" descr="Image result for raspberry pi cartoon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4495" y="2492632"/>
                    <a:ext cx="3758893" cy="266881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6" name="Picture 6" descr="https://cdn.automationdirect.com/images/products/large/l_stpmtr17060.jpg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9910" b="91291" l="9961" r="94922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374760" y="3066791"/>
                    <a:ext cx="1631798" cy="106130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7" name="Oval 46"/>
                  <p:cNvSpPr/>
                  <p:nvPr/>
                </p:nvSpPr>
                <p:spPr>
                  <a:xfrm rot="1316374">
                    <a:off x="1584187" y="2558891"/>
                    <a:ext cx="1314968" cy="647916"/>
                  </a:xfrm>
                  <a:prstGeom prst="ellipse">
                    <a:avLst/>
                  </a:prstGeom>
                  <a:noFill/>
                  <a:ln w="762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Plus 47"/>
                  <p:cNvSpPr/>
                  <p:nvPr/>
                </p:nvSpPr>
                <p:spPr>
                  <a:xfrm>
                    <a:off x="7575707" y="3382536"/>
                    <a:ext cx="406143" cy="406400"/>
                  </a:xfrm>
                  <a:prstGeom prst="mathPl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49" name="Curved Connector 48"/>
                  <p:cNvCxnSpPr/>
                  <p:nvPr/>
                </p:nvCxnSpPr>
                <p:spPr>
                  <a:xfrm>
                    <a:off x="3124200" y="2492632"/>
                    <a:ext cx="1384300" cy="568068"/>
                  </a:xfrm>
                  <a:prstGeom prst="curvedConnector3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Rectangle 49"/>
                  <p:cNvSpPr/>
                  <p:nvPr/>
                </p:nvSpPr>
                <p:spPr>
                  <a:xfrm>
                    <a:off x="808319" y="5161446"/>
                    <a:ext cx="3291243" cy="60016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100" i="1" dirty="0">
                        <a:latin typeface="Cambria" panose="02040503050406030204" pitchFamily="18" charset="0"/>
                      </a:rPr>
                      <a:t>&lt;https://img.clipartfest.com/2780a30729c87451d8487358a3df86f8_free-looks-like-raspberry-pi-raspberry-pi-clipart_800-568.png&gt;</a:t>
                    </a:r>
                  </a:p>
                </p:txBody>
              </p:sp>
              <p:sp>
                <p:nvSpPr>
                  <p:cNvPr id="51" name="Rectangle 50"/>
                  <p:cNvSpPr/>
                  <p:nvPr/>
                </p:nvSpPr>
                <p:spPr>
                  <a:xfrm>
                    <a:off x="4670420" y="5153992"/>
                    <a:ext cx="2693117" cy="60016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100" i="1" dirty="0">
                        <a:latin typeface="Cambria" panose="02040503050406030204" pitchFamily="18" charset="0"/>
                      </a:rPr>
                      <a:t>&lt;https://www.sainsmart.com/new-cnc-router-single-axis-3a-tb6560-stepper-motor-drivers-board-for-axiscontrol.html&gt;</a:t>
                    </a:r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7991935" y="5131791"/>
                    <a:ext cx="2959100" cy="76944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100" i="1" dirty="0">
                        <a:latin typeface="Cambria" panose="02040503050406030204" pitchFamily="18" charset="0"/>
                      </a:rPr>
                      <a:t>&lt;https://www.automationdirect.com/adc/Shopping/Catalog/Motion_Control/Stepper_Systems/Stepper_Motors_-z-_Cables/STP-MTR-17060&gt;</a:t>
                    </a:r>
                  </a:p>
                </p:txBody>
              </p:sp>
            </p:grpSp>
            <p:pic>
              <p:nvPicPr>
                <p:cNvPr id="41" name="Picture 8" descr="SparkFun Logic Level Converter - Bi-Directional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5167" b="90000" l="2667" r="9733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67030" y="1989877"/>
                  <a:ext cx="1075164" cy="10751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2" name="Plus 41"/>
                <p:cNvSpPr/>
                <p:nvPr/>
              </p:nvSpPr>
              <p:spPr>
                <a:xfrm>
                  <a:off x="7318938" y="2311102"/>
                  <a:ext cx="406143" cy="406400"/>
                </a:xfrm>
                <a:prstGeom prst="mathPl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9496899" y="2267505"/>
                  <a:ext cx="5057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Cambria" panose="02040503050406030204" pitchFamily="18" charset="0"/>
                    </a:rPr>
                    <a:t>x2</a:t>
                  </a:r>
                </a:p>
              </p:txBody>
            </p:sp>
          </p:grpSp>
          <p:sp>
            <p:nvSpPr>
              <p:cNvPr id="53" name="Rectangle 52"/>
              <p:cNvSpPr/>
              <p:nvPr/>
            </p:nvSpPr>
            <p:spPr>
              <a:xfrm>
                <a:off x="4413652" y="5698110"/>
                <a:ext cx="186781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 i="1" dirty="0">
                    <a:latin typeface="Cambria" panose="02040503050406030204" pitchFamily="18" charset="0"/>
                  </a:rPr>
                  <a:t>&lt;https://www.sparkfun.com/products/12009&gt;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7318940" y="4180673"/>
              <a:ext cx="3764640" cy="745724"/>
              <a:chOff x="7318940" y="4180673"/>
              <a:chExt cx="3764640" cy="745724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9403370" y="4368869"/>
                <a:ext cx="16802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24 V, 4.2 A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7318940" y="4180673"/>
                <a:ext cx="1858534" cy="745724"/>
                <a:chOff x="7318940" y="4180673"/>
                <a:chExt cx="1858534" cy="745724"/>
              </a:xfrm>
            </p:grpSpPr>
            <p:sp>
              <p:nvSpPr>
                <p:cNvPr id="20" name="Plus 19"/>
                <p:cNvSpPr/>
                <p:nvPr/>
              </p:nvSpPr>
              <p:spPr>
                <a:xfrm>
                  <a:off x="7318940" y="4299178"/>
                  <a:ext cx="406143" cy="406400"/>
                </a:xfrm>
                <a:prstGeom prst="mathPlus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8" name="Group 7"/>
                <p:cNvGrpSpPr/>
                <p:nvPr/>
              </p:nvGrpSpPr>
              <p:grpSpPr>
                <a:xfrm>
                  <a:off x="8431750" y="4180673"/>
                  <a:ext cx="745724" cy="745724"/>
                  <a:chOff x="8111888" y="594360"/>
                  <a:chExt cx="745724" cy="745724"/>
                </a:xfrm>
              </p:grpSpPr>
              <p:sp>
                <p:nvSpPr>
                  <p:cNvPr id="5" name="Oval 4"/>
                  <p:cNvSpPr/>
                  <p:nvPr/>
                </p:nvSpPr>
                <p:spPr>
                  <a:xfrm>
                    <a:off x="8111888" y="594360"/>
                    <a:ext cx="745724" cy="745724"/>
                  </a:xfrm>
                  <a:prstGeom prst="ellipse">
                    <a:avLst/>
                  </a:prstGeom>
                  <a:noFill/>
                  <a:ln w="381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" name="Plus 5"/>
                  <p:cNvSpPr/>
                  <p:nvPr/>
                </p:nvSpPr>
                <p:spPr>
                  <a:xfrm>
                    <a:off x="8337785" y="643329"/>
                    <a:ext cx="293929" cy="285750"/>
                  </a:xfrm>
                  <a:prstGeom prst="mathPlus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" name="Minus 6"/>
                  <p:cNvSpPr/>
                  <p:nvPr/>
                </p:nvSpPr>
                <p:spPr>
                  <a:xfrm>
                    <a:off x="8337784" y="1056106"/>
                    <a:ext cx="293929" cy="222459"/>
                  </a:xfrm>
                  <a:prstGeom prst="mathMinus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413506440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Identification – RFID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8/24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3400" y="2465329"/>
            <a:ext cx="11026474" cy="2904592"/>
            <a:chOff x="533400" y="2465329"/>
            <a:chExt cx="11026474" cy="2904592"/>
          </a:xfrm>
        </p:grpSpPr>
        <p:grpSp>
          <p:nvGrpSpPr>
            <p:cNvPr id="4" name="Group 3"/>
            <p:cNvGrpSpPr/>
            <p:nvPr/>
          </p:nvGrpSpPr>
          <p:grpSpPr>
            <a:xfrm>
              <a:off x="533400" y="2465329"/>
              <a:ext cx="8629809" cy="2904592"/>
              <a:chOff x="852339" y="2926158"/>
              <a:chExt cx="8629809" cy="2904592"/>
            </a:xfrm>
          </p:grpSpPr>
          <p:pic>
            <p:nvPicPr>
              <p:cNvPr id="5" name="Picture 2" descr="Image result for raspberry pi carto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339" y="2926158"/>
                <a:ext cx="2887162" cy="20498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6" descr="Image result for sparkfun rfid usb reader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7667" b="82167" l="6500" r="9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78" t="15778" r="5389" b="15588"/>
              <a:stretch/>
            </p:blipFill>
            <p:spPr bwMode="auto">
              <a:xfrm>
                <a:off x="4744491" y="3432728"/>
                <a:ext cx="1977630" cy="15194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8" descr="RFID Reader ID-20LA (125 kHz)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3833" b="86167" l="3167" r="96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7156" y="3302026"/>
                <a:ext cx="1739533" cy="1739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2880733" y="3760700"/>
                <a:ext cx="862772" cy="822186"/>
              </a:xfrm>
              <a:prstGeom prst="ellipse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Plus 8"/>
              <p:cNvSpPr/>
              <p:nvPr/>
            </p:nvSpPr>
            <p:spPr>
              <a:xfrm>
                <a:off x="6986567" y="3853594"/>
                <a:ext cx="406143" cy="406400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" name="Curved Connector 9"/>
              <p:cNvCxnSpPr/>
              <p:nvPr/>
            </p:nvCxnSpPr>
            <p:spPr>
              <a:xfrm flipV="1">
                <a:off x="3981088" y="3885344"/>
                <a:ext cx="667723" cy="342900"/>
              </a:xfrm>
              <a:prstGeom prst="curvedConnector3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/>
              <p:cNvSpPr/>
              <p:nvPr/>
            </p:nvSpPr>
            <p:spPr>
              <a:xfrm>
                <a:off x="852339" y="5230586"/>
                <a:ext cx="3291243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 i="1" dirty="0">
                    <a:latin typeface="Cambria" panose="02040503050406030204" pitchFamily="18" charset="0"/>
                  </a:rPr>
                  <a:t>&lt;https://img.clipartfest.com/2780a30729c87451d8487358a3df86f8_free-looks-like-raspberry-pi-raspberry-pi-clipart_800-568.png&gt;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404986" y="5230585"/>
                <a:ext cx="265664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 i="1" dirty="0">
                    <a:latin typeface="Cambria" panose="02040503050406030204" pitchFamily="18" charset="0"/>
                  </a:rPr>
                  <a:t>&lt;https://cdn.sparkfun.com//assets/parts/4/0/9/5/09963-01.jpg&gt;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392710" y="5230585"/>
                <a:ext cx="2089438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 i="1" dirty="0">
                    <a:latin typeface="Cambria" panose="02040503050406030204" pitchFamily="18" charset="0"/>
                  </a:rPr>
                  <a:t>&lt;https://www.sparkfun.com/products/11828&gt;</a:t>
                </a:r>
              </a:p>
            </p:txBody>
          </p:sp>
        </p:grpSp>
        <p:pic>
          <p:nvPicPr>
            <p:cNvPr id="4098" name="Picture 2" descr="Image result for rfid ta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524" b="96000" l="10000" r="90000">
                          <a14:backgroundMark x1="37857" y1="38095" x2="37429" y2="41333"/>
                          <a14:backgroundMark x1="41571" y1="43810" x2="40857" y2="415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4766" y="2994749"/>
              <a:ext cx="2145108" cy="1608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Plus 14"/>
          <p:cNvSpPr/>
          <p:nvPr/>
        </p:nvSpPr>
        <p:spPr>
          <a:xfrm>
            <a:off x="9252702" y="3425950"/>
            <a:ext cx="406143" cy="406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280372" y="4769756"/>
            <a:ext cx="24138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latin typeface="Cambria" panose="02040503050406030204" pitchFamily="18" charset="0"/>
              </a:rPr>
              <a:t>&lt;https://statics3.seeedstudio.com/images/product/1356tag1.jpg&gt;</a:t>
            </a:r>
          </a:p>
        </p:txBody>
      </p:sp>
    </p:spTree>
    <p:extLst>
      <p:ext uri="{BB962C8B-B14F-4D97-AF65-F5344CB8AC3E}">
        <p14:creationId xmlns:p14="http://schemas.microsoft.com/office/powerpoint/2010/main" val="381532539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User Interaction – Touch Screen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1600" y="64473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</a:rPr>
              <a:t>9/24</a:t>
            </a:r>
          </a:p>
        </p:txBody>
      </p:sp>
      <p:pic>
        <p:nvPicPr>
          <p:cNvPr id="3074" name="Picture 2" descr="Image result for raspberry pi touch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34" y="3359963"/>
            <a:ext cx="1779729" cy="12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raspberry pi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711" y="3056676"/>
            <a:ext cx="2564230" cy="182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788265" y="5141978"/>
            <a:ext cx="329124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latin typeface="Cambria" panose="02040503050406030204" pitchFamily="18" charset="0"/>
              </a:rPr>
              <a:t>&lt;https://img.clipartfest.com/2780a30729c87451d8487358a3df86f8_free-looks-like-raspberry-pi-raspberry-pi-clipart_800-568.png&gt;</a:t>
            </a:r>
          </a:p>
        </p:txBody>
      </p:sp>
      <p:sp>
        <p:nvSpPr>
          <p:cNvPr id="14" name="Oval 13"/>
          <p:cNvSpPr/>
          <p:nvPr/>
        </p:nvSpPr>
        <p:spPr>
          <a:xfrm rot="1316374">
            <a:off x="9642568" y="3138928"/>
            <a:ext cx="827193" cy="38968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Curved Connector 14"/>
          <p:cNvCxnSpPr/>
          <p:nvPr/>
        </p:nvCxnSpPr>
        <p:spPr>
          <a:xfrm flipV="1">
            <a:off x="8410560" y="3147195"/>
            <a:ext cx="817968" cy="212768"/>
          </a:xfrm>
          <a:prstGeom prst="curved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993757" y="5141978"/>
            <a:ext cx="262628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latin typeface="Cambria" panose="02040503050406030204" pitchFamily="18" charset="0"/>
              </a:rPr>
              <a:t>&lt;https://files1.element14.com/community/themes/images/raspberrypi/pi7displayBG.png&gt;</a:t>
            </a:r>
          </a:p>
        </p:txBody>
      </p:sp>
      <p:pic>
        <p:nvPicPr>
          <p:cNvPr id="3076" name="Picture 4" descr="Image result for technologically ignorant peop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81"/>
          <a:stretch/>
        </p:blipFill>
        <p:spPr bwMode="auto">
          <a:xfrm>
            <a:off x="346322" y="2109842"/>
            <a:ext cx="5328764" cy="373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Ink 21"/>
              <p14:cNvContentPartPr/>
              <p14:nvPr/>
            </p14:nvContentPartPr>
            <p14:xfrm>
              <a:off x="862020" y="4424333"/>
              <a:ext cx="743400" cy="215347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0140" y="4412449"/>
                <a:ext cx="767160" cy="2391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/>
              <p14:cNvContentPartPr/>
              <p14:nvPr/>
            </p14:nvContentPartPr>
            <p14:xfrm>
              <a:off x="940140" y="4660853"/>
              <a:ext cx="330480" cy="216427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8260" y="4648969"/>
                <a:ext cx="354240" cy="2401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8" name="Ink 37"/>
              <p14:cNvContentPartPr/>
              <p14:nvPr/>
            </p14:nvContentPartPr>
            <p14:xfrm>
              <a:off x="1609740" y="4505333"/>
              <a:ext cx="86040" cy="90787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97860" y="4493444"/>
                <a:ext cx="109800" cy="1145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0" name="Ink 39"/>
              <p14:cNvContentPartPr/>
              <p14:nvPr/>
            </p14:nvContentPartPr>
            <p14:xfrm>
              <a:off x="1671300" y="4514693"/>
              <a:ext cx="34200" cy="22896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59420" y="4502813"/>
                <a:ext cx="5796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2" name="Ink 41"/>
              <p14:cNvContentPartPr/>
              <p14:nvPr/>
            </p14:nvContentPartPr>
            <p14:xfrm>
              <a:off x="1247940" y="5329373"/>
              <a:ext cx="257400" cy="17172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36060" y="5317493"/>
                <a:ext cx="28116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3" name="Ink 52"/>
              <p14:cNvContentPartPr/>
              <p14:nvPr/>
            </p14:nvContentPartPr>
            <p14:xfrm>
              <a:off x="1438380" y="5095733"/>
              <a:ext cx="28800" cy="15768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26500" y="5083853"/>
                <a:ext cx="5256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4" name="Ink 53"/>
              <p14:cNvContentPartPr/>
              <p14:nvPr/>
            </p14:nvContentPartPr>
            <p14:xfrm>
              <a:off x="1500300" y="5167373"/>
              <a:ext cx="100440" cy="8604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88420" y="5155493"/>
                <a:ext cx="1242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7" name="Ink 56"/>
              <p14:cNvContentPartPr/>
              <p14:nvPr/>
            </p14:nvContentPartPr>
            <p14:xfrm>
              <a:off x="1156140" y="5138213"/>
              <a:ext cx="106200" cy="1486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44260" y="5126333"/>
                <a:ext cx="12996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8" name="Ink 57"/>
              <p14:cNvContentPartPr/>
              <p14:nvPr/>
            </p14:nvContentPartPr>
            <p14:xfrm>
              <a:off x="1633500" y="5133893"/>
              <a:ext cx="5040" cy="36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21620" y="5122013"/>
                <a:ext cx="288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9" name="Ink 58"/>
              <p14:cNvContentPartPr/>
              <p14:nvPr/>
            </p14:nvContentPartPr>
            <p14:xfrm>
              <a:off x="1308780" y="5191133"/>
              <a:ext cx="129960" cy="7200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296900" y="5179253"/>
                <a:ext cx="15372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0" name="Ink 59"/>
              <p14:cNvContentPartPr/>
              <p14:nvPr/>
            </p14:nvContentPartPr>
            <p14:xfrm>
              <a:off x="1643220" y="5157653"/>
              <a:ext cx="6120" cy="8640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631340" y="5145773"/>
                <a:ext cx="298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1" name="Ink 60"/>
              <p14:cNvContentPartPr/>
              <p14:nvPr/>
            </p14:nvContentPartPr>
            <p14:xfrm>
              <a:off x="1695420" y="5138573"/>
              <a:ext cx="110160" cy="105480"/>
            </p14:xfrm>
          </p:contentPart>
        </mc:Choice>
        <mc:Fallback xmlns="">
          <p:pic>
            <p:nvPicPr>
              <p:cNvPr id="61" name="Ink 60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683540" y="5126693"/>
                <a:ext cx="133920" cy="129240"/>
              </a:xfrm>
              <a:prstGeom prst="rect">
                <a:avLst/>
              </a:prstGeom>
            </p:spPr>
          </p:pic>
        </mc:Fallback>
      </mc:AlternateContent>
      <p:sp>
        <p:nvSpPr>
          <p:cNvPr id="3079" name="Right Arrow 3078"/>
          <p:cNvSpPr/>
          <p:nvPr/>
        </p:nvSpPr>
        <p:spPr>
          <a:xfrm>
            <a:off x="5872748" y="3760399"/>
            <a:ext cx="346623" cy="217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0" name="Rectangle 3079"/>
          <p:cNvSpPr/>
          <p:nvPr/>
        </p:nvSpPr>
        <p:spPr>
          <a:xfrm>
            <a:off x="1027002" y="5894315"/>
            <a:ext cx="39674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latin typeface="Cambria" panose="02040503050406030204" pitchFamily="18" charset="0"/>
              </a:rPr>
              <a:t>&lt;https://cache.gawkerassets.com/assets/images/4/2011/11/c13e962bd220b94be5d3f0251c63154f.jpg&gt;</a:t>
            </a:r>
          </a:p>
        </p:txBody>
      </p:sp>
      <p:sp>
        <p:nvSpPr>
          <p:cNvPr id="25" name="Oval 24"/>
          <p:cNvSpPr/>
          <p:nvPr/>
        </p:nvSpPr>
        <p:spPr>
          <a:xfrm rot="18688761">
            <a:off x="9299094" y="3370955"/>
            <a:ext cx="676910" cy="35134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6927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797</TotalTime>
  <Words>346</Words>
  <Application>Microsoft Office PowerPoint</Application>
  <PresentationFormat>Widescreen</PresentationFormat>
  <Paragraphs>120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Wingdings</vt:lpstr>
      <vt:lpstr>Retrospect</vt:lpstr>
      <vt:lpstr>IdentiKey</vt:lpstr>
      <vt:lpstr>Jonathan Engle (ECE) | Brian DeVries (ECE) | Drew Davis (ECE) | Jared Haan (ECE)</vt:lpstr>
      <vt:lpstr>Outline</vt:lpstr>
      <vt:lpstr>Problem</vt:lpstr>
      <vt:lpstr>Outline</vt:lpstr>
      <vt:lpstr>Automation – Conveyor</vt:lpstr>
      <vt:lpstr>Automation – Motor</vt:lpstr>
      <vt:lpstr>Identification – RFID</vt:lpstr>
      <vt:lpstr>User Interaction – Touch Screen</vt:lpstr>
      <vt:lpstr>User Interaction – GUI</vt:lpstr>
      <vt:lpstr>Outline</vt:lpstr>
      <vt:lpstr>Obstacle #1: RFID Range</vt:lpstr>
      <vt:lpstr>Obstacle #2: Motor Control</vt:lpstr>
      <vt:lpstr>Obstacle #2.5: Motor Driver(s)</vt:lpstr>
      <vt:lpstr>Obstacle #3: Timing Belt Tension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Reflections</vt:lpstr>
      <vt:lpstr>Acknowledgements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Engle</dc:creator>
  <cp:lastModifiedBy>Jonathan Engle</cp:lastModifiedBy>
  <cp:revision>132</cp:revision>
  <dcterms:created xsi:type="dcterms:W3CDTF">2014-09-12T02:11:56Z</dcterms:created>
  <dcterms:modified xsi:type="dcterms:W3CDTF">2017-04-26T18:24:07Z</dcterms:modified>
</cp:coreProperties>
</file>