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polartec.com/products" TargetMode="External"/><Relationship Id="rId4" Type="http://schemas.openxmlformats.org/officeDocument/2006/relationships/hyperlink" Target="https://www.gore-tex.com/technology/what-is-gore-tex" TargetMode="External"/><Relationship Id="rId11" Type="http://schemas.openxmlformats.org/officeDocument/2006/relationships/hyperlink" Target="https://www.activheat.com/Womens-Hooded-Heated-Jacket-s/537.htm" TargetMode="External"/><Relationship Id="rId10" Type="http://schemas.openxmlformats.org/officeDocument/2006/relationships/hyperlink" Target="http://www.mountainguides.com/cho-oyu-gear.shtml" TargetMode="External"/><Relationship Id="rId9" Type="http://schemas.openxmlformats.org/officeDocument/2006/relationships/hyperlink" Target="https://commons.wikimedia.org/wiki/File:Almaty_winter_Street.jpg" TargetMode="External"/><Relationship Id="rId5" Type="http://schemas.openxmlformats.org/officeDocument/2006/relationships/hyperlink" Target="https://www.androidauthority.com/samsung-galaxy-note-7-recall-714419/" TargetMode="External"/><Relationship Id="rId6" Type="http://schemas.openxmlformats.org/officeDocument/2006/relationships/hyperlink" Target="http://balcikheatingelements.com/" TargetMode="External"/><Relationship Id="rId7" Type="http://schemas.openxmlformats.org/officeDocument/2006/relationships/hyperlink" Target="http://breaking911.com/governor-cuomo-signs-executive-order-to-protect-homeless-individuals-during-inclement-winter-weather/" TargetMode="External"/><Relationship Id="rId8" Type="http://schemas.openxmlformats.org/officeDocument/2006/relationships/hyperlink" Target="https://arcteryx.com/is/en/shop/mens/beta-ar-jack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hot-JAC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Temi Ogunnoiki, Chinelo Ezenwelu, Shurjo Maitra</a:t>
            </a:r>
            <a:endParaRPr/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References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http://polartec.com/products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https://www.gore-tex.com/technology/what-is-gore-tex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https://www.androidauthority.com/samsung-galaxy-note-7-recall-714419/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http://balcikheatingelements.com/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http://breaking911.com/governor-cuomo-signs-executive-order-to-protect-homeless-individuals-during-inclement-winter-weather/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https://arcteryx.com/is/en/shop/mens/beta-ar-jacket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9"/>
              </a:rPr>
              <a:t>https://commons.wikimedia.org/wiki/File:Almaty_winter_Street.jpg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10"/>
              </a:rPr>
              <a:t>http://www.mountainguides.com/cho-oyu-gear.shtml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11"/>
              </a:rPr>
              <a:t>https://www.activheat.com/Womens-Hooded-Heated-Jacket-s/537.htm</a:t>
            </a:r>
            <a:r>
              <a:rPr lang="en" sz="1000"/>
              <a:t>	</a:t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we are trying to solve</a:t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onstructing and testing a Heated jacket/hoodie with temperature control using android ecosystem.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Secondary feature: inbuilt bone conduction headphones with bluetooth capability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Tertiary features: smart pockets, portable charging, inflatable neck, etc (if time and design permit)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the problem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949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wants to wear layers?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 winter sport standpoint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Stylish?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Emergencies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Adjustability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400" y="696500"/>
            <a:ext cx="2453490" cy="40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w to layer winter"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00" y="2607575"/>
            <a:ext cx="1529250" cy="229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ted jacket womens"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0438" y="2665450"/>
            <a:ext cx="2178075" cy="217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>
            <a:stCxn id="71" idx="3"/>
            <a:endCxn id="72" idx="1"/>
          </p:cNvCxnSpPr>
          <p:nvPr/>
        </p:nvCxnSpPr>
        <p:spPr>
          <a:xfrm>
            <a:off x="1982550" y="3754500"/>
            <a:ext cx="1167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and Customer analysis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in colder climates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 and Gore-tex jackets are already quite expensive &gt;$300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Heated jackets are too bulky or too expensive at the </a:t>
            </a:r>
            <a:r>
              <a:rPr lang="en"/>
              <a:t>moment</a:t>
            </a:r>
            <a:r>
              <a:rPr lang="en"/>
              <a:t> &gt;$200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500" y="2314425"/>
            <a:ext cx="2797376" cy="27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195" y="2526320"/>
            <a:ext cx="2342075" cy="20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188" y="4568875"/>
            <a:ext cx="922096" cy="49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775" y="2408625"/>
            <a:ext cx="1939350" cy="25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 faith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save manufacturing of clothing material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energy efficient (even at home)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economically viable will help reach people who cannot afford heat</a:t>
            </a:r>
            <a:endParaRPr/>
          </a:p>
        </p:txBody>
      </p:sp>
      <p:pic>
        <p:nvPicPr>
          <p:cNvPr descr="Image result for manufacture of down jackets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52800"/>
            <a:ext cx="2156450" cy="15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875" y="2825625"/>
            <a:ext cx="3809375" cy="209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meless in winter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1250" y="2496425"/>
            <a:ext cx="2361350" cy="14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Solutions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materials, in addition to down fill and Gore-tex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insulation and breathability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88" y="2546088"/>
            <a:ext cx="28098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895" y="1665270"/>
            <a:ext cx="4043550" cy="32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Design norms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Trust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Integrity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</a:t>
            </a:r>
            <a:endParaRPr/>
          </a:p>
        </p:txBody>
      </p:sp>
      <p:pic>
        <p:nvPicPr>
          <p:cNvPr descr="AD-Trust-Me-I-Am-An-Engineer-Funny-Repairs-Fails-09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900" y="231375"/>
            <a:ext cx="2315450" cy="308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alaxy note 7 exploding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350" y="2276175"/>
            <a:ext cx="3860800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Major Obstacles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Designing and implementing a the heating element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Providing </a:t>
            </a:r>
            <a:r>
              <a:rPr lang="en"/>
              <a:t>sufficient</a:t>
            </a:r>
            <a:r>
              <a:rPr lang="en"/>
              <a:t> safety and testing to make a hazard free </a:t>
            </a:r>
            <a:r>
              <a:rPr lang="en"/>
              <a:t>prototype</a:t>
            </a:r>
            <a:r>
              <a:rPr lang="en"/>
              <a:t>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Interfacing between controller and software to provide </a:t>
            </a:r>
            <a:r>
              <a:rPr lang="en"/>
              <a:t>sufficient</a:t>
            </a:r>
            <a:r>
              <a:rPr lang="en"/>
              <a:t> control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vs. Heat vs. Weight tradeoff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Bone conduction prototyping</a:t>
            </a:r>
            <a:endParaRPr/>
          </a:p>
        </p:txBody>
      </p:sp>
      <p:pic>
        <p:nvPicPr>
          <p:cNvPr descr="Image result for heating element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125" y="306127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could we add/take out?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Viability?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Questions?</a:t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